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6" d="100"/>
          <a:sy n="96" d="100"/>
        </p:scale>
        <p:origin x="-1066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174" y="2286000"/>
            <a:ext cx="4419600" cy="1235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1" y="-152400"/>
            <a:ext cx="3048001" cy="11575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6295" y="1005174"/>
            <a:ext cx="61833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Dự</a:t>
            </a:r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6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án</a:t>
            </a:r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2</a:t>
            </a:r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 </a:t>
            </a:r>
            <a:r>
              <a:rPr lang="en-US" sz="3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Ứng</a:t>
            </a:r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dụng</a:t>
            </a:r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phần</a:t>
            </a:r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mềm</a:t>
            </a:r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br>
              <a:rPr 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GH Jewelry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70209" y="3752088"/>
            <a:ext cx="685553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Giảng</a:t>
            </a:r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viên</a:t>
            </a:r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hướng</a:t>
            </a:r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dẫn</a:t>
            </a:r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 </a:t>
            </a:r>
            <a:r>
              <a:rPr lang="en-US" sz="32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Phạm</a:t>
            </a:r>
            <a:r>
              <a:rPr 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Ngọc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Huy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3424" y="4306086"/>
            <a:ext cx="72491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Thành</a:t>
            </a: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viên</a:t>
            </a: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Lê</a:t>
            </a: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Nam Giang –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Nguyễn</a:t>
            </a: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Trung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Hiếu</a:t>
            </a:r>
            <a:endParaRPr 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44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GIANG</dc:creator>
  <cp:lastModifiedBy>Windows User</cp:lastModifiedBy>
  <cp:revision>3</cp:revision>
  <dcterms:created xsi:type="dcterms:W3CDTF">2006-08-16T00:00:00Z</dcterms:created>
  <dcterms:modified xsi:type="dcterms:W3CDTF">2019-11-30T09:03:31Z</dcterms:modified>
</cp:coreProperties>
</file>