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9C9B"/>
    <a:srgbClr val="69B59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59E-C850-4D51-8A2B-AD1F513DC932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F22-687D-48D4-92E2-3A5E42A4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2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59E-C850-4D51-8A2B-AD1F513DC932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F22-687D-48D4-92E2-3A5E42A4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59E-C850-4D51-8A2B-AD1F513DC932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F22-687D-48D4-92E2-3A5E42A4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3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59E-C850-4D51-8A2B-AD1F513DC932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F22-687D-48D4-92E2-3A5E42A4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8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59E-C850-4D51-8A2B-AD1F513DC932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F22-687D-48D4-92E2-3A5E42A4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7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59E-C850-4D51-8A2B-AD1F513DC932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F22-687D-48D4-92E2-3A5E42A4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59E-C850-4D51-8A2B-AD1F513DC932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F22-687D-48D4-92E2-3A5E42A4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59E-C850-4D51-8A2B-AD1F513DC932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F22-687D-48D4-92E2-3A5E42A4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31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59E-C850-4D51-8A2B-AD1F513DC932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F22-687D-48D4-92E2-3A5E42A4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3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59E-C850-4D51-8A2B-AD1F513DC932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F22-687D-48D4-92E2-3A5E42A4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5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59E-C850-4D51-8A2B-AD1F513DC932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F22-687D-48D4-92E2-3A5E42A4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61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F59E-C850-4D51-8A2B-AD1F513DC932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9F22-687D-48D4-92E2-3A5E42A4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8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 err="1"/>
              <a:t>WATSerialCom</a:t>
            </a:r>
            <a:r>
              <a:rPr lang="ko-KR" altLang="en-US" sz="4400" b="1" dirty="0"/>
              <a:t>을 이용한 무선통신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07256"/>
            <a:ext cx="9144000" cy="1655762"/>
          </a:xfrm>
        </p:spPr>
        <p:txBody>
          <a:bodyPr/>
          <a:lstStyle/>
          <a:p>
            <a:r>
              <a:rPr lang="en-US" altLang="ko-KR" dirty="0"/>
              <a:t>2021.</a:t>
            </a:r>
            <a:r>
              <a:rPr lang="ko-KR" altLang="en-US" dirty="0"/>
              <a:t> </a:t>
            </a:r>
            <a:r>
              <a:rPr lang="en-US" altLang="ko-KR" dirty="0"/>
              <a:t>9.</a:t>
            </a:r>
            <a:r>
              <a:rPr lang="ko-KR" altLang="en-US" dirty="0"/>
              <a:t> </a:t>
            </a:r>
            <a:r>
              <a:rPr lang="en-US" altLang="ko-KR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61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4" y="493807"/>
            <a:ext cx="4333453" cy="27065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819" y="182781"/>
            <a:ext cx="7411786" cy="64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7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1718" y="523094"/>
            <a:ext cx="6073646" cy="248387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129" y="523093"/>
            <a:ext cx="6540547" cy="58176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66" y="3431915"/>
            <a:ext cx="3314700" cy="33051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7840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9</Words>
  <Application>Microsoft Macintosh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WATSerialCom을 이용한 무선통신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아두이노(Arduino)</dc:title>
  <dc:creator>조정효</dc:creator>
  <cp:lastModifiedBy>Microsoft Office User</cp:lastModifiedBy>
  <cp:revision>37</cp:revision>
  <dcterms:created xsi:type="dcterms:W3CDTF">2020-11-05T01:48:03Z</dcterms:created>
  <dcterms:modified xsi:type="dcterms:W3CDTF">2021-09-28T06:51:28Z</dcterms:modified>
</cp:coreProperties>
</file>