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76" r:id="rId3"/>
    <p:sldId id="278" r:id="rId4"/>
    <p:sldId id="277" r:id="rId5"/>
    <p:sldId id="275" r:id="rId6"/>
    <p:sldId id="273" r:id="rId7"/>
    <p:sldId id="274" r:id="rId8"/>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8"/>
            <p14:sldId id="277"/>
            <p14:sldId id="275"/>
            <p14:sldId id="273"/>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114" d="100"/>
          <a:sy n="114" d="100"/>
        </p:scale>
        <p:origin x="63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2021-03-28</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669360"/>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95520" y="6113244"/>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프로젝트 명</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홍길동</a:t>
            </a: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805400535"/>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개발환경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서비스 구현에 사용된 </a:t>
                      </a:r>
                      <a:r>
                        <a:rPr lang="en-US" altLang="ko-KR" sz="900" dirty="0">
                          <a:solidFill>
                            <a:schemeClr val="tx1"/>
                          </a:solidFill>
                          <a:latin typeface="+mn-ea"/>
                          <a:ea typeface="+mn-ea"/>
                        </a:rPr>
                        <a:t>IDE </a:t>
                      </a:r>
                      <a:r>
                        <a:rPr lang="ko-KR" altLang="en-US" sz="900" dirty="0">
                          <a:solidFill>
                            <a:schemeClr val="tx1"/>
                          </a:solidFill>
                          <a:latin typeface="+mn-ea"/>
                          <a:ea typeface="+mn-ea"/>
                        </a:rPr>
                        <a:t>및 </a:t>
                      </a:r>
                      <a:r>
                        <a:rPr lang="en-US" altLang="ko-KR" sz="900" dirty="0">
                          <a:solidFill>
                            <a:schemeClr val="tx1"/>
                          </a:solidFill>
                          <a:latin typeface="+mn-ea"/>
                          <a:ea typeface="+mn-ea"/>
                        </a:rPr>
                        <a:t>API</a:t>
                      </a:r>
                      <a:r>
                        <a:rPr lang="ko-KR" altLang="en-US" sz="900" dirty="0">
                          <a:solidFill>
                            <a:schemeClr val="tx1"/>
                          </a:solidFill>
                          <a:latin typeface="+mn-ea"/>
                          <a:ea typeface="+mn-ea"/>
                        </a:rPr>
                        <a:t>를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ERD</a:t>
            </a:r>
            <a:endParaRPr lang="ko-KR" altLang="en-US"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pic>
        <p:nvPicPr>
          <p:cNvPr id="5" name="그림 4">
            <a:extLst>
              <a:ext uri="{FF2B5EF4-FFF2-40B4-BE49-F238E27FC236}">
                <a16:creationId xmlns:a16="http://schemas.microsoft.com/office/drawing/2014/main" id="{0BF7F643-EB76-4D1F-8557-AC4E1696D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80" y="1124744"/>
            <a:ext cx="9594610" cy="5623732"/>
          </a:xfrm>
          <a:prstGeom prst="rect">
            <a:avLst/>
          </a:prstGeom>
        </p:spPr>
      </p:pic>
    </p:spTree>
    <p:extLst>
      <p:ext uri="{BB962C8B-B14F-4D97-AF65-F5344CB8AC3E}">
        <p14:creationId xmlns:p14="http://schemas.microsoft.com/office/powerpoint/2010/main" val="153096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252" name="순서도: 처리 251">
            <a:extLst>
              <a:ext uri="{FF2B5EF4-FFF2-40B4-BE49-F238E27FC236}">
                <a16:creationId xmlns:a16="http://schemas.microsoft.com/office/drawing/2014/main" id="{86A4A6CD-F8C2-414B-B1BB-BA0546A1C116}"/>
              </a:ext>
            </a:extLst>
          </p:cNvPr>
          <p:cNvSpPr/>
          <p:nvPr/>
        </p:nvSpPr>
        <p:spPr>
          <a:xfrm>
            <a:off x="2263506" y="191687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a:t>
            </a:r>
          </a:p>
        </p:txBody>
      </p:sp>
      <p:sp>
        <p:nvSpPr>
          <p:cNvPr id="255" name="순서도: 처리 254">
            <a:extLst>
              <a:ext uri="{FF2B5EF4-FFF2-40B4-BE49-F238E27FC236}">
                <a16:creationId xmlns:a16="http://schemas.microsoft.com/office/drawing/2014/main" id="{E44BFC65-0D45-428C-BB5D-30D20F7BD0E2}"/>
              </a:ext>
            </a:extLst>
          </p:cNvPr>
          <p:cNvSpPr/>
          <p:nvPr/>
        </p:nvSpPr>
        <p:spPr>
          <a:xfrm>
            <a:off x="3669606" y="242285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 마이페이지</a:t>
            </a:r>
          </a:p>
        </p:txBody>
      </p:sp>
      <p:sp>
        <p:nvSpPr>
          <p:cNvPr id="256" name="순서도: 처리 255">
            <a:extLst>
              <a:ext uri="{FF2B5EF4-FFF2-40B4-BE49-F238E27FC236}">
                <a16:creationId xmlns:a16="http://schemas.microsoft.com/office/drawing/2014/main" id="{67F580D1-36C9-4229-8B0C-DF276411F0D5}"/>
              </a:ext>
            </a:extLst>
          </p:cNvPr>
          <p:cNvSpPr/>
          <p:nvPr/>
        </p:nvSpPr>
        <p:spPr>
          <a:xfrm>
            <a:off x="4821734" y="217707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결제 내역</a:t>
            </a:r>
          </a:p>
        </p:txBody>
      </p:sp>
      <p:sp>
        <p:nvSpPr>
          <p:cNvPr id="257" name="순서도: 처리 256">
            <a:extLst>
              <a:ext uri="{FF2B5EF4-FFF2-40B4-BE49-F238E27FC236}">
                <a16:creationId xmlns:a16="http://schemas.microsoft.com/office/drawing/2014/main" id="{8D405FD4-3132-4105-9001-0FFC937D748D}"/>
              </a:ext>
            </a:extLst>
          </p:cNvPr>
          <p:cNvSpPr/>
          <p:nvPr/>
        </p:nvSpPr>
        <p:spPr>
          <a:xfrm>
            <a:off x="4821734" y="242285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 탈퇴</a:t>
            </a:r>
          </a:p>
        </p:txBody>
      </p:sp>
      <p:sp>
        <p:nvSpPr>
          <p:cNvPr id="258" name="순서도: 처리 257">
            <a:extLst>
              <a:ext uri="{FF2B5EF4-FFF2-40B4-BE49-F238E27FC236}">
                <a16:creationId xmlns:a16="http://schemas.microsoft.com/office/drawing/2014/main" id="{C0674DE5-105B-49AE-9FE1-C20B081B2FB9}"/>
              </a:ext>
            </a:extLst>
          </p:cNvPr>
          <p:cNvSpPr/>
          <p:nvPr/>
        </p:nvSpPr>
        <p:spPr>
          <a:xfrm>
            <a:off x="4821734" y="266862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정보 수정</a:t>
            </a:r>
          </a:p>
        </p:txBody>
      </p:sp>
      <p:sp>
        <p:nvSpPr>
          <p:cNvPr id="259" name="순서도: 처리 258">
            <a:extLst>
              <a:ext uri="{FF2B5EF4-FFF2-40B4-BE49-F238E27FC236}">
                <a16:creationId xmlns:a16="http://schemas.microsoft.com/office/drawing/2014/main" id="{36915217-EEB1-4E30-9412-CA39DB0CEAEA}"/>
              </a:ext>
            </a:extLst>
          </p:cNvPr>
          <p:cNvSpPr/>
          <p:nvPr/>
        </p:nvSpPr>
        <p:spPr>
          <a:xfrm>
            <a:off x="2263506" y="353703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운동 성향 알아보기</a:t>
            </a:r>
          </a:p>
        </p:txBody>
      </p:sp>
      <p:sp>
        <p:nvSpPr>
          <p:cNvPr id="263" name="순서도: 처리 262">
            <a:extLst>
              <a:ext uri="{FF2B5EF4-FFF2-40B4-BE49-F238E27FC236}">
                <a16:creationId xmlns:a16="http://schemas.microsoft.com/office/drawing/2014/main" id="{3A3C330E-B650-4243-B0F5-AC0E9B86BB15}"/>
              </a:ext>
            </a:extLst>
          </p:cNvPr>
          <p:cNvSpPr/>
          <p:nvPr/>
        </p:nvSpPr>
        <p:spPr>
          <a:xfrm>
            <a:off x="3631658" y="138924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로그인</a:t>
            </a:r>
          </a:p>
        </p:txBody>
      </p:sp>
      <p:sp>
        <p:nvSpPr>
          <p:cNvPr id="266" name="순서도: 처리 265">
            <a:extLst>
              <a:ext uri="{FF2B5EF4-FFF2-40B4-BE49-F238E27FC236}">
                <a16:creationId xmlns:a16="http://schemas.microsoft.com/office/drawing/2014/main" id="{FDC68D77-CAD8-4C13-AFAA-DC1B56F2458D}"/>
              </a:ext>
            </a:extLst>
          </p:cNvPr>
          <p:cNvSpPr/>
          <p:nvPr/>
        </p:nvSpPr>
        <p:spPr>
          <a:xfrm>
            <a:off x="4819898" y="1137888"/>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비밀번호 찾기</a:t>
            </a:r>
          </a:p>
        </p:txBody>
      </p:sp>
      <p:sp>
        <p:nvSpPr>
          <p:cNvPr id="267" name="순서도: 처리 266">
            <a:extLst>
              <a:ext uri="{FF2B5EF4-FFF2-40B4-BE49-F238E27FC236}">
                <a16:creationId xmlns:a16="http://schemas.microsoft.com/office/drawing/2014/main" id="{B6C48EBF-4A94-4C8B-81DA-8A2B3D331090}"/>
              </a:ext>
            </a:extLst>
          </p:cNvPr>
          <p:cNvSpPr/>
          <p:nvPr/>
        </p:nvSpPr>
        <p:spPr>
          <a:xfrm>
            <a:off x="4819898" y="138924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아이디 찾기</a:t>
            </a:r>
          </a:p>
        </p:txBody>
      </p:sp>
      <p:sp>
        <p:nvSpPr>
          <p:cNvPr id="268" name="순서도: 처리 267">
            <a:extLst>
              <a:ext uri="{FF2B5EF4-FFF2-40B4-BE49-F238E27FC236}">
                <a16:creationId xmlns:a16="http://schemas.microsoft.com/office/drawing/2014/main" id="{2C1D681D-66A7-4CE2-B98E-02C23C23A511}"/>
              </a:ext>
            </a:extLst>
          </p:cNvPr>
          <p:cNvSpPr/>
          <p:nvPr/>
        </p:nvSpPr>
        <p:spPr>
          <a:xfrm>
            <a:off x="4819898" y="163501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일반인 로그인</a:t>
            </a:r>
          </a:p>
        </p:txBody>
      </p:sp>
      <p:sp>
        <p:nvSpPr>
          <p:cNvPr id="269" name="순서도: 처리 268">
            <a:extLst>
              <a:ext uri="{FF2B5EF4-FFF2-40B4-BE49-F238E27FC236}">
                <a16:creationId xmlns:a16="http://schemas.microsoft.com/office/drawing/2014/main" id="{73F9A394-BAF3-482E-A078-568C09E802F9}"/>
              </a:ext>
            </a:extLst>
          </p:cNvPr>
          <p:cNvSpPr/>
          <p:nvPr/>
        </p:nvSpPr>
        <p:spPr>
          <a:xfrm>
            <a:off x="3631657" y="191687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일반인 회원가입</a:t>
            </a:r>
          </a:p>
        </p:txBody>
      </p:sp>
      <p:sp>
        <p:nvSpPr>
          <p:cNvPr id="271" name="순서도: 처리 270">
            <a:extLst>
              <a:ext uri="{FF2B5EF4-FFF2-40B4-BE49-F238E27FC236}">
                <a16:creationId xmlns:a16="http://schemas.microsoft.com/office/drawing/2014/main" id="{21A15D78-0875-47F0-BE1C-E98B801AE1A0}"/>
              </a:ext>
            </a:extLst>
          </p:cNvPr>
          <p:cNvSpPr/>
          <p:nvPr/>
        </p:nvSpPr>
        <p:spPr>
          <a:xfrm>
            <a:off x="5035922" y="3771835"/>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포인트 환전</a:t>
            </a:r>
          </a:p>
        </p:txBody>
      </p:sp>
      <p:sp>
        <p:nvSpPr>
          <p:cNvPr id="272" name="순서도: 처리 271">
            <a:extLst>
              <a:ext uri="{FF2B5EF4-FFF2-40B4-BE49-F238E27FC236}">
                <a16:creationId xmlns:a16="http://schemas.microsoft.com/office/drawing/2014/main" id="{769E7297-021F-4007-8ADC-F98B4BDB0E43}"/>
              </a:ext>
            </a:extLst>
          </p:cNvPr>
          <p:cNvSpPr/>
          <p:nvPr/>
        </p:nvSpPr>
        <p:spPr>
          <a:xfrm>
            <a:off x="5035922" y="401761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 탈퇴</a:t>
            </a:r>
          </a:p>
        </p:txBody>
      </p:sp>
      <p:sp>
        <p:nvSpPr>
          <p:cNvPr id="273" name="순서도: 처리 272">
            <a:extLst>
              <a:ext uri="{FF2B5EF4-FFF2-40B4-BE49-F238E27FC236}">
                <a16:creationId xmlns:a16="http://schemas.microsoft.com/office/drawing/2014/main" id="{77BE37D8-D39D-4D70-90CA-EF16D8AC7B97}"/>
              </a:ext>
            </a:extLst>
          </p:cNvPr>
          <p:cNvSpPr/>
          <p:nvPr/>
        </p:nvSpPr>
        <p:spPr>
          <a:xfrm>
            <a:off x="5035922" y="426338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정보 수정</a:t>
            </a:r>
          </a:p>
        </p:txBody>
      </p:sp>
      <p:sp>
        <p:nvSpPr>
          <p:cNvPr id="274" name="순서도: 처리 273">
            <a:extLst>
              <a:ext uri="{FF2B5EF4-FFF2-40B4-BE49-F238E27FC236}">
                <a16:creationId xmlns:a16="http://schemas.microsoft.com/office/drawing/2014/main" id="{12C82CA3-DB46-425E-B173-7C46D050D3EB}"/>
              </a:ext>
            </a:extLst>
          </p:cNvPr>
          <p:cNvSpPr/>
          <p:nvPr/>
        </p:nvSpPr>
        <p:spPr>
          <a:xfrm>
            <a:off x="5035922" y="450916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게시글</a:t>
            </a:r>
          </a:p>
        </p:txBody>
      </p:sp>
      <p:sp>
        <p:nvSpPr>
          <p:cNvPr id="275" name="순서도: 처리 274">
            <a:extLst>
              <a:ext uri="{FF2B5EF4-FFF2-40B4-BE49-F238E27FC236}">
                <a16:creationId xmlns:a16="http://schemas.microsoft.com/office/drawing/2014/main" id="{744D6ABA-C250-483A-8C91-8065D393DDB5}"/>
              </a:ext>
            </a:extLst>
          </p:cNvPr>
          <p:cNvSpPr/>
          <p:nvPr/>
        </p:nvSpPr>
        <p:spPr>
          <a:xfrm>
            <a:off x="5035922" y="484819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00" dirty="0">
                <a:solidFill>
                  <a:schemeClr val="tx1"/>
                </a:solidFill>
                <a:latin typeface="+mn-ea"/>
              </a:rPr>
              <a:t>ID/PW </a:t>
            </a:r>
            <a:r>
              <a:rPr lang="ko-KR" altLang="en-US" sz="700" dirty="0">
                <a:solidFill>
                  <a:schemeClr val="tx1"/>
                </a:solidFill>
                <a:latin typeface="+mn-ea"/>
              </a:rPr>
              <a:t>입력</a:t>
            </a:r>
          </a:p>
        </p:txBody>
      </p:sp>
      <p:sp>
        <p:nvSpPr>
          <p:cNvPr id="276" name="순서도: 처리 275">
            <a:extLst>
              <a:ext uri="{FF2B5EF4-FFF2-40B4-BE49-F238E27FC236}">
                <a16:creationId xmlns:a16="http://schemas.microsoft.com/office/drawing/2014/main" id="{C6958ABF-23DD-4EB2-A08F-6F279F392EB0}"/>
              </a:ext>
            </a:extLst>
          </p:cNvPr>
          <p:cNvSpPr/>
          <p:nvPr/>
        </p:nvSpPr>
        <p:spPr>
          <a:xfrm>
            <a:off x="5035922" y="509396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아이디 찾기</a:t>
            </a:r>
          </a:p>
        </p:txBody>
      </p:sp>
      <p:sp>
        <p:nvSpPr>
          <p:cNvPr id="277" name="순서도: 처리 276">
            <a:extLst>
              <a:ext uri="{FF2B5EF4-FFF2-40B4-BE49-F238E27FC236}">
                <a16:creationId xmlns:a16="http://schemas.microsoft.com/office/drawing/2014/main" id="{6B8FBA97-072F-4CEC-95B0-7BB06E427528}"/>
              </a:ext>
            </a:extLst>
          </p:cNvPr>
          <p:cNvSpPr/>
          <p:nvPr/>
        </p:nvSpPr>
        <p:spPr>
          <a:xfrm>
            <a:off x="5035922" y="533435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비밀번호 찾기</a:t>
            </a:r>
          </a:p>
        </p:txBody>
      </p:sp>
      <p:sp>
        <p:nvSpPr>
          <p:cNvPr id="278" name="순서도: 처리 277">
            <a:extLst>
              <a:ext uri="{FF2B5EF4-FFF2-40B4-BE49-F238E27FC236}">
                <a16:creationId xmlns:a16="http://schemas.microsoft.com/office/drawing/2014/main" id="{6E6BF491-741A-43FB-8483-40F52571C75B}"/>
              </a:ext>
            </a:extLst>
          </p:cNvPr>
          <p:cNvSpPr/>
          <p:nvPr/>
        </p:nvSpPr>
        <p:spPr>
          <a:xfrm>
            <a:off x="5035922" y="5683158"/>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정보 입력</a:t>
            </a:r>
          </a:p>
        </p:txBody>
      </p:sp>
      <p:sp>
        <p:nvSpPr>
          <p:cNvPr id="281" name="순서도: 처리 280">
            <a:extLst>
              <a:ext uri="{FF2B5EF4-FFF2-40B4-BE49-F238E27FC236}">
                <a16:creationId xmlns:a16="http://schemas.microsoft.com/office/drawing/2014/main" id="{9D0F9D48-6FF9-487A-BB68-E41B0D961C80}"/>
              </a:ext>
            </a:extLst>
          </p:cNvPr>
          <p:cNvSpPr/>
          <p:nvPr/>
        </p:nvSpPr>
        <p:spPr>
          <a:xfrm>
            <a:off x="5972026" y="217880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리뷰 쓰기</a:t>
            </a:r>
          </a:p>
        </p:txBody>
      </p:sp>
      <p:sp>
        <p:nvSpPr>
          <p:cNvPr id="290" name="순서도: 처리 289">
            <a:extLst>
              <a:ext uri="{FF2B5EF4-FFF2-40B4-BE49-F238E27FC236}">
                <a16:creationId xmlns:a16="http://schemas.microsoft.com/office/drawing/2014/main" id="{24F7FA8C-9222-4F2E-917A-B339F8CD1D85}"/>
              </a:ext>
            </a:extLst>
          </p:cNvPr>
          <p:cNvSpPr/>
          <p:nvPr/>
        </p:nvSpPr>
        <p:spPr>
          <a:xfrm>
            <a:off x="6008139" y="163587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00" dirty="0">
                <a:solidFill>
                  <a:schemeClr val="tx1"/>
                </a:solidFill>
                <a:latin typeface="+mn-ea"/>
              </a:rPr>
              <a:t>ID/PW </a:t>
            </a:r>
            <a:r>
              <a:rPr lang="ko-KR" altLang="en-US" sz="700" dirty="0">
                <a:solidFill>
                  <a:schemeClr val="tx1"/>
                </a:solidFill>
                <a:latin typeface="+mn-ea"/>
              </a:rPr>
              <a:t>입력</a:t>
            </a:r>
          </a:p>
        </p:txBody>
      </p:sp>
      <p:sp>
        <p:nvSpPr>
          <p:cNvPr id="291" name="순서도: 처리 290">
            <a:extLst>
              <a:ext uri="{FF2B5EF4-FFF2-40B4-BE49-F238E27FC236}">
                <a16:creationId xmlns:a16="http://schemas.microsoft.com/office/drawing/2014/main" id="{8A04048E-5AA4-4DC1-8789-716C12EB87CD}"/>
              </a:ext>
            </a:extLst>
          </p:cNvPr>
          <p:cNvSpPr/>
          <p:nvPr/>
        </p:nvSpPr>
        <p:spPr>
          <a:xfrm>
            <a:off x="7196380" y="163501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유효성 검사</a:t>
            </a:r>
          </a:p>
        </p:txBody>
      </p:sp>
      <p:sp>
        <p:nvSpPr>
          <p:cNvPr id="292" name="순서도: 처리 291">
            <a:extLst>
              <a:ext uri="{FF2B5EF4-FFF2-40B4-BE49-F238E27FC236}">
                <a16:creationId xmlns:a16="http://schemas.microsoft.com/office/drawing/2014/main" id="{1BF33062-44E1-42B3-8811-C773F93EB83B}"/>
              </a:ext>
            </a:extLst>
          </p:cNvPr>
          <p:cNvSpPr/>
          <p:nvPr/>
        </p:nvSpPr>
        <p:spPr>
          <a:xfrm>
            <a:off x="4819898" y="191687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정보 입력</a:t>
            </a:r>
          </a:p>
        </p:txBody>
      </p:sp>
      <p:sp>
        <p:nvSpPr>
          <p:cNvPr id="293" name="순서도: 처리 292">
            <a:extLst>
              <a:ext uri="{FF2B5EF4-FFF2-40B4-BE49-F238E27FC236}">
                <a16:creationId xmlns:a16="http://schemas.microsoft.com/office/drawing/2014/main" id="{F8EABA13-EC5E-4545-815F-623388B55886}"/>
              </a:ext>
            </a:extLst>
          </p:cNvPr>
          <p:cNvSpPr/>
          <p:nvPr/>
        </p:nvSpPr>
        <p:spPr>
          <a:xfrm>
            <a:off x="6008139" y="191687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유효성 검사</a:t>
            </a:r>
          </a:p>
        </p:txBody>
      </p:sp>
      <p:sp>
        <p:nvSpPr>
          <p:cNvPr id="294" name="순서도: 처리 293">
            <a:extLst>
              <a:ext uri="{FF2B5EF4-FFF2-40B4-BE49-F238E27FC236}">
                <a16:creationId xmlns:a16="http://schemas.microsoft.com/office/drawing/2014/main" id="{63B259B2-2A62-48DF-95C1-BBA213A0EE46}"/>
              </a:ext>
            </a:extLst>
          </p:cNvPr>
          <p:cNvSpPr/>
          <p:nvPr/>
        </p:nvSpPr>
        <p:spPr>
          <a:xfrm>
            <a:off x="3631647" y="4131145"/>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600" dirty="0">
                <a:solidFill>
                  <a:schemeClr val="tx1"/>
                </a:solidFill>
                <a:latin typeface="+mn-ea"/>
              </a:rPr>
              <a:t>트레이너 마이페이지</a:t>
            </a:r>
          </a:p>
        </p:txBody>
      </p:sp>
      <p:sp>
        <p:nvSpPr>
          <p:cNvPr id="295" name="순서도: 처리 294">
            <a:extLst>
              <a:ext uri="{FF2B5EF4-FFF2-40B4-BE49-F238E27FC236}">
                <a16:creationId xmlns:a16="http://schemas.microsoft.com/office/drawing/2014/main" id="{92DCED61-F259-4F21-97A6-54877E794F19}"/>
              </a:ext>
            </a:extLst>
          </p:cNvPr>
          <p:cNvSpPr/>
          <p:nvPr/>
        </p:nvSpPr>
        <p:spPr>
          <a:xfrm>
            <a:off x="3631647" y="509396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로그인</a:t>
            </a:r>
          </a:p>
        </p:txBody>
      </p:sp>
      <p:sp>
        <p:nvSpPr>
          <p:cNvPr id="296" name="순서도: 처리 295">
            <a:extLst>
              <a:ext uri="{FF2B5EF4-FFF2-40B4-BE49-F238E27FC236}">
                <a16:creationId xmlns:a16="http://schemas.microsoft.com/office/drawing/2014/main" id="{B61640C0-5A21-4C4E-BF04-CAA331110BFE}"/>
              </a:ext>
            </a:extLst>
          </p:cNvPr>
          <p:cNvSpPr/>
          <p:nvPr/>
        </p:nvSpPr>
        <p:spPr>
          <a:xfrm>
            <a:off x="3631647" y="5683158"/>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회원가입</a:t>
            </a:r>
          </a:p>
        </p:txBody>
      </p:sp>
      <p:sp>
        <p:nvSpPr>
          <p:cNvPr id="297" name="순서도: 처리 296">
            <a:extLst>
              <a:ext uri="{FF2B5EF4-FFF2-40B4-BE49-F238E27FC236}">
                <a16:creationId xmlns:a16="http://schemas.microsoft.com/office/drawing/2014/main" id="{9131CB17-8EF3-41D7-A1E8-CE0EA46CA666}"/>
              </a:ext>
            </a:extLst>
          </p:cNvPr>
          <p:cNvSpPr/>
          <p:nvPr/>
        </p:nvSpPr>
        <p:spPr>
          <a:xfrm>
            <a:off x="2263506" y="509396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a:t>
            </a:r>
          </a:p>
        </p:txBody>
      </p:sp>
      <p:sp>
        <p:nvSpPr>
          <p:cNvPr id="298" name="순서도: 처리 297">
            <a:extLst>
              <a:ext uri="{FF2B5EF4-FFF2-40B4-BE49-F238E27FC236}">
                <a16:creationId xmlns:a16="http://schemas.microsoft.com/office/drawing/2014/main" id="{372B2531-57F8-4886-8A00-D130B6035075}"/>
              </a:ext>
            </a:extLst>
          </p:cNvPr>
          <p:cNvSpPr/>
          <p:nvPr/>
        </p:nvSpPr>
        <p:spPr>
          <a:xfrm>
            <a:off x="6404074" y="484819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유효성 검사</a:t>
            </a:r>
          </a:p>
        </p:txBody>
      </p:sp>
      <p:sp>
        <p:nvSpPr>
          <p:cNvPr id="299" name="순서도: 처리 298">
            <a:extLst>
              <a:ext uri="{FF2B5EF4-FFF2-40B4-BE49-F238E27FC236}">
                <a16:creationId xmlns:a16="http://schemas.microsoft.com/office/drawing/2014/main" id="{8FA2A585-8A7B-4DBD-9A25-2D8F5531B1AB}"/>
              </a:ext>
            </a:extLst>
          </p:cNvPr>
          <p:cNvSpPr/>
          <p:nvPr/>
        </p:nvSpPr>
        <p:spPr>
          <a:xfrm>
            <a:off x="6404074" y="568511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유효성 검사</a:t>
            </a:r>
          </a:p>
        </p:txBody>
      </p:sp>
      <p:sp>
        <p:nvSpPr>
          <p:cNvPr id="300" name="순서도: 처리 299">
            <a:extLst>
              <a:ext uri="{FF2B5EF4-FFF2-40B4-BE49-F238E27FC236}">
                <a16:creationId xmlns:a16="http://schemas.microsoft.com/office/drawing/2014/main" id="{2C685345-DD9D-43B7-B498-EC49EA7C0991}"/>
              </a:ext>
            </a:extLst>
          </p:cNvPr>
          <p:cNvSpPr/>
          <p:nvPr/>
        </p:nvSpPr>
        <p:spPr>
          <a:xfrm>
            <a:off x="2263506" y="612932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문의 게시판</a:t>
            </a:r>
          </a:p>
        </p:txBody>
      </p:sp>
      <p:sp>
        <p:nvSpPr>
          <p:cNvPr id="302" name="순서도: 처리 301">
            <a:extLst>
              <a:ext uri="{FF2B5EF4-FFF2-40B4-BE49-F238E27FC236}">
                <a16:creationId xmlns:a16="http://schemas.microsoft.com/office/drawing/2014/main" id="{AD848C56-DB70-4772-A2ED-F4808D74387E}"/>
              </a:ext>
            </a:extLst>
          </p:cNvPr>
          <p:cNvSpPr/>
          <p:nvPr/>
        </p:nvSpPr>
        <p:spPr>
          <a:xfrm>
            <a:off x="3631647" y="602451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자주하는 질문</a:t>
            </a:r>
          </a:p>
        </p:txBody>
      </p:sp>
      <p:sp>
        <p:nvSpPr>
          <p:cNvPr id="303" name="순서도: 처리 302">
            <a:extLst>
              <a:ext uri="{FF2B5EF4-FFF2-40B4-BE49-F238E27FC236}">
                <a16:creationId xmlns:a16="http://schemas.microsoft.com/office/drawing/2014/main" id="{8570B983-00B2-4694-9C3D-D2DD65AAFF11}"/>
              </a:ext>
            </a:extLst>
          </p:cNvPr>
          <p:cNvSpPr/>
          <p:nvPr/>
        </p:nvSpPr>
        <p:spPr>
          <a:xfrm>
            <a:off x="3631647" y="627028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00" dirty="0">
                <a:solidFill>
                  <a:schemeClr val="tx1"/>
                </a:solidFill>
                <a:latin typeface="+mn-ea"/>
              </a:rPr>
              <a:t>Q&amp;A</a:t>
            </a:r>
            <a:endParaRPr lang="ko-KR" altLang="en-US" sz="700" dirty="0">
              <a:solidFill>
                <a:schemeClr val="tx1"/>
              </a:solidFill>
              <a:latin typeface="+mn-ea"/>
            </a:endParaRPr>
          </a:p>
        </p:txBody>
      </p:sp>
      <p:sp>
        <p:nvSpPr>
          <p:cNvPr id="304" name="순서도: 처리 303">
            <a:extLst>
              <a:ext uri="{FF2B5EF4-FFF2-40B4-BE49-F238E27FC236}">
                <a16:creationId xmlns:a16="http://schemas.microsoft.com/office/drawing/2014/main" id="{A23716DF-C62D-458F-A3F7-014A8F5DA740}"/>
              </a:ext>
            </a:extLst>
          </p:cNvPr>
          <p:cNvSpPr/>
          <p:nvPr/>
        </p:nvSpPr>
        <p:spPr>
          <a:xfrm>
            <a:off x="2263506" y="6561368"/>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관리자 게시판</a:t>
            </a:r>
          </a:p>
        </p:txBody>
      </p:sp>
      <p:sp>
        <p:nvSpPr>
          <p:cNvPr id="305" name="타원 304">
            <a:extLst>
              <a:ext uri="{FF2B5EF4-FFF2-40B4-BE49-F238E27FC236}">
                <a16:creationId xmlns:a16="http://schemas.microsoft.com/office/drawing/2014/main" id="{22CFDE30-48BC-4064-B581-2529CFB3F127}"/>
              </a:ext>
            </a:extLst>
          </p:cNvPr>
          <p:cNvSpPr/>
          <p:nvPr/>
        </p:nvSpPr>
        <p:spPr>
          <a:xfrm>
            <a:off x="695400" y="3807819"/>
            <a:ext cx="972000" cy="2880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tx1"/>
                </a:solidFill>
              </a:rPr>
              <a:t>메인 페이지</a:t>
            </a:r>
          </a:p>
        </p:txBody>
      </p:sp>
      <p:cxnSp>
        <p:nvCxnSpPr>
          <p:cNvPr id="307" name="연결선: 꺾임 306">
            <a:extLst>
              <a:ext uri="{FF2B5EF4-FFF2-40B4-BE49-F238E27FC236}">
                <a16:creationId xmlns:a16="http://schemas.microsoft.com/office/drawing/2014/main" id="{489B9DF7-A8C6-4574-9C84-A431908BAAD0}"/>
              </a:ext>
            </a:extLst>
          </p:cNvPr>
          <p:cNvCxnSpPr>
            <a:stCxn id="252" idx="1"/>
            <a:endCxn id="297" idx="1"/>
          </p:cNvCxnSpPr>
          <p:nvPr/>
        </p:nvCxnSpPr>
        <p:spPr>
          <a:xfrm rot="10800000" flipV="1">
            <a:off x="2263506" y="2006872"/>
            <a:ext cx="12700" cy="3177094"/>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0" name="연결선: 꺾임 309">
            <a:extLst>
              <a:ext uri="{FF2B5EF4-FFF2-40B4-BE49-F238E27FC236}">
                <a16:creationId xmlns:a16="http://schemas.microsoft.com/office/drawing/2014/main" id="{10A9B43B-FAC9-4606-BA80-9C7063714F77}"/>
              </a:ext>
            </a:extLst>
          </p:cNvPr>
          <p:cNvCxnSpPr>
            <a:cxnSpLocks/>
            <a:stCxn id="297" idx="1"/>
            <a:endCxn id="300" idx="1"/>
          </p:cNvCxnSpPr>
          <p:nvPr/>
        </p:nvCxnSpPr>
        <p:spPr>
          <a:xfrm rot="10800000" flipV="1">
            <a:off x="2263506" y="5183966"/>
            <a:ext cx="12700" cy="1035354"/>
          </a:xfrm>
          <a:prstGeom prst="bentConnector3">
            <a:avLst>
              <a:gd name="adj1" fmla="val 1812378"/>
            </a:avLst>
          </a:prstGeom>
          <a:ln>
            <a:tailEnd type="triangle"/>
          </a:ln>
        </p:spPr>
        <p:style>
          <a:lnRef idx="1">
            <a:schemeClr val="dk1"/>
          </a:lnRef>
          <a:fillRef idx="0">
            <a:schemeClr val="dk1"/>
          </a:fillRef>
          <a:effectRef idx="0">
            <a:schemeClr val="dk1"/>
          </a:effectRef>
          <a:fontRef idx="minor">
            <a:schemeClr val="tx1"/>
          </a:fontRef>
        </p:style>
      </p:cxnSp>
      <p:cxnSp>
        <p:nvCxnSpPr>
          <p:cNvPr id="313" name="연결선: 꺾임 312">
            <a:extLst>
              <a:ext uri="{FF2B5EF4-FFF2-40B4-BE49-F238E27FC236}">
                <a16:creationId xmlns:a16="http://schemas.microsoft.com/office/drawing/2014/main" id="{C7975307-D650-478D-B38A-F4D2934193AB}"/>
              </a:ext>
            </a:extLst>
          </p:cNvPr>
          <p:cNvCxnSpPr>
            <a:cxnSpLocks/>
            <a:stCxn id="300" idx="1"/>
            <a:endCxn id="304" idx="1"/>
          </p:cNvCxnSpPr>
          <p:nvPr/>
        </p:nvCxnSpPr>
        <p:spPr>
          <a:xfrm rot="10800000" flipV="1">
            <a:off x="2263506" y="6219320"/>
            <a:ext cx="12700" cy="432048"/>
          </a:xfrm>
          <a:prstGeom prst="bentConnector3">
            <a:avLst>
              <a:gd name="adj1" fmla="val 1818748"/>
            </a:avLst>
          </a:prstGeom>
          <a:ln>
            <a:tailEnd type="triangle"/>
          </a:ln>
        </p:spPr>
        <p:style>
          <a:lnRef idx="1">
            <a:schemeClr val="dk1"/>
          </a:lnRef>
          <a:fillRef idx="0">
            <a:schemeClr val="dk1"/>
          </a:fillRef>
          <a:effectRef idx="0">
            <a:schemeClr val="dk1"/>
          </a:effectRef>
          <a:fontRef idx="minor">
            <a:schemeClr val="tx1"/>
          </a:fontRef>
        </p:style>
      </p:cxnSp>
      <p:cxnSp>
        <p:nvCxnSpPr>
          <p:cNvPr id="330" name="연결선: 꺾임 329">
            <a:extLst>
              <a:ext uri="{FF2B5EF4-FFF2-40B4-BE49-F238E27FC236}">
                <a16:creationId xmlns:a16="http://schemas.microsoft.com/office/drawing/2014/main" id="{AA49759F-FDFF-42F1-BBA9-62EC9A5E0471}"/>
              </a:ext>
            </a:extLst>
          </p:cNvPr>
          <p:cNvCxnSpPr>
            <a:cxnSpLocks/>
            <a:stCxn id="256" idx="1"/>
            <a:endCxn id="257" idx="1"/>
          </p:cNvCxnSpPr>
          <p:nvPr/>
        </p:nvCxnSpPr>
        <p:spPr>
          <a:xfrm rot="10800000" flipV="1">
            <a:off x="4821734" y="2267074"/>
            <a:ext cx="12700" cy="245776"/>
          </a:xfrm>
          <a:prstGeom prst="bentConnector3">
            <a:avLst>
              <a:gd name="adj1" fmla="val 1025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1" name="연결선: 꺾임 330">
            <a:extLst>
              <a:ext uri="{FF2B5EF4-FFF2-40B4-BE49-F238E27FC236}">
                <a16:creationId xmlns:a16="http://schemas.microsoft.com/office/drawing/2014/main" id="{F56DC0DC-0361-4CF3-9710-C7EC001CF256}"/>
              </a:ext>
            </a:extLst>
          </p:cNvPr>
          <p:cNvCxnSpPr>
            <a:cxnSpLocks/>
            <a:stCxn id="256" idx="1"/>
            <a:endCxn id="258" idx="1"/>
          </p:cNvCxnSpPr>
          <p:nvPr/>
        </p:nvCxnSpPr>
        <p:spPr>
          <a:xfrm rot="10800000" flipV="1">
            <a:off x="4821734" y="2267074"/>
            <a:ext cx="12700" cy="491552"/>
          </a:xfrm>
          <a:prstGeom prst="bentConnector3">
            <a:avLst>
              <a:gd name="adj1" fmla="val 1025000"/>
            </a:avLst>
          </a:prstGeom>
          <a:ln>
            <a:tailEnd type="triangle"/>
          </a:ln>
        </p:spPr>
        <p:style>
          <a:lnRef idx="1">
            <a:schemeClr val="dk1"/>
          </a:lnRef>
          <a:fillRef idx="0">
            <a:schemeClr val="dk1"/>
          </a:fillRef>
          <a:effectRef idx="0">
            <a:schemeClr val="dk1"/>
          </a:effectRef>
          <a:fontRef idx="minor">
            <a:schemeClr val="tx1"/>
          </a:fontRef>
        </p:style>
      </p:cxnSp>
      <p:cxnSp>
        <p:nvCxnSpPr>
          <p:cNvPr id="343" name="직선 연결선 342">
            <a:extLst>
              <a:ext uri="{FF2B5EF4-FFF2-40B4-BE49-F238E27FC236}">
                <a16:creationId xmlns:a16="http://schemas.microsoft.com/office/drawing/2014/main" id="{804495FC-8029-494D-9547-A9D2C3E39756}"/>
              </a:ext>
            </a:extLst>
          </p:cNvPr>
          <p:cNvCxnSpPr>
            <a:stCxn id="255" idx="3"/>
            <a:endCxn id="257" idx="1"/>
          </p:cNvCxnSpPr>
          <p:nvPr/>
        </p:nvCxnSpPr>
        <p:spPr>
          <a:xfrm>
            <a:off x="4641606" y="2512850"/>
            <a:ext cx="180128" cy="0"/>
          </a:xfrm>
          <a:prstGeom prst="line">
            <a:avLst/>
          </a:prstGeom>
        </p:spPr>
        <p:style>
          <a:lnRef idx="1">
            <a:schemeClr val="dk1"/>
          </a:lnRef>
          <a:fillRef idx="0">
            <a:schemeClr val="dk1"/>
          </a:fillRef>
          <a:effectRef idx="0">
            <a:schemeClr val="dk1"/>
          </a:effectRef>
          <a:fontRef idx="minor">
            <a:schemeClr val="tx1"/>
          </a:fontRef>
        </p:style>
      </p:cxnSp>
      <p:cxnSp>
        <p:nvCxnSpPr>
          <p:cNvPr id="345" name="직선 화살표 연결선 344">
            <a:extLst>
              <a:ext uri="{FF2B5EF4-FFF2-40B4-BE49-F238E27FC236}">
                <a16:creationId xmlns:a16="http://schemas.microsoft.com/office/drawing/2014/main" id="{BB35825D-661B-489C-8392-E95095D2B657}"/>
              </a:ext>
            </a:extLst>
          </p:cNvPr>
          <p:cNvCxnSpPr>
            <a:stCxn id="256" idx="3"/>
            <a:endCxn id="281" idx="1"/>
          </p:cNvCxnSpPr>
          <p:nvPr/>
        </p:nvCxnSpPr>
        <p:spPr>
          <a:xfrm>
            <a:off x="5793734" y="2267074"/>
            <a:ext cx="178292" cy="1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3" name="연결선: 꺾임 472">
            <a:extLst>
              <a:ext uri="{FF2B5EF4-FFF2-40B4-BE49-F238E27FC236}">
                <a16:creationId xmlns:a16="http://schemas.microsoft.com/office/drawing/2014/main" id="{2E48105E-9919-4F34-9CC9-8116BBBCF028}"/>
              </a:ext>
            </a:extLst>
          </p:cNvPr>
          <p:cNvCxnSpPr>
            <a:cxnSpLocks/>
            <a:stCxn id="267" idx="1"/>
            <a:endCxn id="268" idx="1"/>
          </p:cNvCxnSpPr>
          <p:nvPr/>
        </p:nvCxnSpPr>
        <p:spPr>
          <a:xfrm rot="10800000" flipV="1">
            <a:off x="4819898" y="1479243"/>
            <a:ext cx="12700" cy="245776"/>
          </a:xfrm>
          <a:prstGeom prst="bentConnector3">
            <a:avLst>
              <a:gd name="adj1" fmla="val 1100000"/>
            </a:avLst>
          </a:prstGeom>
          <a:ln>
            <a:tailEnd type="triangle"/>
          </a:ln>
        </p:spPr>
        <p:style>
          <a:lnRef idx="1">
            <a:schemeClr val="dk1"/>
          </a:lnRef>
          <a:fillRef idx="0">
            <a:schemeClr val="dk1"/>
          </a:fillRef>
          <a:effectRef idx="0">
            <a:schemeClr val="dk1"/>
          </a:effectRef>
          <a:fontRef idx="minor">
            <a:schemeClr val="tx1"/>
          </a:fontRef>
        </p:style>
      </p:cxnSp>
      <p:cxnSp>
        <p:nvCxnSpPr>
          <p:cNvPr id="484" name="연결선: 꺾임 483">
            <a:extLst>
              <a:ext uri="{FF2B5EF4-FFF2-40B4-BE49-F238E27FC236}">
                <a16:creationId xmlns:a16="http://schemas.microsoft.com/office/drawing/2014/main" id="{5918F807-B7C7-4020-BFD8-02D9955BEAA8}"/>
              </a:ext>
            </a:extLst>
          </p:cNvPr>
          <p:cNvCxnSpPr>
            <a:cxnSpLocks/>
            <a:endCxn id="267" idx="1"/>
          </p:cNvCxnSpPr>
          <p:nvPr/>
        </p:nvCxnSpPr>
        <p:spPr>
          <a:xfrm rot="10800000" flipV="1">
            <a:off x="4819898" y="1233467"/>
            <a:ext cx="12700" cy="245776"/>
          </a:xfrm>
          <a:prstGeom prst="bentConnector3">
            <a:avLst>
              <a:gd name="adj1" fmla="val 1098748"/>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90" name="직선 연결선 489">
            <a:extLst>
              <a:ext uri="{FF2B5EF4-FFF2-40B4-BE49-F238E27FC236}">
                <a16:creationId xmlns:a16="http://schemas.microsoft.com/office/drawing/2014/main" id="{78A80ABF-7756-497C-BA32-DA36C441122D}"/>
              </a:ext>
            </a:extLst>
          </p:cNvPr>
          <p:cNvCxnSpPr>
            <a:cxnSpLocks/>
            <a:stCxn id="263" idx="3"/>
          </p:cNvCxnSpPr>
          <p:nvPr/>
        </p:nvCxnSpPr>
        <p:spPr>
          <a:xfrm flipV="1">
            <a:off x="4603658" y="1479156"/>
            <a:ext cx="108120" cy="87"/>
          </a:xfrm>
          <a:prstGeom prst="line">
            <a:avLst/>
          </a:prstGeom>
        </p:spPr>
        <p:style>
          <a:lnRef idx="1">
            <a:schemeClr val="dk1"/>
          </a:lnRef>
          <a:fillRef idx="0">
            <a:schemeClr val="dk1"/>
          </a:fillRef>
          <a:effectRef idx="0">
            <a:schemeClr val="dk1"/>
          </a:effectRef>
          <a:fontRef idx="minor">
            <a:schemeClr val="tx1"/>
          </a:fontRef>
        </p:style>
      </p:cxnSp>
      <p:cxnSp>
        <p:nvCxnSpPr>
          <p:cNvPr id="492" name="직선 화살표 연결선 491">
            <a:extLst>
              <a:ext uri="{FF2B5EF4-FFF2-40B4-BE49-F238E27FC236}">
                <a16:creationId xmlns:a16="http://schemas.microsoft.com/office/drawing/2014/main" id="{D61398D5-C11C-460C-980E-7D467F2E8938}"/>
              </a:ext>
            </a:extLst>
          </p:cNvPr>
          <p:cNvCxnSpPr>
            <a:cxnSpLocks/>
            <a:stCxn id="269" idx="3"/>
            <a:endCxn id="292" idx="1"/>
          </p:cNvCxnSpPr>
          <p:nvPr/>
        </p:nvCxnSpPr>
        <p:spPr>
          <a:xfrm>
            <a:off x="4603657" y="2006872"/>
            <a:ext cx="2162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5" name="직선 화살표 연결선 494">
            <a:extLst>
              <a:ext uri="{FF2B5EF4-FFF2-40B4-BE49-F238E27FC236}">
                <a16:creationId xmlns:a16="http://schemas.microsoft.com/office/drawing/2014/main" id="{D50A72C9-153E-422E-81ED-3A536A9F40DC}"/>
              </a:ext>
            </a:extLst>
          </p:cNvPr>
          <p:cNvCxnSpPr>
            <a:cxnSpLocks/>
            <a:stCxn id="268" idx="3"/>
            <a:endCxn id="290" idx="1"/>
          </p:cNvCxnSpPr>
          <p:nvPr/>
        </p:nvCxnSpPr>
        <p:spPr>
          <a:xfrm>
            <a:off x="5791898" y="1725019"/>
            <a:ext cx="216241" cy="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8" name="직선 화살표 연결선 497">
            <a:extLst>
              <a:ext uri="{FF2B5EF4-FFF2-40B4-BE49-F238E27FC236}">
                <a16:creationId xmlns:a16="http://schemas.microsoft.com/office/drawing/2014/main" id="{F72C9206-E124-4A37-8183-BF47A8E971FF}"/>
              </a:ext>
            </a:extLst>
          </p:cNvPr>
          <p:cNvCxnSpPr>
            <a:cxnSpLocks/>
            <a:stCxn id="290" idx="3"/>
            <a:endCxn id="291" idx="1"/>
          </p:cNvCxnSpPr>
          <p:nvPr/>
        </p:nvCxnSpPr>
        <p:spPr>
          <a:xfrm flipV="1">
            <a:off x="6980139" y="1725019"/>
            <a:ext cx="216241" cy="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1" name="직선 화살표 연결선 500">
            <a:extLst>
              <a:ext uri="{FF2B5EF4-FFF2-40B4-BE49-F238E27FC236}">
                <a16:creationId xmlns:a16="http://schemas.microsoft.com/office/drawing/2014/main" id="{37D868DE-683B-44FD-AC12-CB393A2AE259}"/>
              </a:ext>
            </a:extLst>
          </p:cNvPr>
          <p:cNvCxnSpPr>
            <a:cxnSpLocks/>
            <a:stCxn id="292" idx="3"/>
            <a:endCxn id="293" idx="1"/>
          </p:cNvCxnSpPr>
          <p:nvPr/>
        </p:nvCxnSpPr>
        <p:spPr>
          <a:xfrm>
            <a:off x="5791898" y="2006872"/>
            <a:ext cx="2162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4" name="직선 화살표 연결선 503">
            <a:extLst>
              <a:ext uri="{FF2B5EF4-FFF2-40B4-BE49-F238E27FC236}">
                <a16:creationId xmlns:a16="http://schemas.microsoft.com/office/drawing/2014/main" id="{2C37112D-09AD-4221-B4BC-27966D1B35B7}"/>
              </a:ext>
            </a:extLst>
          </p:cNvPr>
          <p:cNvCxnSpPr>
            <a:cxnSpLocks/>
            <a:stCxn id="263" idx="2"/>
            <a:endCxn id="269" idx="0"/>
          </p:cNvCxnSpPr>
          <p:nvPr/>
        </p:nvCxnSpPr>
        <p:spPr>
          <a:xfrm flipH="1">
            <a:off x="4117657" y="1569243"/>
            <a:ext cx="1" cy="347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1" name="연결선: 꺾임 510">
            <a:extLst>
              <a:ext uri="{FF2B5EF4-FFF2-40B4-BE49-F238E27FC236}">
                <a16:creationId xmlns:a16="http://schemas.microsoft.com/office/drawing/2014/main" id="{83422A2E-DD2E-48F1-8CF5-6B9AFEDD41DF}"/>
              </a:ext>
            </a:extLst>
          </p:cNvPr>
          <p:cNvCxnSpPr>
            <a:cxnSpLocks/>
            <a:stCxn id="294" idx="1"/>
            <a:endCxn id="295" idx="1"/>
          </p:cNvCxnSpPr>
          <p:nvPr/>
        </p:nvCxnSpPr>
        <p:spPr>
          <a:xfrm rot="10800000" flipV="1">
            <a:off x="3631647" y="4221144"/>
            <a:ext cx="12700" cy="962821"/>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16" name="연결선: 꺾임 515">
            <a:extLst>
              <a:ext uri="{FF2B5EF4-FFF2-40B4-BE49-F238E27FC236}">
                <a16:creationId xmlns:a16="http://schemas.microsoft.com/office/drawing/2014/main" id="{B0AFCD92-29FF-4FBA-A074-3E8B374A89C6}"/>
              </a:ext>
            </a:extLst>
          </p:cNvPr>
          <p:cNvCxnSpPr>
            <a:cxnSpLocks/>
            <a:stCxn id="295" idx="1"/>
            <a:endCxn id="296" idx="1"/>
          </p:cNvCxnSpPr>
          <p:nvPr/>
        </p:nvCxnSpPr>
        <p:spPr>
          <a:xfrm rot="10800000" flipV="1">
            <a:off x="3631647" y="5183966"/>
            <a:ext cx="12700" cy="589192"/>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524" name="연결선: 꺾임 523">
            <a:extLst>
              <a:ext uri="{FF2B5EF4-FFF2-40B4-BE49-F238E27FC236}">
                <a16:creationId xmlns:a16="http://schemas.microsoft.com/office/drawing/2014/main" id="{782F20EE-EE68-4F00-9AFA-344FD3BBE229}"/>
              </a:ext>
            </a:extLst>
          </p:cNvPr>
          <p:cNvCxnSpPr>
            <a:cxnSpLocks/>
            <a:stCxn id="302" idx="1"/>
            <a:endCxn id="303" idx="1"/>
          </p:cNvCxnSpPr>
          <p:nvPr/>
        </p:nvCxnSpPr>
        <p:spPr>
          <a:xfrm rot="10800000" flipV="1">
            <a:off x="3631647" y="6114512"/>
            <a:ext cx="12700" cy="245773"/>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28" name="직선 연결선 527">
            <a:extLst>
              <a:ext uri="{FF2B5EF4-FFF2-40B4-BE49-F238E27FC236}">
                <a16:creationId xmlns:a16="http://schemas.microsoft.com/office/drawing/2014/main" id="{78BE1193-81DC-418A-9CDA-AEAB789ACB5E}"/>
              </a:ext>
            </a:extLst>
          </p:cNvPr>
          <p:cNvCxnSpPr>
            <a:cxnSpLocks/>
            <a:stCxn id="300" idx="3"/>
          </p:cNvCxnSpPr>
          <p:nvPr/>
        </p:nvCxnSpPr>
        <p:spPr>
          <a:xfrm>
            <a:off x="3235506" y="6219320"/>
            <a:ext cx="180128" cy="0"/>
          </a:xfrm>
          <a:prstGeom prst="line">
            <a:avLst/>
          </a:prstGeom>
        </p:spPr>
        <p:style>
          <a:lnRef idx="1">
            <a:schemeClr val="dk1"/>
          </a:lnRef>
          <a:fillRef idx="0">
            <a:schemeClr val="dk1"/>
          </a:fillRef>
          <a:effectRef idx="0">
            <a:schemeClr val="dk1"/>
          </a:effectRef>
          <a:fontRef idx="minor">
            <a:schemeClr val="tx1"/>
          </a:fontRef>
        </p:style>
      </p:cxnSp>
      <p:cxnSp>
        <p:nvCxnSpPr>
          <p:cNvPr id="531" name="직선 연결선 530">
            <a:extLst>
              <a:ext uri="{FF2B5EF4-FFF2-40B4-BE49-F238E27FC236}">
                <a16:creationId xmlns:a16="http://schemas.microsoft.com/office/drawing/2014/main" id="{A679343A-E853-4527-8634-573FB22EBDB3}"/>
              </a:ext>
            </a:extLst>
          </p:cNvPr>
          <p:cNvCxnSpPr>
            <a:stCxn id="297" idx="3"/>
          </p:cNvCxnSpPr>
          <p:nvPr/>
        </p:nvCxnSpPr>
        <p:spPr>
          <a:xfrm flipV="1">
            <a:off x="3235506" y="5183965"/>
            <a:ext cx="180128" cy="1"/>
          </a:xfrm>
          <a:prstGeom prst="line">
            <a:avLst/>
          </a:prstGeom>
        </p:spPr>
        <p:style>
          <a:lnRef idx="1">
            <a:schemeClr val="dk1"/>
          </a:lnRef>
          <a:fillRef idx="0">
            <a:schemeClr val="dk1"/>
          </a:fillRef>
          <a:effectRef idx="0">
            <a:schemeClr val="dk1"/>
          </a:effectRef>
          <a:fontRef idx="minor">
            <a:schemeClr val="tx1"/>
          </a:fontRef>
        </p:style>
      </p:cxnSp>
      <p:cxnSp>
        <p:nvCxnSpPr>
          <p:cNvPr id="533" name="연결선: 꺾임 532">
            <a:extLst>
              <a:ext uri="{FF2B5EF4-FFF2-40B4-BE49-F238E27FC236}">
                <a16:creationId xmlns:a16="http://schemas.microsoft.com/office/drawing/2014/main" id="{CBD1ECB7-E725-4784-A3E0-4C9E0F422326}"/>
              </a:ext>
            </a:extLst>
          </p:cNvPr>
          <p:cNvCxnSpPr>
            <a:stCxn id="271" idx="1"/>
            <a:endCxn id="272" idx="1"/>
          </p:cNvCxnSpPr>
          <p:nvPr/>
        </p:nvCxnSpPr>
        <p:spPr>
          <a:xfrm rot="10800000" flipV="1">
            <a:off x="5035922" y="3861835"/>
            <a:ext cx="12700" cy="245776"/>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35" name="연결선: 꺾임 534">
            <a:extLst>
              <a:ext uri="{FF2B5EF4-FFF2-40B4-BE49-F238E27FC236}">
                <a16:creationId xmlns:a16="http://schemas.microsoft.com/office/drawing/2014/main" id="{3BF4A5C6-628C-44B6-9D55-7B8B723AD0B3}"/>
              </a:ext>
            </a:extLst>
          </p:cNvPr>
          <p:cNvCxnSpPr>
            <a:stCxn id="272" idx="1"/>
            <a:endCxn id="273" idx="1"/>
          </p:cNvCxnSpPr>
          <p:nvPr/>
        </p:nvCxnSpPr>
        <p:spPr>
          <a:xfrm rot="10800000" flipV="1">
            <a:off x="5035922" y="4107611"/>
            <a:ext cx="12700" cy="245776"/>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537" name="연결선: 꺾임 536">
            <a:extLst>
              <a:ext uri="{FF2B5EF4-FFF2-40B4-BE49-F238E27FC236}">
                <a16:creationId xmlns:a16="http://schemas.microsoft.com/office/drawing/2014/main" id="{517A5D7C-E001-4689-9765-0E4A24457BEA}"/>
              </a:ext>
            </a:extLst>
          </p:cNvPr>
          <p:cNvCxnSpPr>
            <a:stCxn id="273" idx="1"/>
            <a:endCxn id="274" idx="1"/>
          </p:cNvCxnSpPr>
          <p:nvPr/>
        </p:nvCxnSpPr>
        <p:spPr>
          <a:xfrm rot="10800000" flipV="1">
            <a:off x="5035922" y="4353386"/>
            <a:ext cx="12700" cy="245773"/>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539" name="직선 연결선 538">
            <a:extLst>
              <a:ext uri="{FF2B5EF4-FFF2-40B4-BE49-F238E27FC236}">
                <a16:creationId xmlns:a16="http://schemas.microsoft.com/office/drawing/2014/main" id="{BD831FCD-7664-424D-A1C0-5CA0FEF6260A}"/>
              </a:ext>
            </a:extLst>
          </p:cNvPr>
          <p:cNvCxnSpPr>
            <a:cxnSpLocks/>
            <a:stCxn id="294" idx="3"/>
          </p:cNvCxnSpPr>
          <p:nvPr/>
        </p:nvCxnSpPr>
        <p:spPr>
          <a:xfrm>
            <a:off x="4603647" y="4221145"/>
            <a:ext cx="216250" cy="0"/>
          </a:xfrm>
          <a:prstGeom prst="line">
            <a:avLst/>
          </a:prstGeom>
        </p:spPr>
        <p:style>
          <a:lnRef idx="1">
            <a:schemeClr val="dk1"/>
          </a:lnRef>
          <a:fillRef idx="0">
            <a:schemeClr val="dk1"/>
          </a:fillRef>
          <a:effectRef idx="0">
            <a:schemeClr val="dk1"/>
          </a:effectRef>
          <a:fontRef idx="minor">
            <a:schemeClr val="tx1"/>
          </a:fontRef>
        </p:style>
      </p:cxnSp>
      <p:cxnSp>
        <p:nvCxnSpPr>
          <p:cNvPr id="542" name="연결선: 꺾임 541">
            <a:extLst>
              <a:ext uri="{FF2B5EF4-FFF2-40B4-BE49-F238E27FC236}">
                <a16:creationId xmlns:a16="http://schemas.microsoft.com/office/drawing/2014/main" id="{1D6CB52F-5393-4156-B8D7-DC7D3AA2841E}"/>
              </a:ext>
            </a:extLst>
          </p:cNvPr>
          <p:cNvCxnSpPr>
            <a:stCxn id="275" idx="1"/>
            <a:endCxn id="276" idx="1"/>
          </p:cNvCxnSpPr>
          <p:nvPr/>
        </p:nvCxnSpPr>
        <p:spPr>
          <a:xfrm rot="10800000" flipV="1">
            <a:off x="5035922" y="4938192"/>
            <a:ext cx="12700" cy="245773"/>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44" name="연결선: 꺾임 543">
            <a:extLst>
              <a:ext uri="{FF2B5EF4-FFF2-40B4-BE49-F238E27FC236}">
                <a16:creationId xmlns:a16="http://schemas.microsoft.com/office/drawing/2014/main" id="{4AF62AFA-4150-4F94-9DC7-37E4FC11C102}"/>
              </a:ext>
            </a:extLst>
          </p:cNvPr>
          <p:cNvCxnSpPr>
            <a:stCxn id="276" idx="1"/>
            <a:endCxn id="277" idx="1"/>
          </p:cNvCxnSpPr>
          <p:nvPr/>
        </p:nvCxnSpPr>
        <p:spPr>
          <a:xfrm rot="10800000" flipV="1">
            <a:off x="5035922" y="5183965"/>
            <a:ext cx="12700" cy="240385"/>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546" name="직선 연결선 545">
            <a:extLst>
              <a:ext uri="{FF2B5EF4-FFF2-40B4-BE49-F238E27FC236}">
                <a16:creationId xmlns:a16="http://schemas.microsoft.com/office/drawing/2014/main" id="{F5622348-3BC2-485B-845B-E328CFF21A69}"/>
              </a:ext>
            </a:extLst>
          </p:cNvPr>
          <p:cNvCxnSpPr>
            <a:stCxn id="295" idx="3"/>
          </p:cNvCxnSpPr>
          <p:nvPr/>
        </p:nvCxnSpPr>
        <p:spPr>
          <a:xfrm flipV="1">
            <a:off x="4603647" y="5183965"/>
            <a:ext cx="222600" cy="1"/>
          </a:xfrm>
          <a:prstGeom prst="line">
            <a:avLst/>
          </a:prstGeom>
        </p:spPr>
        <p:style>
          <a:lnRef idx="1">
            <a:schemeClr val="dk1"/>
          </a:lnRef>
          <a:fillRef idx="0">
            <a:schemeClr val="dk1"/>
          </a:fillRef>
          <a:effectRef idx="0">
            <a:schemeClr val="dk1"/>
          </a:effectRef>
          <a:fontRef idx="minor">
            <a:schemeClr val="tx1"/>
          </a:fontRef>
        </p:style>
      </p:cxnSp>
      <p:cxnSp>
        <p:nvCxnSpPr>
          <p:cNvPr id="547" name="직선 화살표 연결선 546">
            <a:extLst>
              <a:ext uri="{FF2B5EF4-FFF2-40B4-BE49-F238E27FC236}">
                <a16:creationId xmlns:a16="http://schemas.microsoft.com/office/drawing/2014/main" id="{D80585E1-3561-40C7-AB11-24AD192ED7D6}"/>
              </a:ext>
            </a:extLst>
          </p:cNvPr>
          <p:cNvCxnSpPr>
            <a:cxnSpLocks/>
            <a:stCxn id="275" idx="3"/>
            <a:endCxn id="298" idx="1"/>
          </p:cNvCxnSpPr>
          <p:nvPr/>
        </p:nvCxnSpPr>
        <p:spPr>
          <a:xfrm>
            <a:off x="6007922" y="4938193"/>
            <a:ext cx="3961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0" name="직선 화살표 연결선 549">
            <a:extLst>
              <a:ext uri="{FF2B5EF4-FFF2-40B4-BE49-F238E27FC236}">
                <a16:creationId xmlns:a16="http://schemas.microsoft.com/office/drawing/2014/main" id="{888F1A35-ECE0-45FB-9270-68DB13058C7B}"/>
              </a:ext>
            </a:extLst>
          </p:cNvPr>
          <p:cNvCxnSpPr>
            <a:cxnSpLocks/>
            <a:stCxn id="295" idx="2"/>
            <a:endCxn id="296" idx="0"/>
          </p:cNvCxnSpPr>
          <p:nvPr/>
        </p:nvCxnSpPr>
        <p:spPr>
          <a:xfrm>
            <a:off x="4117647" y="5273966"/>
            <a:ext cx="0" cy="409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3" name="직선 화살표 연결선 552">
            <a:extLst>
              <a:ext uri="{FF2B5EF4-FFF2-40B4-BE49-F238E27FC236}">
                <a16:creationId xmlns:a16="http://schemas.microsoft.com/office/drawing/2014/main" id="{040D6D7C-65F7-482F-9154-6C04AEA01F29}"/>
              </a:ext>
            </a:extLst>
          </p:cNvPr>
          <p:cNvCxnSpPr>
            <a:cxnSpLocks/>
            <a:stCxn id="296" idx="3"/>
            <a:endCxn id="278" idx="1"/>
          </p:cNvCxnSpPr>
          <p:nvPr/>
        </p:nvCxnSpPr>
        <p:spPr>
          <a:xfrm>
            <a:off x="4603647" y="5773158"/>
            <a:ext cx="4322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6" name="직선 화살표 연결선 555">
            <a:extLst>
              <a:ext uri="{FF2B5EF4-FFF2-40B4-BE49-F238E27FC236}">
                <a16:creationId xmlns:a16="http://schemas.microsoft.com/office/drawing/2014/main" id="{087D7FFF-CB1A-429F-AE5F-D0595DFAD008}"/>
              </a:ext>
            </a:extLst>
          </p:cNvPr>
          <p:cNvCxnSpPr>
            <a:cxnSpLocks/>
            <a:stCxn id="278" idx="3"/>
            <a:endCxn id="299" idx="1"/>
          </p:cNvCxnSpPr>
          <p:nvPr/>
        </p:nvCxnSpPr>
        <p:spPr>
          <a:xfrm>
            <a:off x="6007922" y="5773158"/>
            <a:ext cx="396152" cy="19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순서도: 처리 98">
            <a:extLst>
              <a:ext uri="{FF2B5EF4-FFF2-40B4-BE49-F238E27FC236}">
                <a16:creationId xmlns:a16="http://schemas.microsoft.com/office/drawing/2014/main" id="{297BCE1B-6F77-43E7-8EB3-0177525BF033}"/>
              </a:ext>
            </a:extLst>
          </p:cNvPr>
          <p:cNvSpPr/>
          <p:nvPr/>
        </p:nvSpPr>
        <p:spPr>
          <a:xfrm>
            <a:off x="2263506" y="302491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운동하기</a:t>
            </a:r>
            <a:r>
              <a:rPr lang="en-US" altLang="ko-KR" sz="700" dirty="0">
                <a:solidFill>
                  <a:schemeClr val="tx1"/>
                </a:solidFill>
                <a:latin typeface="+mn-ea"/>
              </a:rPr>
              <a:t>/</a:t>
            </a:r>
            <a:r>
              <a:rPr lang="ko-KR" altLang="en-US" sz="700" dirty="0">
                <a:solidFill>
                  <a:schemeClr val="tx1"/>
                </a:solidFill>
                <a:latin typeface="+mn-ea"/>
              </a:rPr>
              <a:t>게시판</a:t>
            </a:r>
          </a:p>
        </p:txBody>
      </p:sp>
      <p:sp>
        <p:nvSpPr>
          <p:cNvPr id="100" name="순서도: 처리 99">
            <a:extLst>
              <a:ext uri="{FF2B5EF4-FFF2-40B4-BE49-F238E27FC236}">
                <a16:creationId xmlns:a16="http://schemas.microsoft.com/office/drawing/2014/main" id="{8D7BF19A-538C-49DB-8397-B0642D73A07B}"/>
              </a:ext>
            </a:extLst>
          </p:cNvPr>
          <p:cNvSpPr/>
          <p:nvPr/>
        </p:nvSpPr>
        <p:spPr>
          <a:xfrm>
            <a:off x="3415634" y="291572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회원사진</a:t>
            </a:r>
          </a:p>
        </p:txBody>
      </p:sp>
      <p:sp>
        <p:nvSpPr>
          <p:cNvPr id="101" name="순서도: 처리 100">
            <a:extLst>
              <a:ext uri="{FF2B5EF4-FFF2-40B4-BE49-F238E27FC236}">
                <a16:creationId xmlns:a16="http://schemas.microsoft.com/office/drawing/2014/main" id="{C973CC9A-F932-4BE7-A30B-76C83398D087}"/>
              </a:ext>
            </a:extLst>
          </p:cNvPr>
          <p:cNvSpPr/>
          <p:nvPr/>
        </p:nvSpPr>
        <p:spPr>
          <a:xfrm>
            <a:off x="3415634" y="315808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지역 검색</a:t>
            </a:r>
          </a:p>
        </p:txBody>
      </p:sp>
      <p:sp>
        <p:nvSpPr>
          <p:cNvPr id="102" name="순서도: 처리 101">
            <a:extLst>
              <a:ext uri="{FF2B5EF4-FFF2-40B4-BE49-F238E27FC236}">
                <a16:creationId xmlns:a16="http://schemas.microsoft.com/office/drawing/2014/main" id="{0F7E2EB8-6DD5-424D-B42A-B9E5175C20E3}"/>
              </a:ext>
            </a:extLst>
          </p:cNvPr>
          <p:cNvSpPr/>
          <p:nvPr/>
        </p:nvSpPr>
        <p:spPr>
          <a:xfrm>
            <a:off x="4624392" y="315808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관심 분야</a:t>
            </a:r>
          </a:p>
        </p:txBody>
      </p:sp>
      <p:sp>
        <p:nvSpPr>
          <p:cNvPr id="103" name="순서도: 처리 102">
            <a:extLst>
              <a:ext uri="{FF2B5EF4-FFF2-40B4-BE49-F238E27FC236}">
                <a16:creationId xmlns:a16="http://schemas.microsoft.com/office/drawing/2014/main" id="{C48627E4-AA4C-46C5-B3B9-4BA7F2C96978}"/>
              </a:ext>
            </a:extLst>
          </p:cNvPr>
          <p:cNvSpPr/>
          <p:nvPr/>
        </p:nvSpPr>
        <p:spPr>
          <a:xfrm>
            <a:off x="5833149" y="315776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목록</a:t>
            </a:r>
          </a:p>
        </p:txBody>
      </p:sp>
      <p:sp>
        <p:nvSpPr>
          <p:cNvPr id="104" name="순서도: 처리 103">
            <a:extLst>
              <a:ext uri="{FF2B5EF4-FFF2-40B4-BE49-F238E27FC236}">
                <a16:creationId xmlns:a16="http://schemas.microsoft.com/office/drawing/2014/main" id="{1CF1548B-DDE6-4409-87DD-69F1A8EE014F}"/>
              </a:ext>
            </a:extLst>
          </p:cNvPr>
          <p:cNvSpPr/>
          <p:nvPr/>
        </p:nvSpPr>
        <p:spPr>
          <a:xfrm>
            <a:off x="7003592" y="315776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상세설명</a:t>
            </a:r>
          </a:p>
        </p:txBody>
      </p:sp>
      <p:sp>
        <p:nvSpPr>
          <p:cNvPr id="105" name="순서도: 처리 104">
            <a:extLst>
              <a:ext uri="{FF2B5EF4-FFF2-40B4-BE49-F238E27FC236}">
                <a16:creationId xmlns:a16="http://schemas.microsoft.com/office/drawing/2014/main" id="{2D960A71-24EF-4577-BD49-A272A07D32F9}"/>
              </a:ext>
            </a:extLst>
          </p:cNvPr>
          <p:cNvSpPr/>
          <p:nvPr/>
        </p:nvSpPr>
        <p:spPr>
          <a:xfrm>
            <a:off x="8328248" y="328274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게시글</a:t>
            </a:r>
          </a:p>
        </p:txBody>
      </p:sp>
      <p:sp>
        <p:nvSpPr>
          <p:cNvPr id="106" name="순서도: 처리 105">
            <a:extLst>
              <a:ext uri="{FF2B5EF4-FFF2-40B4-BE49-F238E27FC236}">
                <a16:creationId xmlns:a16="http://schemas.microsoft.com/office/drawing/2014/main" id="{CA787EEB-A9D8-40B9-8E2A-76A506E37C3D}"/>
              </a:ext>
            </a:extLst>
          </p:cNvPr>
          <p:cNvSpPr/>
          <p:nvPr/>
        </p:nvSpPr>
        <p:spPr>
          <a:xfrm>
            <a:off x="8328248" y="304360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상담하기</a:t>
            </a:r>
          </a:p>
        </p:txBody>
      </p:sp>
      <p:sp>
        <p:nvSpPr>
          <p:cNvPr id="107" name="순서도: 처리 106">
            <a:extLst>
              <a:ext uri="{FF2B5EF4-FFF2-40B4-BE49-F238E27FC236}">
                <a16:creationId xmlns:a16="http://schemas.microsoft.com/office/drawing/2014/main" id="{DFCC21E5-A04D-4B5B-A344-90CEDA6DC9D5}"/>
              </a:ext>
            </a:extLst>
          </p:cNvPr>
          <p:cNvSpPr/>
          <p:nvPr/>
        </p:nvSpPr>
        <p:spPr>
          <a:xfrm>
            <a:off x="9552384" y="291211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결제하기</a:t>
            </a:r>
          </a:p>
        </p:txBody>
      </p:sp>
      <p:sp>
        <p:nvSpPr>
          <p:cNvPr id="108" name="순서도: 처리 107">
            <a:extLst>
              <a:ext uri="{FF2B5EF4-FFF2-40B4-BE49-F238E27FC236}">
                <a16:creationId xmlns:a16="http://schemas.microsoft.com/office/drawing/2014/main" id="{FDF82D4C-663E-4FB0-963A-191CB80A5303}"/>
              </a:ext>
            </a:extLst>
          </p:cNvPr>
          <p:cNvSpPr/>
          <p:nvPr/>
        </p:nvSpPr>
        <p:spPr>
          <a:xfrm>
            <a:off x="9552384" y="315789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상담 종료</a:t>
            </a:r>
          </a:p>
        </p:txBody>
      </p:sp>
      <p:sp>
        <p:nvSpPr>
          <p:cNvPr id="109" name="순서도: 처리 108">
            <a:extLst>
              <a:ext uri="{FF2B5EF4-FFF2-40B4-BE49-F238E27FC236}">
                <a16:creationId xmlns:a16="http://schemas.microsoft.com/office/drawing/2014/main" id="{D78F8912-C7BF-484A-816E-897B28AFC83D}"/>
              </a:ext>
            </a:extLst>
          </p:cNvPr>
          <p:cNvSpPr/>
          <p:nvPr/>
        </p:nvSpPr>
        <p:spPr>
          <a:xfrm>
            <a:off x="10776520" y="291211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포인트 충전</a:t>
            </a:r>
          </a:p>
        </p:txBody>
      </p:sp>
      <p:cxnSp>
        <p:nvCxnSpPr>
          <p:cNvPr id="110" name="연결선: 꺾임 109">
            <a:extLst>
              <a:ext uri="{FF2B5EF4-FFF2-40B4-BE49-F238E27FC236}">
                <a16:creationId xmlns:a16="http://schemas.microsoft.com/office/drawing/2014/main" id="{C52079BC-A4D2-4314-8082-D5B70A95B1CB}"/>
              </a:ext>
            </a:extLst>
          </p:cNvPr>
          <p:cNvCxnSpPr>
            <a:cxnSpLocks/>
            <a:stCxn id="100" idx="1"/>
            <a:endCxn id="101" idx="1"/>
          </p:cNvCxnSpPr>
          <p:nvPr/>
        </p:nvCxnSpPr>
        <p:spPr>
          <a:xfrm rot="10800000" flipV="1">
            <a:off x="3415634" y="3005722"/>
            <a:ext cx="12700" cy="242364"/>
          </a:xfrm>
          <a:prstGeom prst="bentConnector3">
            <a:avLst>
              <a:gd name="adj1" fmla="val 96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1" name="직선 연결선 110">
            <a:extLst>
              <a:ext uri="{FF2B5EF4-FFF2-40B4-BE49-F238E27FC236}">
                <a16:creationId xmlns:a16="http://schemas.microsoft.com/office/drawing/2014/main" id="{6C73729D-CB24-4F94-B990-3BA11F0F088E}"/>
              </a:ext>
            </a:extLst>
          </p:cNvPr>
          <p:cNvCxnSpPr>
            <a:cxnSpLocks/>
            <a:stCxn id="99" idx="3"/>
          </p:cNvCxnSpPr>
          <p:nvPr/>
        </p:nvCxnSpPr>
        <p:spPr>
          <a:xfrm>
            <a:off x="3235506" y="3114912"/>
            <a:ext cx="72000" cy="0"/>
          </a:xfrm>
          <a:prstGeom prst="line">
            <a:avLst/>
          </a:prstGeom>
        </p:spPr>
        <p:style>
          <a:lnRef idx="1">
            <a:schemeClr val="dk1"/>
          </a:lnRef>
          <a:fillRef idx="0">
            <a:schemeClr val="dk1"/>
          </a:fillRef>
          <a:effectRef idx="0">
            <a:schemeClr val="dk1"/>
          </a:effectRef>
          <a:fontRef idx="minor">
            <a:schemeClr val="tx1"/>
          </a:fontRef>
        </p:style>
      </p:cxnSp>
      <p:cxnSp>
        <p:nvCxnSpPr>
          <p:cNvPr id="112" name="직선 화살표 연결선 111">
            <a:extLst>
              <a:ext uri="{FF2B5EF4-FFF2-40B4-BE49-F238E27FC236}">
                <a16:creationId xmlns:a16="http://schemas.microsoft.com/office/drawing/2014/main" id="{A4A906E3-0270-4766-8D6A-9909ADFB57EE}"/>
              </a:ext>
            </a:extLst>
          </p:cNvPr>
          <p:cNvCxnSpPr>
            <a:cxnSpLocks/>
            <a:stCxn id="101" idx="3"/>
            <a:endCxn id="102" idx="1"/>
          </p:cNvCxnSpPr>
          <p:nvPr/>
        </p:nvCxnSpPr>
        <p:spPr>
          <a:xfrm>
            <a:off x="4387634" y="3248086"/>
            <a:ext cx="2367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직선 화살표 연결선 112">
            <a:extLst>
              <a:ext uri="{FF2B5EF4-FFF2-40B4-BE49-F238E27FC236}">
                <a16:creationId xmlns:a16="http://schemas.microsoft.com/office/drawing/2014/main" id="{7C27B2B9-024A-4AF0-BF6C-960040FBCF89}"/>
              </a:ext>
            </a:extLst>
          </p:cNvPr>
          <p:cNvCxnSpPr>
            <a:cxnSpLocks/>
            <a:stCxn id="102" idx="3"/>
            <a:endCxn id="103" idx="1"/>
          </p:cNvCxnSpPr>
          <p:nvPr/>
        </p:nvCxnSpPr>
        <p:spPr>
          <a:xfrm flipV="1">
            <a:off x="5596392" y="3247762"/>
            <a:ext cx="236757" cy="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직선 화살표 연결선 113">
            <a:extLst>
              <a:ext uri="{FF2B5EF4-FFF2-40B4-BE49-F238E27FC236}">
                <a16:creationId xmlns:a16="http://schemas.microsoft.com/office/drawing/2014/main" id="{52158213-B9CA-4488-874D-0A6C3A69C75E}"/>
              </a:ext>
            </a:extLst>
          </p:cNvPr>
          <p:cNvCxnSpPr>
            <a:cxnSpLocks/>
            <a:stCxn id="103" idx="3"/>
            <a:endCxn id="104" idx="1"/>
          </p:cNvCxnSpPr>
          <p:nvPr/>
        </p:nvCxnSpPr>
        <p:spPr>
          <a:xfrm>
            <a:off x="6805149" y="3247762"/>
            <a:ext cx="1984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연결선: 꺾임 114">
            <a:extLst>
              <a:ext uri="{FF2B5EF4-FFF2-40B4-BE49-F238E27FC236}">
                <a16:creationId xmlns:a16="http://schemas.microsoft.com/office/drawing/2014/main" id="{B71329A3-97A0-457A-9468-36F146F6A4B9}"/>
              </a:ext>
            </a:extLst>
          </p:cNvPr>
          <p:cNvCxnSpPr>
            <a:cxnSpLocks/>
            <a:stCxn id="105" idx="1"/>
            <a:endCxn id="106" idx="1"/>
          </p:cNvCxnSpPr>
          <p:nvPr/>
        </p:nvCxnSpPr>
        <p:spPr>
          <a:xfrm rot="10800000">
            <a:off x="8328248" y="3133606"/>
            <a:ext cx="12700" cy="239134"/>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6" name="연결선: 꺾임 115">
            <a:extLst>
              <a:ext uri="{FF2B5EF4-FFF2-40B4-BE49-F238E27FC236}">
                <a16:creationId xmlns:a16="http://schemas.microsoft.com/office/drawing/2014/main" id="{DFA2A253-3E5E-4F50-A0B8-F2FC48E440AB}"/>
              </a:ext>
            </a:extLst>
          </p:cNvPr>
          <p:cNvCxnSpPr>
            <a:cxnSpLocks/>
            <a:stCxn id="107" idx="1"/>
            <a:endCxn id="108" idx="1"/>
          </p:cNvCxnSpPr>
          <p:nvPr/>
        </p:nvCxnSpPr>
        <p:spPr>
          <a:xfrm rot="10800000" flipV="1">
            <a:off x="9552384" y="3002118"/>
            <a:ext cx="12700" cy="245773"/>
          </a:xfrm>
          <a:prstGeom prst="bentConnector3">
            <a:avLst>
              <a:gd name="adj1" fmla="val 961165"/>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7" name="직선 화살표 연결선 116">
            <a:extLst>
              <a:ext uri="{FF2B5EF4-FFF2-40B4-BE49-F238E27FC236}">
                <a16:creationId xmlns:a16="http://schemas.microsoft.com/office/drawing/2014/main" id="{6A48E4CA-A8D2-43BF-A52D-F8E5CC11B0AE}"/>
              </a:ext>
            </a:extLst>
          </p:cNvPr>
          <p:cNvCxnSpPr>
            <a:cxnSpLocks/>
            <a:stCxn id="107" idx="3"/>
            <a:endCxn id="109" idx="1"/>
          </p:cNvCxnSpPr>
          <p:nvPr/>
        </p:nvCxnSpPr>
        <p:spPr>
          <a:xfrm flipV="1">
            <a:off x="10524384" y="3002117"/>
            <a:ext cx="252136"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직선 연결선 117">
            <a:extLst>
              <a:ext uri="{FF2B5EF4-FFF2-40B4-BE49-F238E27FC236}">
                <a16:creationId xmlns:a16="http://schemas.microsoft.com/office/drawing/2014/main" id="{7E9EB3C4-2BE2-423B-854E-12B525FC5EEB}"/>
              </a:ext>
            </a:extLst>
          </p:cNvPr>
          <p:cNvCxnSpPr>
            <a:cxnSpLocks/>
            <a:stCxn id="104" idx="3"/>
          </p:cNvCxnSpPr>
          <p:nvPr/>
        </p:nvCxnSpPr>
        <p:spPr>
          <a:xfrm>
            <a:off x="7975592" y="3247762"/>
            <a:ext cx="136632" cy="0"/>
          </a:xfrm>
          <a:prstGeom prst="line">
            <a:avLst/>
          </a:prstGeom>
        </p:spPr>
        <p:style>
          <a:lnRef idx="1">
            <a:schemeClr val="dk1"/>
          </a:lnRef>
          <a:fillRef idx="0">
            <a:schemeClr val="dk1"/>
          </a:fillRef>
          <a:effectRef idx="0">
            <a:schemeClr val="dk1"/>
          </a:effectRef>
          <a:fontRef idx="minor">
            <a:schemeClr val="tx1"/>
          </a:fontRef>
        </p:style>
      </p:cxnSp>
      <p:cxnSp>
        <p:nvCxnSpPr>
          <p:cNvPr id="119" name="직선 연결선 118">
            <a:extLst>
              <a:ext uri="{FF2B5EF4-FFF2-40B4-BE49-F238E27FC236}">
                <a16:creationId xmlns:a16="http://schemas.microsoft.com/office/drawing/2014/main" id="{16CE06CB-54F6-4D5F-ADE3-0A55755436A5}"/>
              </a:ext>
            </a:extLst>
          </p:cNvPr>
          <p:cNvCxnSpPr>
            <a:cxnSpLocks/>
            <a:stCxn id="106" idx="3"/>
          </p:cNvCxnSpPr>
          <p:nvPr/>
        </p:nvCxnSpPr>
        <p:spPr>
          <a:xfrm>
            <a:off x="9300248" y="3133606"/>
            <a:ext cx="144016" cy="0"/>
          </a:xfrm>
          <a:prstGeom prst="line">
            <a:avLst/>
          </a:prstGeom>
        </p:spPr>
        <p:style>
          <a:lnRef idx="1">
            <a:schemeClr val="dk1"/>
          </a:lnRef>
          <a:fillRef idx="0">
            <a:schemeClr val="dk1"/>
          </a:fillRef>
          <a:effectRef idx="0">
            <a:schemeClr val="dk1"/>
          </a:effectRef>
          <a:fontRef idx="minor">
            <a:schemeClr val="tx1"/>
          </a:fontRef>
        </p:style>
      </p:cxnSp>
      <p:cxnSp>
        <p:nvCxnSpPr>
          <p:cNvPr id="9" name="연결선: 꺾임 8">
            <a:extLst>
              <a:ext uri="{FF2B5EF4-FFF2-40B4-BE49-F238E27FC236}">
                <a16:creationId xmlns:a16="http://schemas.microsoft.com/office/drawing/2014/main" id="{39B65BE4-E688-4575-8D48-71427F9CA0CB}"/>
              </a:ext>
            </a:extLst>
          </p:cNvPr>
          <p:cNvCxnSpPr>
            <a:stCxn id="99" idx="1"/>
            <a:endCxn id="259" idx="1"/>
          </p:cNvCxnSpPr>
          <p:nvPr/>
        </p:nvCxnSpPr>
        <p:spPr>
          <a:xfrm rot="10800000" flipV="1">
            <a:off x="2263506" y="3114912"/>
            <a:ext cx="12700" cy="512120"/>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6" name="연결선: 꺾임 125">
            <a:extLst>
              <a:ext uri="{FF2B5EF4-FFF2-40B4-BE49-F238E27FC236}">
                <a16:creationId xmlns:a16="http://schemas.microsoft.com/office/drawing/2014/main" id="{C7E2C3CC-0DF2-4FD2-BDE7-F0586A545001}"/>
              </a:ext>
            </a:extLst>
          </p:cNvPr>
          <p:cNvCxnSpPr>
            <a:cxnSpLocks/>
            <a:stCxn id="263" idx="1"/>
            <a:endCxn id="269" idx="1"/>
          </p:cNvCxnSpPr>
          <p:nvPr/>
        </p:nvCxnSpPr>
        <p:spPr>
          <a:xfrm rot="10800000" flipV="1">
            <a:off x="3631658" y="1479242"/>
            <a:ext cx="1" cy="527629"/>
          </a:xfrm>
          <a:prstGeom prst="bentConnector3">
            <a:avLst>
              <a:gd name="adj1" fmla="val 228601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연결선: 꺾임 12">
            <a:extLst>
              <a:ext uri="{FF2B5EF4-FFF2-40B4-BE49-F238E27FC236}">
                <a16:creationId xmlns:a16="http://schemas.microsoft.com/office/drawing/2014/main" id="{02B8C8C1-C8EF-4B97-ADAD-DDE524324DBB}"/>
              </a:ext>
            </a:extLst>
          </p:cNvPr>
          <p:cNvCxnSpPr>
            <a:stCxn id="269" idx="1"/>
            <a:endCxn id="255" idx="1"/>
          </p:cNvCxnSpPr>
          <p:nvPr/>
        </p:nvCxnSpPr>
        <p:spPr>
          <a:xfrm rot="10800000" flipH="1" flipV="1">
            <a:off x="3631656" y="2006872"/>
            <a:ext cx="37949" cy="505978"/>
          </a:xfrm>
          <a:prstGeom prst="bentConnector3">
            <a:avLst>
              <a:gd name="adj1" fmla="val -602387"/>
            </a:avLst>
          </a:prstGeom>
          <a:ln>
            <a:tailEnd type="triangle"/>
          </a:ln>
        </p:spPr>
        <p:style>
          <a:lnRef idx="1">
            <a:schemeClr val="dk1"/>
          </a:lnRef>
          <a:fillRef idx="0">
            <a:schemeClr val="dk1"/>
          </a:fillRef>
          <a:effectRef idx="0">
            <a:schemeClr val="dk1"/>
          </a:effectRef>
          <a:fontRef idx="minor">
            <a:schemeClr val="tx1"/>
          </a:fontRef>
        </p:style>
      </p:cxnSp>
      <p:cxnSp>
        <p:nvCxnSpPr>
          <p:cNvPr id="15" name="직선 연결선 14">
            <a:extLst>
              <a:ext uri="{FF2B5EF4-FFF2-40B4-BE49-F238E27FC236}">
                <a16:creationId xmlns:a16="http://schemas.microsoft.com/office/drawing/2014/main" id="{BAFA961D-0C8F-4E70-BE15-624AC4326B2D}"/>
              </a:ext>
            </a:extLst>
          </p:cNvPr>
          <p:cNvCxnSpPr>
            <a:stCxn id="252" idx="3"/>
          </p:cNvCxnSpPr>
          <p:nvPr/>
        </p:nvCxnSpPr>
        <p:spPr>
          <a:xfrm flipV="1">
            <a:off x="3235506" y="2006871"/>
            <a:ext cx="192828" cy="1"/>
          </a:xfrm>
          <a:prstGeom prst="line">
            <a:avLst/>
          </a:prstGeom>
        </p:spPr>
        <p:style>
          <a:lnRef idx="1">
            <a:schemeClr val="dk1"/>
          </a:lnRef>
          <a:fillRef idx="0">
            <a:schemeClr val="dk1"/>
          </a:fillRef>
          <a:effectRef idx="0">
            <a:schemeClr val="dk1"/>
          </a:effectRef>
          <a:fontRef idx="minor">
            <a:schemeClr val="tx1"/>
          </a:fontRef>
        </p:style>
      </p:cxnSp>
      <p:cxnSp>
        <p:nvCxnSpPr>
          <p:cNvPr id="17" name="직선 연결선 16">
            <a:extLst>
              <a:ext uri="{FF2B5EF4-FFF2-40B4-BE49-F238E27FC236}">
                <a16:creationId xmlns:a16="http://schemas.microsoft.com/office/drawing/2014/main" id="{9F6E43A3-355F-47FF-8139-83D2D32D46C5}"/>
              </a:ext>
            </a:extLst>
          </p:cNvPr>
          <p:cNvCxnSpPr>
            <a:cxnSpLocks/>
            <a:stCxn id="305" idx="6"/>
          </p:cNvCxnSpPr>
          <p:nvPr/>
        </p:nvCxnSpPr>
        <p:spPr>
          <a:xfrm>
            <a:off x="1667400" y="3951835"/>
            <a:ext cx="378000" cy="0"/>
          </a:xfrm>
          <a:prstGeom prst="line">
            <a:avLst/>
          </a:prstGeom>
        </p:spPr>
        <p:style>
          <a:lnRef idx="1">
            <a:schemeClr val="dk1"/>
          </a:lnRef>
          <a:fillRef idx="0">
            <a:schemeClr val="dk1"/>
          </a:fillRef>
          <a:effectRef idx="0">
            <a:schemeClr val="dk1"/>
          </a:effectRef>
          <a:fontRef idx="minor">
            <a:schemeClr val="tx1"/>
          </a:fontRef>
        </p:style>
      </p:cxnSp>
      <p:cxnSp>
        <p:nvCxnSpPr>
          <p:cNvPr id="22" name="연결선: 꺾임 21">
            <a:extLst>
              <a:ext uri="{FF2B5EF4-FFF2-40B4-BE49-F238E27FC236}">
                <a16:creationId xmlns:a16="http://schemas.microsoft.com/office/drawing/2014/main" id="{F7D0D1E4-83A7-4F00-ACBC-0277E860B394}"/>
              </a:ext>
            </a:extLst>
          </p:cNvPr>
          <p:cNvCxnSpPr>
            <a:stCxn id="281" idx="3"/>
            <a:endCxn id="104" idx="0"/>
          </p:cNvCxnSpPr>
          <p:nvPr/>
        </p:nvCxnSpPr>
        <p:spPr>
          <a:xfrm>
            <a:off x="6944026" y="2268804"/>
            <a:ext cx="545566" cy="88895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40" name="연결선: 꺾임 139">
            <a:extLst>
              <a:ext uri="{FF2B5EF4-FFF2-40B4-BE49-F238E27FC236}">
                <a16:creationId xmlns:a16="http://schemas.microsoft.com/office/drawing/2014/main" id="{DA682D46-4D92-4D78-AC08-DD5B506DE927}"/>
              </a:ext>
            </a:extLst>
          </p:cNvPr>
          <p:cNvCxnSpPr>
            <a:cxnSpLocks/>
            <a:stCxn id="259" idx="3"/>
            <a:endCxn id="103" idx="2"/>
          </p:cNvCxnSpPr>
          <p:nvPr/>
        </p:nvCxnSpPr>
        <p:spPr>
          <a:xfrm flipV="1">
            <a:off x="3235506" y="3337762"/>
            <a:ext cx="3083643" cy="28927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48" name="연결선: 꺾임 147">
            <a:extLst>
              <a:ext uri="{FF2B5EF4-FFF2-40B4-BE49-F238E27FC236}">
                <a16:creationId xmlns:a16="http://schemas.microsoft.com/office/drawing/2014/main" id="{080BBA76-E6B0-4A52-BE2B-7A34B39A6D67}"/>
              </a:ext>
            </a:extLst>
          </p:cNvPr>
          <p:cNvCxnSpPr>
            <a:cxnSpLocks/>
            <a:stCxn id="106" idx="0"/>
            <a:endCxn id="263" idx="0"/>
          </p:cNvCxnSpPr>
          <p:nvPr/>
        </p:nvCxnSpPr>
        <p:spPr>
          <a:xfrm rot="16200000" flipV="1">
            <a:off x="5638772" y="-131870"/>
            <a:ext cx="1654363" cy="4696590"/>
          </a:xfrm>
          <a:prstGeom prst="bentConnector3">
            <a:avLst>
              <a:gd name="adj1" fmla="val 120917"/>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708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dirty="0"/>
          </a:p>
        </p:txBody>
      </p:sp>
    </p:spTree>
    <p:extLst>
      <p:ext uri="{BB962C8B-B14F-4D97-AF65-F5344CB8AC3E}">
        <p14:creationId xmlns:p14="http://schemas.microsoft.com/office/powerpoint/2010/main" val="261169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Tree>
    <p:extLst>
      <p:ext uri="{BB962C8B-B14F-4D97-AF65-F5344CB8AC3E}">
        <p14:creationId xmlns:p14="http://schemas.microsoft.com/office/powerpoint/2010/main" val="3759879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3910</TotalTime>
  <Words>295</Words>
  <Application>Microsoft Office PowerPoint</Application>
  <PresentationFormat>와이드스크린</PresentationFormat>
  <Paragraphs>158</Paragraphs>
  <Slides>7</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7</vt:i4>
      </vt:variant>
    </vt:vector>
  </HeadingPairs>
  <TitlesOfParts>
    <vt:vector size="11" baseType="lpstr">
      <vt:lpstr>SF Pro Text Regular</vt:lpstr>
      <vt:lpstr>맑은 고딕</vt:lpstr>
      <vt:lpstr>Arial</vt:lpstr>
      <vt:lpstr>Office 테마</vt:lpstr>
      <vt:lpstr>프로젝트 명</vt:lpstr>
      <vt:lpstr>서비스 개요</vt:lpstr>
      <vt:lpstr>ERD</vt:lpstr>
      <vt:lpstr>Logic process</vt:lpstr>
      <vt:lpstr>User flow</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t</cp:lastModifiedBy>
  <cp:revision>123</cp:revision>
  <cp:lastPrinted>2019-05-29T05:54:36Z</cp:lastPrinted>
  <dcterms:created xsi:type="dcterms:W3CDTF">2019-03-11T07:43:12Z</dcterms:created>
  <dcterms:modified xsi:type="dcterms:W3CDTF">2021-03-28T11:46:26Z</dcterms:modified>
</cp:coreProperties>
</file>