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76" r:id="rId3"/>
    <p:sldId id="278" r:id="rId4"/>
    <p:sldId id="277" r:id="rId5"/>
    <p:sldId id="275" r:id="rId6"/>
    <p:sldId id="280" r:id="rId7"/>
    <p:sldId id="281" r:id="rId8"/>
    <p:sldId id="282" r:id="rId9"/>
    <p:sldId id="283" r:id="rId10"/>
    <p:sldId id="284" r:id="rId11"/>
    <p:sldId id="285" r:id="rId12"/>
    <p:sldId id="286" r:id="rId13"/>
    <p:sldId id="287" r:id="rId14"/>
    <p:sldId id="289" r:id="rId15"/>
    <p:sldId id="288" r:id="rId16"/>
    <p:sldId id="290" r:id="rId17"/>
    <p:sldId id="291" r:id="rId18"/>
    <p:sldId id="292" r:id="rId19"/>
    <p:sldId id="293" r:id="rId20"/>
    <p:sldId id="294" r:id="rId21"/>
    <p:sldId id="295" r:id="rId22"/>
    <p:sldId id="279" r:id="rId23"/>
    <p:sldId id="296" r:id="rId24"/>
    <p:sldId id="297" r:id="rId25"/>
    <p:sldId id="298" r:id="rId26"/>
    <p:sldId id="299" r:id="rId27"/>
    <p:sldId id="273" r:id="rId28"/>
    <p:sldId id="274" r:id="rId29"/>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8"/>
            <p14:sldId id="277"/>
            <p14:sldId id="275"/>
            <p14:sldId id="280"/>
            <p14:sldId id="281"/>
            <p14:sldId id="282"/>
            <p14:sldId id="283"/>
            <p14:sldId id="284"/>
            <p14:sldId id="285"/>
            <p14:sldId id="286"/>
            <p14:sldId id="287"/>
            <p14:sldId id="289"/>
            <p14:sldId id="288"/>
            <p14:sldId id="290"/>
            <p14:sldId id="291"/>
            <p14:sldId id="292"/>
            <p14:sldId id="293"/>
            <p14:sldId id="294"/>
            <p14:sldId id="295"/>
            <p14:sldId id="279"/>
            <p14:sldId id="296"/>
            <p14:sldId id="297"/>
            <p14:sldId id="298"/>
            <p14:sldId id="299"/>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4" d="100"/>
          <a:sy n="114" d="100"/>
        </p:scale>
        <p:origin x="6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2021-04-29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전체 트레이너 목록</a:t>
            </a:r>
            <a:r>
              <a:rPr lang="en-US" altLang="ko-KR" dirty="0"/>
              <a:t> </a:t>
            </a:r>
            <a:r>
              <a:rPr lang="ko-KR" altLang="en-US" dirty="0"/>
              <a:t>페이지</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814743309"/>
              </p:ext>
            </p:extLst>
          </p:nvPr>
        </p:nvGraphicFramePr>
        <p:xfrm>
          <a:off x="1197870" y="1268760"/>
          <a:ext cx="9794674" cy="5256584"/>
        </p:xfrm>
        <a:graphic>
          <a:graphicData uri="http://schemas.openxmlformats.org/drawingml/2006/table">
            <a:tbl>
              <a:tblPr>
                <a:tableStyleId>{5C22544A-7EE6-4342-B048-85BDC9FD1C3A}</a:tableStyleId>
              </a:tblPr>
              <a:tblGrid>
                <a:gridCol w="1264615">
                  <a:extLst>
                    <a:ext uri="{9D8B030D-6E8A-4147-A177-3AD203B41FA5}">
                      <a16:colId xmlns:a16="http://schemas.microsoft.com/office/drawing/2014/main" val="554055183"/>
                    </a:ext>
                  </a:extLst>
                </a:gridCol>
                <a:gridCol w="8530059">
                  <a:extLst>
                    <a:ext uri="{9D8B030D-6E8A-4147-A177-3AD203B41FA5}">
                      <a16:colId xmlns:a16="http://schemas.microsoft.com/office/drawing/2014/main" val="20000"/>
                    </a:ext>
                  </a:extLst>
                </a:gridCol>
              </a:tblGrid>
              <a:tr h="5256584">
                <a:tc>
                  <a:txBody>
                    <a:bodyPr/>
                    <a:lstStyle/>
                    <a:p>
                      <a:pPr algn="ctr" latinLnBrk="1"/>
                      <a:r>
                        <a:rPr lang="en-US" altLang="ko-KR" sz="1000" b="1" dirty="0" err="1">
                          <a:solidFill>
                            <a:schemeClr val="tx1"/>
                          </a:solidFill>
                        </a:rPr>
                        <a:t>totalTrainerList</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63" name="순서도: 문서 4">
            <a:extLst>
              <a:ext uri="{FF2B5EF4-FFF2-40B4-BE49-F238E27FC236}">
                <a16:creationId xmlns:a16="http://schemas.microsoft.com/office/drawing/2014/main" id="{27298BDD-BEED-483B-A942-11880CD2BCCD}"/>
              </a:ext>
            </a:extLst>
          </p:cNvPr>
          <p:cNvSpPr/>
          <p:nvPr/>
        </p:nvSpPr>
        <p:spPr>
          <a:xfrm>
            <a:off x="5848622" y="1874598"/>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Index.jsp</a:t>
            </a:r>
            <a:endParaRPr lang="en-US" altLang="ko-KR" sz="800" dirty="0">
              <a:solidFill>
                <a:schemeClr val="tx1"/>
              </a:solidFill>
              <a:latin typeface="+mn-ea"/>
            </a:endParaRPr>
          </a:p>
        </p:txBody>
      </p:sp>
      <p:cxnSp>
        <p:nvCxnSpPr>
          <p:cNvPr id="61" name="직선 화살표 연결선 60">
            <a:extLst>
              <a:ext uri="{FF2B5EF4-FFF2-40B4-BE49-F238E27FC236}">
                <a16:creationId xmlns:a16="http://schemas.microsoft.com/office/drawing/2014/main" id="{3EDA3593-F331-4B43-B8B1-68EE7CADE1D7}"/>
              </a:ext>
            </a:extLst>
          </p:cNvPr>
          <p:cNvCxnSpPr>
            <a:stCxn id="63" idx="2"/>
          </p:cNvCxnSpPr>
          <p:nvPr/>
        </p:nvCxnSpPr>
        <p:spPr>
          <a:xfrm>
            <a:off x="6762074" y="2125051"/>
            <a:ext cx="0" cy="30576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3" name="순서도: 판단 82">
            <a:extLst>
              <a:ext uri="{FF2B5EF4-FFF2-40B4-BE49-F238E27FC236}">
                <a16:creationId xmlns:a16="http://schemas.microsoft.com/office/drawing/2014/main" id="{C07A0973-7A51-4E56-927B-66B2A3E6F2B9}"/>
              </a:ext>
            </a:extLst>
          </p:cNvPr>
          <p:cNvSpPr/>
          <p:nvPr/>
        </p:nvSpPr>
        <p:spPr>
          <a:xfrm>
            <a:off x="5771964" y="2430813"/>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TotalTrainerList</a:t>
            </a:r>
            <a:endParaRPr lang="en-US" altLang="ko-KR" sz="800" dirty="0">
              <a:solidFill>
                <a:schemeClr val="tx1"/>
              </a:solidFill>
            </a:endParaRPr>
          </a:p>
          <a:p>
            <a:pPr algn="ctr"/>
            <a:r>
              <a:rPr lang="en-US" altLang="ko-KR" sz="800" dirty="0">
                <a:solidFill>
                  <a:schemeClr val="tx1"/>
                </a:solidFill>
              </a:rPr>
              <a:t>OkAction.java</a:t>
            </a:r>
            <a:endParaRPr lang="ko-KR" altLang="en-US" sz="800" dirty="0">
              <a:solidFill>
                <a:schemeClr val="tx1"/>
              </a:solidFill>
            </a:endParaRPr>
          </a:p>
        </p:txBody>
      </p:sp>
      <p:sp>
        <p:nvSpPr>
          <p:cNvPr id="98" name="직사각형 97">
            <a:extLst>
              <a:ext uri="{FF2B5EF4-FFF2-40B4-BE49-F238E27FC236}">
                <a16:creationId xmlns:a16="http://schemas.microsoft.com/office/drawing/2014/main" id="{A9428C8F-F6B1-42F6-AF7E-64F4E0684A90}"/>
              </a:ext>
            </a:extLst>
          </p:cNvPr>
          <p:cNvSpPr/>
          <p:nvPr/>
        </p:nvSpPr>
        <p:spPr>
          <a:xfrm>
            <a:off x="5428600" y="2379706"/>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99" name="직사각형 98">
            <a:extLst>
              <a:ext uri="{FF2B5EF4-FFF2-40B4-BE49-F238E27FC236}">
                <a16:creationId xmlns:a16="http://schemas.microsoft.com/office/drawing/2014/main" id="{A9428C8F-F6B1-42F6-AF7E-64F4E0684A90}"/>
              </a:ext>
            </a:extLst>
          </p:cNvPr>
          <p:cNvSpPr/>
          <p:nvPr/>
        </p:nvSpPr>
        <p:spPr>
          <a:xfrm>
            <a:off x="6847587" y="2893450"/>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06" name="직사각형 105">
            <a:extLst>
              <a:ext uri="{FF2B5EF4-FFF2-40B4-BE49-F238E27FC236}">
                <a16:creationId xmlns:a16="http://schemas.microsoft.com/office/drawing/2014/main" id="{A9428C8F-F6B1-42F6-AF7E-64F4E0684A90}"/>
              </a:ext>
            </a:extLst>
          </p:cNvPr>
          <p:cNvSpPr/>
          <p:nvPr/>
        </p:nvSpPr>
        <p:spPr>
          <a:xfrm>
            <a:off x="8204188" y="2735591"/>
            <a:ext cx="779381" cy="215444"/>
          </a:xfrm>
          <a:prstGeom prst="rect">
            <a:avLst/>
          </a:prstGeom>
        </p:spPr>
        <p:txBody>
          <a:bodyPr wrap="none">
            <a:spAutoFit/>
          </a:bodyPr>
          <a:lstStyle/>
          <a:p>
            <a:r>
              <a:rPr lang="en-US" altLang="ko-KR" sz="800" dirty="0"/>
              <a:t>DG_TRAINER</a:t>
            </a:r>
          </a:p>
        </p:txBody>
      </p:sp>
      <p:pic>
        <p:nvPicPr>
          <p:cNvPr id="107" name="그림 106"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6240" y="2265115"/>
            <a:ext cx="611352" cy="586336"/>
          </a:xfrm>
          <a:prstGeom prst="rect">
            <a:avLst/>
          </a:prstGeom>
        </p:spPr>
      </p:pic>
      <p:cxnSp>
        <p:nvCxnSpPr>
          <p:cNvPr id="108" name="직선 화살표 연결선 107"/>
          <p:cNvCxnSpPr/>
          <p:nvPr/>
        </p:nvCxnSpPr>
        <p:spPr>
          <a:xfrm>
            <a:off x="7891849" y="2682417"/>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09" name="직선 화살표 연결선 108"/>
          <p:cNvCxnSpPr/>
          <p:nvPr/>
        </p:nvCxnSpPr>
        <p:spPr>
          <a:xfrm flipH="1">
            <a:off x="7842922" y="2532882"/>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37" name="직사각형 36"/>
          <p:cNvSpPr/>
          <p:nvPr/>
        </p:nvSpPr>
        <p:spPr>
          <a:xfrm>
            <a:off x="4827615" y="2487428"/>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38" name="직선 화살표 연결선 37">
            <a:extLst>
              <a:ext uri="{FF2B5EF4-FFF2-40B4-BE49-F238E27FC236}">
                <a16:creationId xmlns:a16="http://schemas.microsoft.com/office/drawing/2014/main" id="{3EDA3593-F331-4B43-B8B1-68EE7CADE1D7}"/>
              </a:ext>
            </a:extLst>
          </p:cNvPr>
          <p:cNvCxnSpPr>
            <a:stCxn id="83" idx="1"/>
            <a:endCxn id="37" idx="3"/>
          </p:cNvCxnSpPr>
          <p:nvPr/>
        </p:nvCxnSpPr>
        <p:spPr>
          <a:xfrm flipH="1">
            <a:off x="5359280" y="2641132"/>
            <a:ext cx="412684"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3EDA3593-F331-4B43-B8B1-68EE7CADE1D7}"/>
              </a:ext>
            </a:extLst>
          </p:cNvPr>
          <p:cNvCxnSpPr>
            <a:stCxn id="83" idx="2"/>
            <a:endCxn id="43" idx="0"/>
          </p:cNvCxnSpPr>
          <p:nvPr/>
        </p:nvCxnSpPr>
        <p:spPr>
          <a:xfrm>
            <a:off x="6762074" y="2851451"/>
            <a:ext cx="0" cy="37145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3" name="순서도: 문서 4">
            <a:extLst>
              <a:ext uri="{FF2B5EF4-FFF2-40B4-BE49-F238E27FC236}">
                <a16:creationId xmlns:a16="http://schemas.microsoft.com/office/drawing/2014/main" id="{27298BDD-BEED-483B-A942-11880CD2BCCD}"/>
              </a:ext>
            </a:extLst>
          </p:cNvPr>
          <p:cNvSpPr/>
          <p:nvPr/>
        </p:nvSpPr>
        <p:spPr>
          <a:xfrm>
            <a:off x="5848622" y="3222901"/>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rPr>
              <a:t>totalTrainerList.jsp</a:t>
            </a:r>
            <a:endParaRPr lang="en-US" altLang="ko-KR"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3EDA3593-F331-4B43-B8B1-68EE7CADE1D7}"/>
              </a:ext>
            </a:extLst>
          </p:cNvPr>
          <p:cNvCxnSpPr>
            <a:stCxn id="43" idx="2"/>
            <a:endCxn id="53" idx="0"/>
          </p:cNvCxnSpPr>
          <p:nvPr/>
        </p:nvCxnSpPr>
        <p:spPr>
          <a:xfrm flipH="1">
            <a:off x="6750156" y="3473354"/>
            <a:ext cx="11918" cy="39761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문서 4">
            <a:extLst>
              <a:ext uri="{FF2B5EF4-FFF2-40B4-BE49-F238E27FC236}">
                <a16:creationId xmlns:a16="http://schemas.microsoft.com/office/drawing/2014/main" id="{27298BDD-BEED-483B-A942-11880CD2BCCD}"/>
              </a:ext>
            </a:extLst>
          </p:cNvPr>
          <p:cNvSpPr/>
          <p:nvPr/>
        </p:nvSpPr>
        <p:spPr>
          <a:xfrm>
            <a:off x="5836704" y="5465073"/>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rPr>
              <a:t>trainerView.jsp</a:t>
            </a:r>
            <a:endParaRPr lang="en-US" altLang="ko-KR" sz="800" dirty="0">
              <a:solidFill>
                <a:schemeClr val="tx1"/>
              </a:solidFill>
              <a:latin typeface="+mn-ea"/>
            </a:endParaRPr>
          </a:p>
        </p:txBody>
      </p:sp>
      <p:sp>
        <p:nvSpPr>
          <p:cNvPr id="53" name="직사각형 52"/>
          <p:cNvSpPr/>
          <p:nvPr/>
        </p:nvSpPr>
        <p:spPr>
          <a:xfrm>
            <a:off x="6084082" y="3870973"/>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트레이너 </a:t>
            </a:r>
            <a:r>
              <a:rPr lang="ko-KR" altLang="en-US" sz="800" dirty="0" err="1">
                <a:solidFill>
                  <a:schemeClr val="tx1"/>
                </a:solidFill>
              </a:rPr>
              <a:t>보러가기</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3EDA3593-F331-4B43-B8B1-68EE7CADE1D7}"/>
              </a:ext>
            </a:extLst>
          </p:cNvPr>
          <p:cNvCxnSpPr>
            <a:stCxn id="53" idx="2"/>
            <a:endCxn id="58" idx="0"/>
          </p:cNvCxnSpPr>
          <p:nvPr/>
        </p:nvCxnSpPr>
        <p:spPr>
          <a:xfrm>
            <a:off x="6750156" y="4178380"/>
            <a:ext cx="0" cy="43265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8" name="순서도: 판단 57">
            <a:extLst>
              <a:ext uri="{FF2B5EF4-FFF2-40B4-BE49-F238E27FC236}">
                <a16:creationId xmlns:a16="http://schemas.microsoft.com/office/drawing/2014/main" id="{C07A0973-7A51-4E56-927B-66B2A3E6F2B9}"/>
              </a:ext>
            </a:extLst>
          </p:cNvPr>
          <p:cNvSpPr/>
          <p:nvPr/>
        </p:nvSpPr>
        <p:spPr>
          <a:xfrm>
            <a:off x="5760046" y="4611039"/>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ReviewListOk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sp>
        <p:nvSpPr>
          <p:cNvPr id="62" name="직사각형 61">
            <a:extLst>
              <a:ext uri="{FF2B5EF4-FFF2-40B4-BE49-F238E27FC236}">
                <a16:creationId xmlns:a16="http://schemas.microsoft.com/office/drawing/2014/main" id="{A9428C8F-F6B1-42F6-AF7E-64F4E0684A90}"/>
              </a:ext>
            </a:extLst>
          </p:cNvPr>
          <p:cNvSpPr/>
          <p:nvPr/>
        </p:nvSpPr>
        <p:spPr>
          <a:xfrm>
            <a:off x="5403862" y="4591633"/>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64" name="직사각형 63"/>
          <p:cNvSpPr/>
          <p:nvPr/>
        </p:nvSpPr>
        <p:spPr>
          <a:xfrm>
            <a:off x="4827615" y="4667654"/>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3EDA3593-F331-4B43-B8B1-68EE7CADE1D7}"/>
              </a:ext>
            </a:extLst>
          </p:cNvPr>
          <p:cNvCxnSpPr>
            <a:stCxn id="58" idx="1"/>
            <a:endCxn id="64" idx="3"/>
          </p:cNvCxnSpPr>
          <p:nvPr/>
        </p:nvCxnSpPr>
        <p:spPr>
          <a:xfrm flipH="1">
            <a:off x="5359280" y="4821358"/>
            <a:ext cx="400766"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A9428C8F-F6B1-42F6-AF7E-64F4E0684A90}"/>
              </a:ext>
            </a:extLst>
          </p:cNvPr>
          <p:cNvSpPr/>
          <p:nvPr/>
        </p:nvSpPr>
        <p:spPr>
          <a:xfrm>
            <a:off x="8156380" y="4915817"/>
            <a:ext cx="861133" cy="461665"/>
          </a:xfrm>
          <a:prstGeom prst="rect">
            <a:avLst/>
          </a:prstGeom>
        </p:spPr>
        <p:txBody>
          <a:bodyPr wrap="none">
            <a:spAutoFit/>
          </a:bodyPr>
          <a:lstStyle/>
          <a:p>
            <a:r>
              <a:rPr lang="en-US" altLang="ko-KR" sz="800" dirty="0"/>
              <a:t>DG_REVIEW</a:t>
            </a:r>
          </a:p>
          <a:p>
            <a:r>
              <a:rPr lang="en-US" altLang="ko-KR" sz="800" dirty="0"/>
              <a:t>DG_TRAINER</a:t>
            </a:r>
          </a:p>
          <a:p>
            <a:r>
              <a:rPr lang="en-US" altLang="ko-KR" sz="800" dirty="0"/>
              <a:t>PROFILENAME</a:t>
            </a:r>
          </a:p>
        </p:txBody>
      </p:sp>
      <p:pic>
        <p:nvPicPr>
          <p:cNvPr id="68" name="그림 67"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8432" y="4445341"/>
            <a:ext cx="611352" cy="586336"/>
          </a:xfrm>
          <a:prstGeom prst="rect">
            <a:avLst/>
          </a:prstGeom>
        </p:spPr>
      </p:pic>
      <p:cxnSp>
        <p:nvCxnSpPr>
          <p:cNvPr id="69" name="직선 화살표 연결선 68"/>
          <p:cNvCxnSpPr/>
          <p:nvPr/>
        </p:nvCxnSpPr>
        <p:spPr>
          <a:xfrm>
            <a:off x="7844041" y="4862643"/>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70" name="직선 화살표 연결선 69"/>
          <p:cNvCxnSpPr/>
          <p:nvPr/>
        </p:nvCxnSpPr>
        <p:spPr>
          <a:xfrm flipH="1">
            <a:off x="7795114" y="4713108"/>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72" name="직선 화살표 연결선 71">
            <a:extLst>
              <a:ext uri="{FF2B5EF4-FFF2-40B4-BE49-F238E27FC236}">
                <a16:creationId xmlns:a16="http://schemas.microsoft.com/office/drawing/2014/main" id="{3EDA3593-F331-4B43-B8B1-68EE7CADE1D7}"/>
              </a:ext>
            </a:extLst>
          </p:cNvPr>
          <p:cNvCxnSpPr>
            <a:stCxn id="58" idx="2"/>
            <a:endCxn id="50" idx="0"/>
          </p:cNvCxnSpPr>
          <p:nvPr/>
        </p:nvCxnSpPr>
        <p:spPr>
          <a:xfrm>
            <a:off x="6750156" y="5031677"/>
            <a:ext cx="0" cy="4333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F2C468D1-1F3C-408D-BA32-739AB0BF58BB}"/>
              </a:ext>
            </a:extLst>
          </p:cNvPr>
          <p:cNvSpPr/>
          <p:nvPr/>
        </p:nvSpPr>
        <p:spPr>
          <a:xfrm>
            <a:off x="6762074" y="5140653"/>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Tree>
    <p:extLst>
      <p:ext uri="{BB962C8B-B14F-4D97-AF65-F5344CB8AC3E}">
        <p14:creationId xmlns:p14="http://schemas.microsoft.com/office/powerpoint/2010/main" val="292565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검색 결과 페이지</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824935771"/>
              </p:ext>
            </p:extLst>
          </p:nvPr>
        </p:nvGraphicFramePr>
        <p:xfrm>
          <a:off x="1197870" y="1268760"/>
          <a:ext cx="9794674" cy="5256584"/>
        </p:xfrm>
        <a:graphic>
          <a:graphicData uri="http://schemas.openxmlformats.org/drawingml/2006/table">
            <a:tbl>
              <a:tblPr>
                <a:tableStyleId>{5C22544A-7EE6-4342-B048-85BDC9FD1C3A}</a:tableStyleId>
              </a:tblPr>
              <a:tblGrid>
                <a:gridCol w="1264615">
                  <a:extLst>
                    <a:ext uri="{9D8B030D-6E8A-4147-A177-3AD203B41FA5}">
                      <a16:colId xmlns:a16="http://schemas.microsoft.com/office/drawing/2014/main" val="554055183"/>
                    </a:ext>
                  </a:extLst>
                </a:gridCol>
                <a:gridCol w="8530059">
                  <a:extLst>
                    <a:ext uri="{9D8B030D-6E8A-4147-A177-3AD203B41FA5}">
                      <a16:colId xmlns:a16="http://schemas.microsoft.com/office/drawing/2014/main" val="20000"/>
                    </a:ext>
                  </a:extLst>
                </a:gridCol>
              </a:tblGrid>
              <a:tr h="5256584">
                <a:tc>
                  <a:txBody>
                    <a:bodyPr/>
                    <a:lstStyle/>
                    <a:p>
                      <a:pPr algn="ctr" latinLnBrk="1"/>
                      <a:r>
                        <a:rPr lang="en-US" altLang="ko-KR" sz="1000" b="1" dirty="0" err="1">
                          <a:solidFill>
                            <a:schemeClr val="tx1"/>
                          </a:solidFill>
                        </a:rPr>
                        <a:t>Search_result</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63" name="순서도: 문서 4">
            <a:extLst>
              <a:ext uri="{FF2B5EF4-FFF2-40B4-BE49-F238E27FC236}">
                <a16:creationId xmlns:a16="http://schemas.microsoft.com/office/drawing/2014/main" id="{27298BDD-BEED-483B-A942-11880CD2BCCD}"/>
              </a:ext>
            </a:extLst>
          </p:cNvPr>
          <p:cNvSpPr/>
          <p:nvPr/>
        </p:nvSpPr>
        <p:spPr>
          <a:xfrm>
            <a:off x="5848622" y="1874598"/>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Index.jsp</a:t>
            </a:r>
            <a:endParaRPr lang="en-US" altLang="ko-KR" sz="800" dirty="0">
              <a:solidFill>
                <a:schemeClr val="tx1"/>
              </a:solidFill>
              <a:latin typeface="+mn-ea"/>
            </a:endParaRPr>
          </a:p>
        </p:txBody>
      </p:sp>
      <p:cxnSp>
        <p:nvCxnSpPr>
          <p:cNvPr id="61" name="직선 화살표 연결선 60">
            <a:extLst>
              <a:ext uri="{FF2B5EF4-FFF2-40B4-BE49-F238E27FC236}">
                <a16:creationId xmlns:a16="http://schemas.microsoft.com/office/drawing/2014/main" id="{3EDA3593-F331-4B43-B8B1-68EE7CADE1D7}"/>
              </a:ext>
            </a:extLst>
          </p:cNvPr>
          <p:cNvCxnSpPr>
            <a:stCxn id="63" idx="2"/>
          </p:cNvCxnSpPr>
          <p:nvPr/>
        </p:nvCxnSpPr>
        <p:spPr>
          <a:xfrm>
            <a:off x="6762074" y="2125051"/>
            <a:ext cx="0" cy="30576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3" name="순서도: 판단 82">
            <a:extLst>
              <a:ext uri="{FF2B5EF4-FFF2-40B4-BE49-F238E27FC236}">
                <a16:creationId xmlns:a16="http://schemas.microsoft.com/office/drawing/2014/main" id="{C07A0973-7A51-4E56-927B-66B2A3E6F2B9}"/>
              </a:ext>
            </a:extLst>
          </p:cNvPr>
          <p:cNvSpPr/>
          <p:nvPr/>
        </p:nvSpPr>
        <p:spPr>
          <a:xfrm>
            <a:off x="5771964" y="2430813"/>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TrainerSearchOkAction.java</a:t>
            </a:r>
            <a:endParaRPr lang="ko-KR" altLang="en-US" sz="800" dirty="0">
              <a:solidFill>
                <a:schemeClr val="tx1"/>
              </a:solidFill>
            </a:endParaRPr>
          </a:p>
        </p:txBody>
      </p:sp>
      <p:sp>
        <p:nvSpPr>
          <p:cNvPr id="98" name="직사각형 97">
            <a:extLst>
              <a:ext uri="{FF2B5EF4-FFF2-40B4-BE49-F238E27FC236}">
                <a16:creationId xmlns:a16="http://schemas.microsoft.com/office/drawing/2014/main" id="{A9428C8F-F6B1-42F6-AF7E-64F4E0684A90}"/>
              </a:ext>
            </a:extLst>
          </p:cNvPr>
          <p:cNvSpPr/>
          <p:nvPr/>
        </p:nvSpPr>
        <p:spPr>
          <a:xfrm>
            <a:off x="5428600" y="2379706"/>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99" name="직사각형 98">
            <a:extLst>
              <a:ext uri="{FF2B5EF4-FFF2-40B4-BE49-F238E27FC236}">
                <a16:creationId xmlns:a16="http://schemas.microsoft.com/office/drawing/2014/main" id="{A9428C8F-F6B1-42F6-AF7E-64F4E0684A90}"/>
              </a:ext>
            </a:extLst>
          </p:cNvPr>
          <p:cNvSpPr/>
          <p:nvPr/>
        </p:nvSpPr>
        <p:spPr>
          <a:xfrm>
            <a:off x="6847587" y="2893450"/>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06" name="직사각형 105">
            <a:extLst>
              <a:ext uri="{FF2B5EF4-FFF2-40B4-BE49-F238E27FC236}">
                <a16:creationId xmlns:a16="http://schemas.microsoft.com/office/drawing/2014/main" id="{A9428C8F-F6B1-42F6-AF7E-64F4E0684A90}"/>
              </a:ext>
            </a:extLst>
          </p:cNvPr>
          <p:cNvSpPr/>
          <p:nvPr/>
        </p:nvSpPr>
        <p:spPr>
          <a:xfrm>
            <a:off x="8204188" y="2735591"/>
            <a:ext cx="779381" cy="215444"/>
          </a:xfrm>
          <a:prstGeom prst="rect">
            <a:avLst/>
          </a:prstGeom>
        </p:spPr>
        <p:txBody>
          <a:bodyPr wrap="none">
            <a:spAutoFit/>
          </a:bodyPr>
          <a:lstStyle/>
          <a:p>
            <a:r>
              <a:rPr lang="en-US" altLang="ko-KR" sz="800" dirty="0"/>
              <a:t>DG_TRAINER</a:t>
            </a:r>
          </a:p>
        </p:txBody>
      </p:sp>
      <p:pic>
        <p:nvPicPr>
          <p:cNvPr id="107" name="그림 106"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6240" y="2265115"/>
            <a:ext cx="611352" cy="586336"/>
          </a:xfrm>
          <a:prstGeom prst="rect">
            <a:avLst/>
          </a:prstGeom>
        </p:spPr>
      </p:pic>
      <p:cxnSp>
        <p:nvCxnSpPr>
          <p:cNvPr id="108" name="직선 화살표 연결선 107"/>
          <p:cNvCxnSpPr/>
          <p:nvPr/>
        </p:nvCxnSpPr>
        <p:spPr>
          <a:xfrm>
            <a:off x="7891849" y="2682417"/>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09" name="직선 화살표 연결선 108"/>
          <p:cNvCxnSpPr/>
          <p:nvPr/>
        </p:nvCxnSpPr>
        <p:spPr>
          <a:xfrm flipH="1">
            <a:off x="7842922" y="2532882"/>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37" name="직사각형 36"/>
          <p:cNvSpPr/>
          <p:nvPr/>
        </p:nvSpPr>
        <p:spPr>
          <a:xfrm>
            <a:off x="4827615" y="2487428"/>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38" name="직선 화살표 연결선 37">
            <a:extLst>
              <a:ext uri="{FF2B5EF4-FFF2-40B4-BE49-F238E27FC236}">
                <a16:creationId xmlns:a16="http://schemas.microsoft.com/office/drawing/2014/main" id="{3EDA3593-F331-4B43-B8B1-68EE7CADE1D7}"/>
              </a:ext>
            </a:extLst>
          </p:cNvPr>
          <p:cNvCxnSpPr>
            <a:stCxn id="83" idx="1"/>
            <a:endCxn id="37" idx="3"/>
          </p:cNvCxnSpPr>
          <p:nvPr/>
        </p:nvCxnSpPr>
        <p:spPr>
          <a:xfrm flipH="1">
            <a:off x="5359280" y="2641132"/>
            <a:ext cx="412684"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3EDA3593-F331-4B43-B8B1-68EE7CADE1D7}"/>
              </a:ext>
            </a:extLst>
          </p:cNvPr>
          <p:cNvCxnSpPr>
            <a:stCxn id="83" idx="2"/>
            <a:endCxn id="43" idx="0"/>
          </p:cNvCxnSpPr>
          <p:nvPr/>
        </p:nvCxnSpPr>
        <p:spPr>
          <a:xfrm>
            <a:off x="6762074" y="2851451"/>
            <a:ext cx="0" cy="37145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3" name="순서도: 문서 4">
            <a:extLst>
              <a:ext uri="{FF2B5EF4-FFF2-40B4-BE49-F238E27FC236}">
                <a16:creationId xmlns:a16="http://schemas.microsoft.com/office/drawing/2014/main" id="{27298BDD-BEED-483B-A942-11880CD2BCCD}"/>
              </a:ext>
            </a:extLst>
          </p:cNvPr>
          <p:cNvSpPr/>
          <p:nvPr/>
        </p:nvSpPr>
        <p:spPr>
          <a:xfrm>
            <a:off x="5848622" y="3222901"/>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rPr>
              <a:t>search_result.jsp</a:t>
            </a:r>
            <a:endParaRPr lang="en-US" altLang="ko-KR"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3EDA3593-F331-4B43-B8B1-68EE7CADE1D7}"/>
              </a:ext>
            </a:extLst>
          </p:cNvPr>
          <p:cNvCxnSpPr>
            <a:stCxn id="43" idx="2"/>
            <a:endCxn id="53" idx="0"/>
          </p:cNvCxnSpPr>
          <p:nvPr/>
        </p:nvCxnSpPr>
        <p:spPr>
          <a:xfrm flipH="1">
            <a:off x="6750156" y="3473354"/>
            <a:ext cx="11918" cy="39761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문서 4">
            <a:extLst>
              <a:ext uri="{FF2B5EF4-FFF2-40B4-BE49-F238E27FC236}">
                <a16:creationId xmlns:a16="http://schemas.microsoft.com/office/drawing/2014/main" id="{27298BDD-BEED-483B-A942-11880CD2BCCD}"/>
              </a:ext>
            </a:extLst>
          </p:cNvPr>
          <p:cNvSpPr/>
          <p:nvPr/>
        </p:nvSpPr>
        <p:spPr>
          <a:xfrm>
            <a:off x="5836704" y="5465073"/>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rPr>
              <a:t>trainerView.jsp</a:t>
            </a:r>
            <a:endParaRPr lang="en-US" altLang="ko-KR" sz="800" dirty="0">
              <a:solidFill>
                <a:schemeClr val="tx1"/>
              </a:solidFill>
              <a:latin typeface="+mn-ea"/>
            </a:endParaRPr>
          </a:p>
        </p:txBody>
      </p:sp>
      <p:sp>
        <p:nvSpPr>
          <p:cNvPr id="53" name="직사각형 52"/>
          <p:cNvSpPr/>
          <p:nvPr/>
        </p:nvSpPr>
        <p:spPr>
          <a:xfrm>
            <a:off x="6084082" y="3870973"/>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err="1">
                <a:solidFill>
                  <a:schemeClr val="tx1"/>
                </a:solidFill>
              </a:rPr>
              <a:t>보러가기</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3EDA3593-F331-4B43-B8B1-68EE7CADE1D7}"/>
              </a:ext>
            </a:extLst>
          </p:cNvPr>
          <p:cNvCxnSpPr>
            <a:stCxn id="53" idx="2"/>
            <a:endCxn id="58" idx="0"/>
          </p:cNvCxnSpPr>
          <p:nvPr/>
        </p:nvCxnSpPr>
        <p:spPr>
          <a:xfrm>
            <a:off x="6750156" y="4178380"/>
            <a:ext cx="0" cy="43265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8" name="순서도: 판단 57">
            <a:extLst>
              <a:ext uri="{FF2B5EF4-FFF2-40B4-BE49-F238E27FC236}">
                <a16:creationId xmlns:a16="http://schemas.microsoft.com/office/drawing/2014/main" id="{C07A0973-7A51-4E56-927B-66B2A3E6F2B9}"/>
              </a:ext>
            </a:extLst>
          </p:cNvPr>
          <p:cNvSpPr/>
          <p:nvPr/>
        </p:nvSpPr>
        <p:spPr>
          <a:xfrm>
            <a:off x="5760046" y="4611039"/>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ReviewListOk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sp>
        <p:nvSpPr>
          <p:cNvPr id="62" name="직사각형 61">
            <a:extLst>
              <a:ext uri="{FF2B5EF4-FFF2-40B4-BE49-F238E27FC236}">
                <a16:creationId xmlns:a16="http://schemas.microsoft.com/office/drawing/2014/main" id="{A9428C8F-F6B1-42F6-AF7E-64F4E0684A90}"/>
              </a:ext>
            </a:extLst>
          </p:cNvPr>
          <p:cNvSpPr/>
          <p:nvPr/>
        </p:nvSpPr>
        <p:spPr>
          <a:xfrm>
            <a:off x="5403862" y="4591633"/>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64" name="직사각형 63"/>
          <p:cNvSpPr/>
          <p:nvPr/>
        </p:nvSpPr>
        <p:spPr>
          <a:xfrm>
            <a:off x="4827615" y="4667654"/>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3EDA3593-F331-4B43-B8B1-68EE7CADE1D7}"/>
              </a:ext>
            </a:extLst>
          </p:cNvPr>
          <p:cNvCxnSpPr>
            <a:stCxn id="58" idx="1"/>
            <a:endCxn id="64" idx="3"/>
          </p:cNvCxnSpPr>
          <p:nvPr/>
        </p:nvCxnSpPr>
        <p:spPr>
          <a:xfrm flipH="1">
            <a:off x="5359280" y="4821358"/>
            <a:ext cx="400766"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A9428C8F-F6B1-42F6-AF7E-64F4E0684A90}"/>
              </a:ext>
            </a:extLst>
          </p:cNvPr>
          <p:cNvSpPr/>
          <p:nvPr/>
        </p:nvSpPr>
        <p:spPr>
          <a:xfrm>
            <a:off x="8156380" y="4915817"/>
            <a:ext cx="861133" cy="461665"/>
          </a:xfrm>
          <a:prstGeom prst="rect">
            <a:avLst/>
          </a:prstGeom>
        </p:spPr>
        <p:txBody>
          <a:bodyPr wrap="none">
            <a:spAutoFit/>
          </a:bodyPr>
          <a:lstStyle/>
          <a:p>
            <a:r>
              <a:rPr lang="en-US" altLang="ko-KR" sz="800" dirty="0"/>
              <a:t>DG_REVIEW</a:t>
            </a:r>
          </a:p>
          <a:p>
            <a:r>
              <a:rPr lang="en-US" altLang="ko-KR" sz="800" dirty="0"/>
              <a:t>DG_TRAINER</a:t>
            </a:r>
          </a:p>
          <a:p>
            <a:r>
              <a:rPr lang="en-US" altLang="ko-KR" sz="800" dirty="0"/>
              <a:t>PROFILENAME</a:t>
            </a:r>
          </a:p>
        </p:txBody>
      </p:sp>
      <p:pic>
        <p:nvPicPr>
          <p:cNvPr id="68" name="그림 67"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8432" y="4445341"/>
            <a:ext cx="611352" cy="586336"/>
          </a:xfrm>
          <a:prstGeom prst="rect">
            <a:avLst/>
          </a:prstGeom>
        </p:spPr>
      </p:pic>
      <p:cxnSp>
        <p:nvCxnSpPr>
          <p:cNvPr id="69" name="직선 화살표 연결선 68"/>
          <p:cNvCxnSpPr/>
          <p:nvPr/>
        </p:nvCxnSpPr>
        <p:spPr>
          <a:xfrm>
            <a:off x="7844041" y="4862643"/>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70" name="직선 화살표 연결선 69"/>
          <p:cNvCxnSpPr/>
          <p:nvPr/>
        </p:nvCxnSpPr>
        <p:spPr>
          <a:xfrm flipH="1">
            <a:off x="7795114" y="4713108"/>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72" name="직선 화살표 연결선 71">
            <a:extLst>
              <a:ext uri="{FF2B5EF4-FFF2-40B4-BE49-F238E27FC236}">
                <a16:creationId xmlns:a16="http://schemas.microsoft.com/office/drawing/2014/main" id="{3EDA3593-F331-4B43-B8B1-68EE7CADE1D7}"/>
              </a:ext>
            </a:extLst>
          </p:cNvPr>
          <p:cNvCxnSpPr>
            <a:stCxn id="58" idx="2"/>
            <a:endCxn id="50" idx="0"/>
          </p:cNvCxnSpPr>
          <p:nvPr/>
        </p:nvCxnSpPr>
        <p:spPr>
          <a:xfrm>
            <a:off x="6750156" y="5031677"/>
            <a:ext cx="0" cy="4333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FD5EE8E4-3E7C-4BE9-9A26-8F16FFDBF940}"/>
              </a:ext>
            </a:extLst>
          </p:cNvPr>
          <p:cNvSpPr/>
          <p:nvPr/>
        </p:nvSpPr>
        <p:spPr>
          <a:xfrm>
            <a:off x="6733418" y="5140653"/>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Tree>
    <p:extLst>
      <p:ext uri="{BB962C8B-B14F-4D97-AF65-F5344CB8AC3E}">
        <p14:creationId xmlns:p14="http://schemas.microsoft.com/office/powerpoint/2010/main" val="2828312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트레이너 상세 페이지</a:t>
            </a:r>
            <a:r>
              <a:rPr lang="en-US" altLang="ko-KR" dirty="0"/>
              <a:t>(1)</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852978499"/>
              </p:ext>
            </p:extLst>
          </p:nvPr>
        </p:nvGraphicFramePr>
        <p:xfrm>
          <a:off x="1197870" y="1268759"/>
          <a:ext cx="9794674" cy="5400592"/>
        </p:xfrm>
        <a:graphic>
          <a:graphicData uri="http://schemas.openxmlformats.org/drawingml/2006/table">
            <a:tbl>
              <a:tblPr>
                <a:tableStyleId>{5C22544A-7EE6-4342-B048-85BDC9FD1C3A}</a:tableStyleId>
              </a:tblPr>
              <a:tblGrid>
                <a:gridCol w="1081706">
                  <a:extLst>
                    <a:ext uri="{9D8B030D-6E8A-4147-A177-3AD203B41FA5}">
                      <a16:colId xmlns:a16="http://schemas.microsoft.com/office/drawing/2014/main" val="554055183"/>
                    </a:ext>
                  </a:extLst>
                </a:gridCol>
                <a:gridCol w="4104456">
                  <a:extLst>
                    <a:ext uri="{9D8B030D-6E8A-4147-A177-3AD203B41FA5}">
                      <a16:colId xmlns:a16="http://schemas.microsoft.com/office/drawing/2014/main" val="20000"/>
                    </a:ext>
                  </a:extLst>
                </a:gridCol>
                <a:gridCol w="4608512">
                  <a:extLst>
                    <a:ext uri="{9D8B030D-6E8A-4147-A177-3AD203B41FA5}">
                      <a16:colId xmlns:a16="http://schemas.microsoft.com/office/drawing/2014/main" val="2694983372"/>
                    </a:ext>
                  </a:extLst>
                </a:gridCol>
              </a:tblGrid>
              <a:tr h="385294">
                <a:tc rowSpan="2">
                  <a:txBody>
                    <a:bodyPr/>
                    <a:lstStyle/>
                    <a:p>
                      <a:pPr algn="ctr" latinLnBrk="1"/>
                      <a:r>
                        <a:rPr lang="en-US" altLang="ko-KR" sz="1000" b="1" dirty="0" err="1">
                          <a:solidFill>
                            <a:schemeClr val="tx1"/>
                          </a:solidFill>
                        </a:rPr>
                        <a:t>trainerView</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0" dirty="0">
                          <a:solidFill>
                            <a:schemeClr val="tx1"/>
                          </a:solidFill>
                        </a:rPr>
                        <a:t>구경하러 가기</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a:solidFill>
                            <a:schemeClr val="tx1"/>
                          </a:solidFill>
                        </a:rPr>
                        <a:t>리뷰 상세보기</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15298">
                <a:tc vMerge="1">
                  <a:txBody>
                    <a:bodyPr/>
                    <a:lstStyle/>
                    <a:p>
                      <a:pPr latinLnBrk="1"/>
                      <a:endParaRPr lang="ko-KR" altLang="en-US"/>
                    </a:p>
                  </a:txBody>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46134944"/>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63" name="순서도: 문서 4">
            <a:extLst>
              <a:ext uri="{FF2B5EF4-FFF2-40B4-BE49-F238E27FC236}">
                <a16:creationId xmlns:a16="http://schemas.microsoft.com/office/drawing/2014/main" id="{27298BDD-BEED-483B-A942-11880CD2BCCD}"/>
              </a:ext>
            </a:extLst>
          </p:cNvPr>
          <p:cNvSpPr/>
          <p:nvPr/>
        </p:nvSpPr>
        <p:spPr>
          <a:xfrm>
            <a:off x="3266261" y="2659930"/>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trainerView.jsp</a:t>
            </a:r>
            <a:endParaRPr lang="en-US" altLang="ko-KR" sz="800" dirty="0">
              <a:solidFill>
                <a:schemeClr val="tx1"/>
              </a:solidFill>
              <a:latin typeface="+mn-ea"/>
            </a:endParaRPr>
          </a:p>
        </p:txBody>
      </p:sp>
      <p:sp>
        <p:nvSpPr>
          <p:cNvPr id="83" name="순서도: 판단 82">
            <a:extLst>
              <a:ext uri="{FF2B5EF4-FFF2-40B4-BE49-F238E27FC236}">
                <a16:creationId xmlns:a16="http://schemas.microsoft.com/office/drawing/2014/main" id="{C07A0973-7A51-4E56-927B-66B2A3E6F2B9}"/>
              </a:ext>
            </a:extLst>
          </p:cNvPr>
          <p:cNvSpPr/>
          <p:nvPr/>
        </p:nvSpPr>
        <p:spPr>
          <a:xfrm>
            <a:off x="3189603" y="3800450"/>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TrainerMypage</a:t>
            </a:r>
            <a:endParaRPr lang="en-US" altLang="ko-KR" sz="800" dirty="0">
              <a:solidFill>
                <a:schemeClr val="tx1"/>
              </a:solidFill>
            </a:endParaRPr>
          </a:p>
          <a:p>
            <a:pPr algn="ctr"/>
            <a:r>
              <a:rPr lang="en-US" altLang="ko-KR" sz="800" dirty="0">
                <a:solidFill>
                  <a:schemeClr val="tx1"/>
                </a:solidFill>
              </a:rPr>
              <a:t>SnsViewOkAction.java</a:t>
            </a:r>
            <a:endParaRPr lang="ko-KR" altLang="en-US" sz="800" dirty="0">
              <a:solidFill>
                <a:schemeClr val="tx1"/>
              </a:solidFill>
            </a:endParaRPr>
          </a:p>
        </p:txBody>
      </p:sp>
      <p:sp>
        <p:nvSpPr>
          <p:cNvPr id="98" name="직사각형 97">
            <a:extLst>
              <a:ext uri="{FF2B5EF4-FFF2-40B4-BE49-F238E27FC236}">
                <a16:creationId xmlns:a16="http://schemas.microsoft.com/office/drawing/2014/main" id="{A9428C8F-F6B1-42F6-AF7E-64F4E0684A90}"/>
              </a:ext>
            </a:extLst>
          </p:cNvPr>
          <p:cNvSpPr/>
          <p:nvPr/>
        </p:nvSpPr>
        <p:spPr>
          <a:xfrm>
            <a:off x="2935043" y="3784477"/>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99" name="직사각형 98">
            <a:extLst>
              <a:ext uri="{FF2B5EF4-FFF2-40B4-BE49-F238E27FC236}">
                <a16:creationId xmlns:a16="http://schemas.microsoft.com/office/drawing/2014/main" id="{A9428C8F-F6B1-42F6-AF7E-64F4E0684A90}"/>
              </a:ext>
            </a:extLst>
          </p:cNvPr>
          <p:cNvSpPr/>
          <p:nvPr/>
        </p:nvSpPr>
        <p:spPr>
          <a:xfrm>
            <a:off x="4130357" y="4293676"/>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53" name="직사각형 52"/>
          <p:cNvSpPr/>
          <p:nvPr/>
        </p:nvSpPr>
        <p:spPr>
          <a:xfrm>
            <a:off x="3510276" y="320736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구경하러 가기</a:t>
            </a:r>
          </a:p>
        </p:txBody>
      </p:sp>
      <p:sp>
        <p:nvSpPr>
          <p:cNvPr id="66" name="직사각형 65">
            <a:extLst>
              <a:ext uri="{FF2B5EF4-FFF2-40B4-BE49-F238E27FC236}">
                <a16:creationId xmlns:a16="http://schemas.microsoft.com/office/drawing/2014/main" id="{A9428C8F-F6B1-42F6-AF7E-64F4E0684A90}"/>
              </a:ext>
            </a:extLst>
          </p:cNvPr>
          <p:cNvSpPr/>
          <p:nvPr/>
        </p:nvSpPr>
        <p:spPr>
          <a:xfrm>
            <a:off x="5514012" y="4134733"/>
            <a:ext cx="861133" cy="461665"/>
          </a:xfrm>
          <a:prstGeom prst="rect">
            <a:avLst/>
          </a:prstGeom>
        </p:spPr>
        <p:txBody>
          <a:bodyPr wrap="none">
            <a:spAutoFit/>
          </a:bodyPr>
          <a:lstStyle/>
          <a:p>
            <a:r>
              <a:rPr lang="en-US" altLang="ko-KR" sz="800" dirty="0"/>
              <a:t>PROFILENAME</a:t>
            </a:r>
          </a:p>
          <a:p>
            <a:r>
              <a:rPr lang="en-US" altLang="ko-KR" sz="800" dirty="0"/>
              <a:t>SNSFILENAME</a:t>
            </a:r>
          </a:p>
          <a:p>
            <a:r>
              <a:rPr lang="en-US" altLang="ko-KR" sz="800" dirty="0"/>
              <a:t>DG_TRAINER</a:t>
            </a:r>
          </a:p>
        </p:txBody>
      </p:sp>
      <p:pic>
        <p:nvPicPr>
          <p:cNvPr id="68" name="그림 67"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3265" y="3699759"/>
            <a:ext cx="611352" cy="586336"/>
          </a:xfrm>
          <a:prstGeom prst="rect">
            <a:avLst/>
          </a:prstGeom>
        </p:spPr>
      </p:pic>
      <p:cxnSp>
        <p:nvCxnSpPr>
          <p:cNvPr id="69" name="직선 화살표 연결선 68"/>
          <p:cNvCxnSpPr/>
          <p:nvPr/>
        </p:nvCxnSpPr>
        <p:spPr>
          <a:xfrm>
            <a:off x="5184190" y="4082591"/>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70" name="직선 화살표 연결선 69"/>
          <p:cNvCxnSpPr/>
          <p:nvPr/>
        </p:nvCxnSpPr>
        <p:spPr>
          <a:xfrm flipH="1">
            <a:off x="5135263" y="3933056"/>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32" name="직선 화살표 연결선 31">
            <a:extLst>
              <a:ext uri="{FF2B5EF4-FFF2-40B4-BE49-F238E27FC236}">
                <a16:creationId xmlns:a16="http://schemas.microsoft.com/office/drawing/2014/main" id="{B2D31C18-6213-4A93-A35A-015EE3497E1B}"/>
              </a:ext>
            </a:extLst>
          </p:cNvPr>
          <p:cNvCxnSpPr>
            <a:cxnSpLocks/>
            <a:stCxn id="63" idx="2"/>
            <a:endCxn id="53" idx="0"/>
          </p:cNvCxnSpPr>
          <p:nvPr/>
        </p:nvCxnSpPr>
        <p:spPr>
          <a:xfrm flipH="1">
            <a:off x="4176350" y="2910383"/>
            <a:ext cx="3363" cy="2969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직사각형 35">
            <a:extLst>
              <a:ext uri="{FF2B5EF4-FFF2-40B4-BE49-F238E27FC236}">
                <a16:creationId xmlns:a16="http://schemas.microsoft.com/office/drawing/2014/main" id="{B3FA6542-456C-4629-A9E0-ACAFCA555586}"/>
              </a:ext>
            </a:extLst>
          </p:cNvPr>
          <p:cNvSpPr/>
          <p:nvPr/>
        </p:nvSpPr>
        <p:spPr>
          <a:xfrm>
            <a:off x="2423592" y="3857065"/>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sp>
        <p:nvSpPr>
          <p:cNvPr id="39" name="순서도: 문서 4">
            <a:extLst>
              <a:ext uri="{FF2B5EF4-FFF2-40B4-BE49-F238E27FC236}">
                <a16:creationId xmlns:a16="http://schemas.microsoft.com/office/drawing/2014/main" id="{71C0B810-95B8-4541-8568-42F6E59D64FD}"/>
              </a:ext>
            </a:extLst>
          </p:cNvPr>
          <p:cNvSpPr/>
          <p:nvPr/>
        </p:nvSpPr>
        <p:spPr>
          <a:xfrm>
            <a:off x="3266261" y="460097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sns.jsp</a:t>
            </a:r>
            <a:endParaRPr lang="en-US" altLang="ko-KR" sz="800" dirty="0">
              <a:solidFill>
                <a:schemeClr val="tx1"/>
              </a:solidFill>
              <a:latin typeface="+mn-ea"/>
            </a:endParaRPr>
          </a:p>
        </p:txBody>
      </p:sp>
      <p:cxnSp>
        <p:nvCxnSpPr>
          <p:cNvPr id="41" name="직선 화살표 연결선 40">
            <a:extLst>
              <a:ext uri="{FF2B5EF4-FFF2-40B4-BE49-F238E27FC236}">
                <a16:creationId xmlns:a16="http://schemas.microsoft.com/office/drawing/2014/main" id="{09C2EE6C-1A56-44F6-B819-3392B14FE2E1}"/>
              </a:ext>
            </a:extLst>
          </p:cNvPr>
          <p:cNvCxnSpPr>
            <a:cxnSpLocks/>
            <a:stCxn id="83" idx="2"/>
            <a:endCxn id="39" idx="0"/>
          </p:cNvCxnSpPr>
          <p:nvPr/>
        </p:nvCxnSpPr>
        <p:spPr>
          <a:xfrm>
            <a:off x="4179713" y="4221088"/>
            <a:ext cx="0" cy="37988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4D7BCA0C-91EA-47CC-899D-6715AFF47B1B}"/>
              </a:ext>
            </a:extLst>
          </p:cNvPr>
          <p:cNvCxnSpPr>
            <a:cxnSpLocks/>
            <a:stCxn id="83" idx="1"/>
            <a:endCxn id="36" idx="3"/>
          </p:cNvCxnSpPr>
          <p:nvPr/>
        </p:nvCxnSpPr>
        <p:spPr>
          <a:xfrm flipH="1">
            <a:off x="2955257" y="4010769"/>
            <a:ext cx="234346"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8F74BF42-A82D-413D-9298-EA05C203AE0C}"/>
              </a:ext>
            </a:extLst>
          </p:cNvPr>
          <p:cNvCxnSpPr>
            <a:cxnSpLocks/>
            <a:stCxn id="53" idx="2"/>
            <a:endCxn id="83" idx="0"/>
          </p:cNvCxnSpPr>
          <p:nvPr/>
        </p:nvCxnSpPr>
        <p:spPr>
          <a:xfrm>
            <a:off x="4176350" y="3514773"/>
            <a:ext cx="3363" cy="28567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1" name="순서도: 문서 4">
            <a:extLst>
              <a:ext uri="{FF2B5EF4-FFF2-40B4-BE49-F238E27FC236}">
                <a16:creationId xmlns:a16="http://schemas.microsoft.com/office/drawing/2014/main" id="{B6D5F52F-0BAD-4AFD-99B0-39FACBD50E12}"/>
              </a:ext>
            </a:extLst>
          </p:cNvPr>
          <p:cNvSpPr/>
          <p:nvPr/>
        </p:nvSpPr>
        <p:spPr>
          <a:xfrm>
            <a:off x="7824192" y="2659930"/>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trainerView.jsp</a:t>
            </a:r>
            <a:endParaRPr lang="en-US" altLang="ko-KR" sz="800" dirty="0">
              <a:solidFill>
                <a:schemeClr val="tx1"/>
              </a:solidFill>
              <a:latin typeface="+mn-ea"/>
            </a:endParaRPr>
          </a:p>
        </p:txBody>
      </p:sp>
      <p:cxnSp>
        <p:nvCxnSpPr>
          <p:cNvPr id="92" name="직선 화살표 연결선 91">
            <a:extLst>
              <a:ext uri="{FF2B5EF4-FFF2-40B4-BE49-F238E27FC236}">
                <a16:creationId xmlns:a16="http://schemas.microsoft.com/office/drawing/2014/main" id="{EE031D15-07C5-4F7C-831A-D94BDE380334}"/>
              </a:ext>
            </a:extLst>
          </p:cNvPr>
          <p:cNvCxnSpPr>
            <a:cxnSpLocks/>
            <a:stCxn id="91" idx="2"/>
            <a:endCxn id="95" idx="0"/>
          </p:cNvCxnSpPr>
          <p:nvPr/>
        </p:nvCxnSpPr>
        <p:spPr>
          <a:xfrm>
            <a:off x="8737644" y="2910383"/>
            <a:ext cx="0" cy="3025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5" name="직사각형 94">
            <a:extLst>
              <a:ext uri="{FF2B5EF4-FFF2-40B4-BE49-F238E27FC236}">
                <a16:creationId xmlns:a16="http://schemas.microsoft.com/office/drawing/2014/main" id="{8EAAF037-5AE2-49BC-A333-CA5356FD6788}"/>
              </a:ext>
            </a:extLst>
          </p:cNvPr>
          <p:cNvSpPr/>
          <p:nvPr/>
        </p:nvSpPr>
        <p:spPr>
          <a:xfrm>
            <a:off x="8071570" y="321297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&lt;a&gt;</a:t>
            </a:r>
          </a:p>
          <a:p>
            <a:pPr algn="ctr"/>
            <a:r>
              <a:rPr lang="ko-KR" altLang="en-US" sz="800" dirty="0">
                <a:solidFill>
                  <a:schemeClr val="tx1"/>
                </a:solidFill>
              </a:rPr>
              <a:t>리뷰 내용</a:t>
            </a:r>
          </a:p>
        </p:txBody>
      </p:sp>
      <p:sp>
        <p:nvSpPr>
          <p:cNvPr id="97" name="순서도: 판단 96">
            <a:extLst>
              <a:ext uri="{FF2B5EF4-FFF2-40B4-BE49-F238E27FC236}">
                <a16:creationId xmlns:a16="http://schemas.microsoft.com/office/drawing/2014/main" id="{B5EA96F6-3AB4-4D8E-BD10-2D8A3E4BC9A0}"/>
              </a:ext>
            </a:extLst>
          </p:cNvPr>
          <p:cNvSpPr/>
          <p:nvPr/>
        </p:nvSpPr>
        <p:spPr>
          <a:xfrm>
            <a:off x="7747534" y="3857065"/>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ReviewViewOk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sp>
        <p:nvSpPr>
          <p:cNvPr id="100" name="직사각형 99">
            <a:extLst>
              <a:ext uri="{FF2B5EF4-FFF2-40B4-BE49-F238E27FC236}">
                <a16:creationId xmlns:a16="http://schemas.microsoft.com/office/drawing/2014/main" id="{BA933E44-A6CA-4198-B7E1-0370D1550A7E}"/>
              </a:ext>
            </a:extLst>
          </p:cNvPr>
          <p:cNvSpPr/>
          <p:nvPr/>
        </p:nvSpPr>
        <p:spPr>
          <a:xfrm>
            <a:off x="7471859" y="383862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01" name="직사각형 100">
            <a:extLst>
              <a:ext uri="{FF2B5EF4-FFF2-40B4-BE49-F238E27FC236}">
                <a16:creationId xmlns:a16="http://schemas.microsoft.com/office/drawing/2014/main" id="{580E0A2E-33F5-4D0F-B386-C818D17172B1}"/>
              </a:ext>
            </a:extLst>
          </p:cNvPr>
          <p:cNvSpPr/>
          <p:nvPr/>
        </p:nvSpPr>
        <p:spPr>
          <a:xfrm>
            <a:off x="6960408" y="3911209"/>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02" name="직선 화살표 연결선 101">
            <a:extLst>
              <a:ext uri="{FF2B5EF4-FFF2-40B4-BE49-F238E27FC236}">
                <a16:creationId xmlns:a16="http://schemas.microsoft.com/office/drawing/2014/main" id="{AE1983DC-6DD4-4AC1-A676-5E4DFF0CF567}"/>
              </a:ext>
            </a:extLst>
          </p:cNvPr>
          <p:cNvCxnSpPr>
            <a:cxnSpLocks/>
            <a:stCxn id="97" idx="1"/>
            <a:endCxn id="101" idx="3"/>
          </p:cNvCxnSpPr>
          <p:nvPr/>
        </p:nvCxnSpPr>
        <p:spPr>
          <a:xfrm flipH="1" flipV="1">
            <a:off x="7492073" y="4064913"/>
            <a:ext cx="255461" cy="247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3" name="직선 화살표 연결선 102">
            <a:extLst>
              <a:ext uri="{FF2B5EF4-FFF2-40B4-BE49-F238E27FC236}">
                <a16:creationId xmlns:a16="http://schemas.microsoft.com/office/drawing/2014/main" id="{32B1CDCD-159A-423F-9A0A-B8E8E9DBAE62}"/>
              </a:ext>
            </a:extLst>
          </p:cNvPr>
          <p:cNvCxnSpPr>
            <a:cxnSpLocks/>
            <a:stCxn id="95" idx="2"/>
            <a:endCxn id="97" idx="0"/>
          </p:cNvCxnSpPr>
          <p:nvPr/>
        </p:nvCxnSpPr>
        <p:spPr>
          <a:xfrm>
            <a:off x="8737644" y="3520383"/>
            <a:ext cx="0" cy="33668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5" name="직사각형 104">
            <a:extLst>
              <a:ext uri="{FF2B5EF4-FFF2-40B4-BE49-F238E27FC236}">
                <a16:creationId xmlns:a16="http://schemas.microsoft.com/office/drawing/2014/main" id="{B791E9D3-BD1F-4F12-98C0-D3A1A96FED9F}"/>
              </a:ext>
            </a:extLst>
          </p:cNvPr>
          <p:cNvSpPr/>
          <p:nvPr/>
        </p:nvSpPr>
        <p:spPr>
          <a:xfrm>
            <a:off x="10088740" y="4166938"/>
            <a:ext cx="779381" cy="461665"/>
          </a:xfrm>
          <a:prstGeom prst="rect">
            <a:avLst/>
          </a:prstGeom>
        </p:spPr>
        <p:txBody>
          <a:bodyPr wrap="none">
            <a:spAutoFit/>
          </a:bodyPr>
          <a:lstStyle/>
          <a:p>
            <a:r>
              <a:rPr lang="en-US" altLang="ko-KR" sz="800" dirty="0"/>
              <a:t>DG_TRAINER</a:t>
            </a:r>
          </a:p>
          <a:p>
            <a:r>
              <a:rPr lang="en-US" altLang="ko-KR" sz="800" dirty="0"/>
              <a:t>DG_REVIEW</a:t>
            </a:r>
          </a:p>
          <a:p>
            <a:r>
              <a:rPr lang="en-US" altLang="ko-KR" sz="800" dirty="0"/>
              <a:t>FILENAME</a:t>
            </a:r>
          </a:p>
        </p:txBody>
      </p:sp>
      <p:pic>
        <p:nvPicPr>
          <p:cNvPr id="110" name="그림 109" descr="모니터, 컴퓨터이(가) 표시된 사진&#10;&#10;자동 생성된 설명">
            <a:extLst>
              <a:ext uri="{FF2B5EF4-FFF2-40B4-BE49-F238E27FC236}">
                <a16:creationId xmlns:a16="http://schemas.microsoft.com/office/drawing/2014/main" id="{46C26D58-CFD3-4604-A60C-32B939D581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7993" y="3731964"/>
            <a:ext cx="611352" cy="586336"/>
          </a:xfrm>
          <a:prstGeom prst="rect">
            <a:avLst/>
          </a:prstGeom>
        </p:spPr>
      </p:pic>
      <p:cxnSp>
        <p:nvCxnSpPr>
          <p:cNvPr id="111" name="직선 화살표 연결선 110">
            <a:extLst>
              <a:ext uri="{FF2B5EF4-FFF2-40B4-BE49-F238E27FC236}">
                <a16:creationId xmlns:a16="http://schemas.microsoft.com/office/drawing/2014/main" id="{6ED7B914-105D-46E4-AE08-801E57C737B4}"/>
              </a:ext>
            </a:extLst>
          </p:cNvPr>
          <p:cNvCxnSpPr/>
          <p:nvPr/>
        </p:nvCxnSpPr>
        <p:spPr>
          <a:xfrm>
            <a:off x="9758918" y="4114796"/>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12" name="직선 화살표 연결선 111">
            <a:extLst>
              <a:ext uri="{FF2B5EF4-FFF2-40B4-BE49-F238E27FC236}">
                <a16:creationId xmlns:a16="http://schemas.microsoft.com/office/drawing/2014/main" id="{1FAF4937-8CD9-40C7-AA59-A1F3CD7D6EC5}"/>
              </a:ext>
            </a:extLst>
          </p:cNvPr>
          <p:cNvCxnSpPr/>
          <p:nvPr/>
        </p:nvCxnSpPr>
        <p:spPr>
          <a:xfrm flipH="1">
            <a:off x="9709991" y="3965261"/>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13" name="직선 화살표 연결선 112">
            <a:extLst>
              <a:ext uri="{FF2B5EF4-FFF2-40B4-BE49-F238E27FC236}">
                <a16:creationId xmlns:a16="http://schemas.microsoft.com/office/drawing/2014/main" id="{59BC29FB-3A7E-4801-BB76-B8583C378211}"/>
              </a:ext>
            </a:extLst>
          </p:cNvPr>
          <p:cNvCxnSpPr>
            <a:cxnSpLocks/>
            <a:stCxn id="97" idx="2"/>
            <a:endCxn id="117" idx="0"/>
          </p:cNvCxnSpPr>
          <p:nvPr/>
        </p:nvCxnSpPr>
        <p:spPr>
          <a:xfrm>
            <a:off x="8737644" y="4277703"/>
            <a:ext cx="816" cy="33668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순서도: 문서 4">
            <a:extLst>
              <a:ext uri="{FF2B5EF4-FFF2-40B4-BE49-F238E27FC236}">
                <a16:creationId xmlns:a16="http://schemas.microsoft.com/office/drawing/2014/main" id="{A3886BF2-1CA9-4A71-8823-77D52DBF412D}"/>
              </a:ext>
            </a:extLst>
          </p:cNvPr>
          <p:cNvSpPr/>
          <p:nvPr/>
        </p:nvSpPr>
        <p:spPr>
          <a:xfrm>
            <a:off x="7825008" y="4614385"/>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reviewView.jsp</a:t>
            </a:r>
            <a:endParaRPr lang="en-US" altLang="ko-KR" sz="800" dirty="0">
              <a:solidFill>
                <a:schemeClr val="tx1"/>
              </a:solidFill>
              <a:latin typeface="+mn-ea"/>
            </a:endParaRPr>
          </a:p>
        </p:txBody>
      </p:sp>
    </p:spTree>
    <p:extLst>
      <p:ext uri="{BB962C8B-B14F-4D97-AF65-F5344CB8AC3E}">
        <p14:creationId xmlns:p14="http://schemas.microsoft.com/office/powerpoint/2010/main" val="301462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트레이너 상세 페이지</a:t>
            </a:r>
            <a:r>
              <a:rPr lang="en-US" altLang="ko-KR" dirty="0"/>
              <a:t>(2)</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2331399239"/>
              </p:ext>
            </p:extLst>
          </p:nvPr>
        </p:nvGraphicFramePr>
        <p:xfrm>
          <a:off x="452672" y="1268759"/>
          <a:ext cx="11187944" cy="5400592"/>
        </p:xfrm>
        <a:graphic>
          <a:graphicData uri="http://schemas.openxmlformats.org/drawingml/2006/table">
            <a:tbl>
              <a:tblPr>
                <a:tableStyleId>{5C22544A-7EE6-4342-B048-85BDC9FD1C3A}</a:tableStyleId>
              </a:tblPr>
              <a:tblGrid>
                <a:gridCol w="1235576">
                  <a:extLst>
                    <a:ext uri="{9D8B030D-6E8A-4147-A177-3AD203B41FA5}">
                      <a16:colId xmlns:a16="http://schemas.microsoft.com/office/drawing/2014/main" val="554055183"/>
                    </a:ext>
                  </a:extLst>
                </a:gridCol>
                <a:gridCol w="4551768">
                  <a:extLst>
                    <a:ext uri="{9D8B030D-6E8A-4147-A177-3AD203B41FA5}">
                      <a16:colId xmlns:a16="http://schemas.microsoft.com/office/drawing/2014/main" val="20000"/>
                    </a:ext>
                  </a:extLst>
                </a:gridCol>
                <a:gridCol w="5400600">
                  <a:extLst>
                    <a:ext uri="{9D8B030D-6E8A-4147-A177-3AD203B41FA5}">
                      <a16:colId xmlns:a16="http://schemas.microsoft.com/office/drawing/2014/main" val="540187894"/>
                    </a:ext>
                  </a:extLst>
                </a:gridCol>
              </a:tblGrid>
              <a:tr h="385294">
                <a:tc rowSpan="2">
                  <a:txBody>
                    <a:bodyPr/>
                    <a:lstStyle/>
                    <a:p>
                      <a:pPr algn="ctr" latinLnBrk="1"/>
                      <a:r>
                        <a:rPr lang="en-US" altLang="ko-KR" sz="1000" b="1" dirty="0" err="1">
                          <a:solidFill>
                            <a:schemeClr val="tx1"/>
                          </a:solidFill>
                        </a:rPr>
                        <a:t>trainerView</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0" dirty="0">
                          <a:solidFill>
                            <a:schemeClr val="tx1"/>
                          </a:solidFill>
                        </a:rPr>
                        <a:t>상담하러 가기</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a:solidFill>
                            <a:schemeClr val="tx1"/>
                          </a:solidFill>
                        </a:rPr>
                        <a:t>결제하러 가기</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15298">
                <a:tc vMerge="1">
                  <a:txBody>
                    <a:bodyPr/>
                    <a:lstStyle/>
                    <a:p>
                      <a:pPr latinLnBrk="1"/>
                      <a:endParaRPr lang="ko-KR" altLang="en-US"/>
                    </a:p>
                  </a:txBody>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46134944"/>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54" name="순서도: 문서 4">
            <a:extLst>
              <a:ext uri="{FF2B5EF4-FFF2-40B4-BE49-F238E27FC236}">
                <a16:creationId xmlns:a16="http://schemas.microsoft.com/office/drawing/2014/main" id="{48A9FD7C-A8AE-4B84-ADB8-879A1A4A0FC1}"/>
              </a:ext>
            </a:extLst>
          </p:cNvPr>
          <p:cNvSpPr/>
          <p:nvPr/>
        </p:nvSpPr>
        <p:spPr>
          <a:xfrm>
            <a:off x="4114432" y="2820103"/>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trainerView.jsp</a:t>
            </a:r>
            <a:endParaRPr lang="en-US" altLang="ko-KR"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33CF5B9E-6CD5-4976-BC7C-F917EEA75B89}"/>
              </a:ext>
            </a:extLst>
          </p:cNvPr>
          <p:cNvCxnSpPr>
            <a:cxnSpLocks/>
            <a:stCxn id="54" idx="2"/>
            <a:endCxn id="59" idx="0"/>
          </p:cNvCxnSpPr>
          <p:nvPr/>
        </p:nvCxnSpPr>
        <p:spPr>
          <a:xfrm>
            <a:off x="5027884" y="3070556"/>
            <a:ext cx="0" cy="2280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직사각형 58">
            <a:extLst>
              <a:ext uri="{FF2B5EF4-FFF2-40B4-BE49-F238E27FC236}">
                <a16:creationId xmlns:a16="http://schemas.microsoft.com/office/drawing/2014/main" id="{AE3A95FB-9C3F-4656-9116-6B94F04D6133}"/>
              </a:ext>
            </a:extLst>
          </p:cNvPr>
          <p:cNvSpPr/>
          <p:nvPr/>
        </p:nvSpPr>
        <p:spPr>
          <a:xfrm>
            <a:off x="4361810" y="3298605"/>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상담하러 가기</a:t>
            </a:r>
          </a:p>
        </p:txBody>
      </p:sp>
      <p:sp>
        <p:nvSpPr>
          <p:cNvPr id="60" name="순서도: 판단 59">
            <a:extLst>
              <a:ext uri="{FF2B5EF4-FFF2-40B4-BE49-F238E27FC236}">
                <a16:creationId xmlns:a16="http://schemas.microsoft.com/office/drawing/2014/main" id="{7456AB5F-08F7-46B4-9B20-84F4439EAFEB}"/>
              </a:ext>
            </a:extLst>
          </p:cNvPr>
          <p:cNvSpPr/>
          <p:nvPr/>
        </p:nvSpPr>
        <p:spPr>
          <a:xfrm>
            <a:off x="4037774" y="3846178"/>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 검사</a:t>
            </a:r>
          </a:p>
        </p:txBody>
      </p:sp>
      <p:cxnSp>
        <p:nvCxnSpPr>
          <p:cNvPr id="67" name="직선 화살표 연결선 66">
            <a:extLst>
              <a:ext uri="{FF2B5EF4-FFF2-40B4-BE49-F238E27FC236}">
                <a16:creationId xmlns:a16="http://schemas.microsoft.com/office/drawing/2014/main" id="{469A0C58-9A85-4742-ABB7-DC85882AD9CE}"/>
              </a:ext>
            </a:extLst>
          </p:cNvPr>
          <p:cNvCxnSpPr>
            <a:cxnSpLocks/>
            <a:stCxn id="59" idx="2"/>
            <a:endCxn id="60" idx="0"/>
          </p:cNvCxnSpPr>
          <p:nvPr/>
        </p:nvCxnSpPr>
        <p:spPr>
          <a:xfrm>
            <a:off x="5027884" y="3606012"/>
            <a:ext cx="0" cy="24016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71" name="그룹 70">
            <a:extLst>
              <a:ext uri="{FF2B5EF4-FFF2-40B4-BE49-F238E27FC236}">
                <a16:creationId xmlns:a16="http://schemas.microsoft.com/office/drawing/2014/main" id="{185ACE03-237B-413D-9927-57D063CFB831}"/>
              </a:ext>
            </a:extLst>
          </p:cNvPr>
          <p:cNvGrpSpPr/>
          <p:nvPr/>
        </p:nvGrpSpPr>
        <p:grpSpPr>
          <a:xfrm>
            <a:off x="2074541" y="3659344"/>
            <a:ext cx="1660913" cy="794305"/>
            <a:chOff x="9696401" y="4265098"/>
            <a:chExt cx="1474520" cy="642182"/>
          </a:xfrm>
        </p:grpSpPr>
        <p:sp>
          <p:nvSpPr>
            <p:cNvPr id="73" name="순서도: 처리 72">
              <a:extLst>
                <a:ext uri="{FF2B5EF4-FFF2-40B4-BE49-F238E27FC236}">
                  <a16:creationId xmlns:a16="http://schemas.microsoft.com/office/drawing/2014/main" id="{BC470A47-B5FD-4F48-9C1A-6B127E566A0A}"/>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로그인이 필요한 서비스입니다</a:t>
              </a:r>
              <a:r>
                <a:rPr lang="en-US" altLang="ko-KR" sz="800" dirty="0">
                  <a:solidFill>
                    <a:schemeClr val="tx1"/>
                  </a:solidFill>
                  <a:latin typeface="+mn-ea"/>
                </a:rPr>
                <a:t>.</a:t>
              </a:r>
            </a:p>
          </p:txBody>
        </p:sp>
        <p:sp>
          <p:nvSpPr>
            <p:cNvPr id="74" name="사각형: 둥근 모서리 62">
              <a:extLst>
                <a:ext uri="{FF2B5EF4-FFF2-40B4-BE49-F238E27FC236}">
                  <a16:creationId xmlns:a16="http://schemas.microsoft.com/office/drawing/2014/main" id="{35AA3A35-79A2-4A78-BE6D-EE06E14C896D}"/>
                </a:ext>
              </a:extLst>
            </p:cNvPr>
            <p:cNvSpPr/>
            <p:nvPr/>
          </p:nvSpPr>
          <p:spPr>
            <a:xfrm>
              <a:off x="10239427" y="470565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75" name="직선 화살표 연결선 74">
            <a:extLst>
              <a:ext uri="{FF2B5EF4-FFF2-40B4-BE49-F238E27FC236}">
                <a16:creationId xmlns:a16="http://schemas.microsoft.com/office/drawing/2014/main" id="{522D0768-4633-449E-BE83-BED384FE765D}"/>
              </a:ext>
            </a:extLst>
          </p:cNvPr>
          <p:cNvCxnSpPr>
            <a:cxnSpLocks/>
            <a:stCxn id="60" idx="1"/>
            <a:endCxn id="73" idx="3"/>
          </p:cNvCxnSpPr>
          <p:nvPr/>
        </p:nvCxnSpPr>
        <p:spPr>
          <a:xfrm flipH="1">
            <a:off x="3735454" y="4056497"/>
            <a:ext cx="302320"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a:extLst>
              <a:ext uri="{FF2B5EF4-FFF2-40B4-BE49-F238E27FC236}">
                <a16:creationId xmlns:a16="http://schemas.microsoft.com/office/drawing/2014/main" id="{A0062BDB-5397-40F5-BB5B-EB85526390D4}"/>
              </a:ext>
            </a:extLst>
          </p:cNvPr>
          <p:cNvSpPr/>
          <p:nvPr/>
        </p:nvSpPr>
        <p:spPr>
          <a:xfrm>
            <a:off x="3748268" y="3822987"/>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77" name="직선 화살표 연결선 76">
            <a:extLst>
              <a:ext uri="{FF2B5EF4-FFF2-40B4-BE49-F238E27FC236}">
                <a16:creationId xmlns:a16="http://schemas.microsoft.com/office/drawing/2014/main" id="{4B95CC8B-16E7-46A8-BDFD-47D186F78C6A}"/>
              </a:ext>
            </a:extLst>
          </p:cNvPr>
          <p:cNvCxnSpPr>
            <a:cxnSpLocks/>
            <a:stCxn id="60" idx="2"/>
            <a:endCxn id="87" idx="0"/>
          </p:cNvCxnSpPr>
          <p:nvPr/>
        </p:nvCxnSpPr>
        <p:spPr>
          <a:xfrm>
            <a:off x="5027884" y="4266816"/>
            <a:ext cx="4650" cy="3600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8" name="직사각형 77">
            <a:extLst>
              <a:ext uri="{FF2B5EF4-FFF2-40B4-BE49-F238E27FC236}">
                <a16:creationId xmlns:a16="http://schemas.microsoft.com/office/drawing/2014/main" id="{2D1C46D2-4ED0-46C2-9C58-634B055A1470}"/>
              </a:ext>
            </a:extLst>
          </p:cNvPr>
          <p:cNvSpPr/>
          <p:nvPr/>
        </p:nvSpPr>
        <p:spPr>
          <a:xfrm>
            <a:off x="5002257" y="4318507"/>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79" name="직선 화살표 연결선 78">
            <a:extLst>
              <a:ext uri="{FF2B5EF4-FFF2-40B4-BE49-F238E27FC236}">
                <a16:creationId xmlns:a16="http://schemas.microsoft.com/office/drawing/2014/main" id="{DB6E1234-7DF4-479F-8C91-6002AA3BE372}"/>
              </a:ext>
            </a:extLst>
          </p:cNvPr>
          <p:cNvCxnSpPr>
            <a:cxnSpLocks/>
            <a:stCxn id="73" idx="2"/>
            <a:endCxn id="85" idx="0"/>
          </p:cNvCxnSpPr>
          <p:nvPr/>
        </p:nvCxnSpPr>
        <p:spPr>
          <a:xfrm flipH="1">
            <a:off x="2904996" y="4453649"/>
            <a:ext cx="2" cy="21933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순서도: 문서 4">
            <a:extLst>
              <a:ext uri="{FF2B5EF4-FFF2-40B4-BE49-F238E27FC236}">
                <a16:creationId xmlns:a16="http://schemas.microsoft.com/office/drawing/2014/main" id="{7E07719A-94C0-43C0-90AA-B85B407D1AB8}"/>
              </a:ext>
            </a:extLst>
          </p:cNvPr>
          <p:cNvSpPr/>
          <p:nvPr/>
        </p:nvSpPr>
        <p:spPr>
          <a:xfrm>
            <a:off x="1991544" y="4672985"/>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login.jsp</a:t>
            </a:r>
            <a:endParaRPr lang="en-US" altLang="ko-KR" sz="800" dirty="0">
              <a:solidFill>
                <a:schemeClr val="tx1"/>
              </a:solidFill>
              <a:latin typeface="+mn-ea"/>
            </a:endParaRPr>
          </a:p>
        </p:txBody>
      </p:sp>
      <p:sp>
        <p:nvSpPr>
          <p:cNvPr id="87" name="순서도: 문서 4">
            <a:extLst>
              <a:ext uri="{FF2B5EF4-FFF2-40B4-BE49-F238E27FC236}">
                <a16:creationId xmlns:a16="http://schemas.microsoft.com/office/drawing/2014/main" id="{C6DD1CA0-7375-4F56-95F8-DAAC07A8D9BF}"/>
              </a:ext>
            </a:extLst>
          </p:cNvPr>
          <p:cNvSpPr/>
          <p:nvPr/>
        </p:nvSpPr>
        <p:spPr>
          <a:xfrm>
            <a:off x="4119082" y="462685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dirty="0">
                <a:solidFill>
                  <a:schemeClr val="tx1"/>
                </a:solidFill>
                <a:latin typeface="+mn-ea"/>
              </a:rPr>
              <a:t>카카오 오픈채팅</a:t>
            </a:r>
            <a:endParaRPr lang="en-US" altLang="ko-KR" sz="800" dirty="0">
              <a:solidFill>
                <a:schemeClr val="tx1"/>
              </a:solidFill>
              <a:latin typeface="+mn-ea"/>
            </a:endParaRPr>
          </a:p>
        </p:txBody>
      </p:sp>
      <p:sp>
        <p:nvSpPr>
          <p:cNvPr id="38" name="순서도: 문서 4">
            <a:extLst>
              <a:ext uri="{FF2B5EF4-FFF2-40B4-BE49-F238E27FC236}">
                <a16:creationId xmlns:a16="http://schemas.microsoft.com/office/drawing/2014/main" id="{C4C1C9BC-1F30-49E1-A91D-73F9854B733C}"/>
              </a:ext>
            </a:extLst>
          </p:cNvPr>
          <p:cNvSpPr/>
          <p:nvPr/>
        </p:nvSpPr>
        <p:spPr>
          <a:xfrm>
            <a:off x="8578928" y="2822553"/>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trainerView.jsp</a:t>
            </a:r>
            <a:endParaRPr lang="en-US" altLang="ko-KR"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5916207B-4AB3-4709-BB5C-A452FC6C12B5}"/>
              </a:ext>
            </a:extLst>
          </p:cNvPr>
          <p:cNvCxnSpPr>
            <a:cxnSpLocks/>
            <a:stCxn id="38" idx="2"/>
            <a:endCxn id="43" idx="0"/>
          </p:cNvCxnSpPr>
          <p:nvPr/>
        </p:nvCxnSpPr>
        <p:spPr>
          <a:xfrm>
            <a:off x="9492380" y="3073006"/>
            <a:ext cx="0" cy="2280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3" name="직사각형 42">
            <a:extLst>
              <a:ext uri="{FF2B5EF4-FFF2-40B4-BE49-F238E27FC236}">
                <a16:creationId xmlns:a16="http://schemas.microsoft.com/office/drawing/2014/main" id="{609129BC-8481-4BC4-B5ED-DDDF11862FF8}"/>
              </a:ext>
            </a:extLst>
          </p:cNvPr>
          <p:cNvSpPr/>
          <p:nvPr/>
        </p:nvSpPr>
        <p:spPr>
          <a:xfrm>
            <a:off x="8826306" y="3301055"/>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결제하러 가기</a:t>
            </a:r>
          </a:p>
        </p:txBody>
      </p:sp>
      <p:sp>
        <p:nvSpPr>
          <p:cNvPr id="44" name="순서도: 판단 43">
            <a:extLst>
              <a:ext uri="{FF2B5EF4-FFF2-40B4-BE49-F238E27FC236}">
                <a16:creationId xmlns:a16="http://schemas.microsoft.com/office/drawing/2014/main" id="{BE9A1234-F618-4993-9446-5CA71F264A06}"/>
              </a:ext>
            </a:extLst>
          </p:cNvPr>
          <p:cNvSpPr/>
          <p:nvPr/>
        </p:nvSpPr>
        <p:spPr>
          <a:xfrm>
            <a:off x="8502270" y="3848628"/>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 검사</a:t>
            </a:r>
          </a:p>
        </p:txBody>
      </p:sp>
      <p:cxnSp>
        <p:nvCxnSpPr>
          <p:cNvPr id="45" name="직선 화살표 연결선 44">
            <a:extLst>
              <a:ext uri="{FF2B5EF4-FFF2-40B4-BE49-F238E27FC236}">
                <a16:creationId xmlns:a16="http://schemas.microsoft.com/office/drawing/2014/main" id="{53EA6FC1-557D-432E-B546-A584403733BD}"/>
              </a:ext>
            </a:extLst>
          </p:cNvPr>
          <p:cNvCxnSpPr>
            <a:cxnSpLocks/>
            <a:stCxn id="43" idx="2"/>
            <a:endCxn id="44" idx="0"/>
          </p:cNvCxnSpPr>
          <p:nvPr/>
        </p:nvCxnSpPr>
        <p:spPr>
          <a:xfrm>
            <a:off x="9492380" y="3608462"/>
            <a:ext cx="0" cy="24016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46" name="그룹 45">
            <a:extLst>
              <a:ext uri="{FF2B5EF4-FFF2-40B4-BE49-F238E27FC236}">
                <a16:creationId xmlns:a16="http://schemas.microsoft.com/office/drawing/2014/main" id="{23A1BA34-EA6B-40F0-827A-C8390226FB8B}"/>
              </a:ext>
            </a:extLst>
          </p:cNvPr>
          <p:cNvGrpSpPr/>
          <p:nvPr/>
        </p:nvGrpSpPr>
        <p:grpSpPr>
          <a:xfrm>
            <a:off x="6539037" y="3661794"/>
            <a:ext cx="1660913" cy="794305"/>
            <a:chOff x="9696401" y="4265098"/>
            <a:chExt cx="1474520" cy="642182"/>
          </a:xfrm>
        </p:grpSpPr>
        <p:sp>
          <p:nvSpPr>
            <p:cNvPr id="47" name="순서도: 처리 46">
              <a:extLst>
                <a:ext uri="{FF2B5EF4-FFF2-40B4-BE49-F238E27FC236}">
                  <a16:creationId xmlns:a16="http://schemas.microsoft.com/office/drawing/2014/main" id="{0741A92E-BF6A-4B42-86E8-1D050AB65848}"/>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로그인이 필요한 서비스입니다</a:t>
              </a:r>
              <a:r>
                <a:rPr lang="en-US" altLang="ko-KR" sz="800" dirty="0">
                  <a:solidFill>
                    <a:schemeClr val="tx1"/>
                  </a:solidFill>
                  <a:latin typeface="+mn-ea"/>
                </a:rPr>
                <a:t>.</a:t>
              </a:r>
            </a:p>
          </p:txBody>
        </p:sp>
        <p:sp>
          <p:nvSpPr>
            <p:cNvPr id="48" name="사각형: 둥근 모서리 62">
              <a:extLst>
                <a:ext uri="{FF2B5EF4-FFF2-40B4-BE49-F238E27FC236}">
                  <a16:creationId xmlns:a16="http://schemas.microsoft.com/office/drawing/2014/main" id="{4C15569D-5AB4-439A-8351-4AB5DDBEF107}"/>
                </a:ext>
              </a:extLst>
            </p:cNvPr>
            <p:cNvSpPr/>
            <p:nvPr/>
          </p:nvSpPr>
          <p:spPr>
            <a:xfrm>
              <a:off x="10239427" y="470565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49" name="직선 화살표 연결선 48">
            <a:extLst>
              <a:ext uri="{FF2B5EF4-FFF2-40B4-BE49-F238E27FC236}">
                <a16:creationId xmlns:a16="http://schemas.microsoft.com/office/drawing/2014/main" id="{D81FBD34-4F0F-4656-AEF6-C169D828BFD5}"/>
              </a:ext>
            </a:extLst>
          </p:cNvPr>
          <p:cNvCxnSpPr>
            <a:cxnSpLocks/>
            <a:stCxn id="44" idx="1"/>
            <a:endCxn id="47" idx="3"/>
          </p:cNvCxnSpPr>
          <p:nvPr/>
        </p:nvCxnSpPr>
        <p:spPr>
          <a:xfrm flipH="1">
            <a:off x="8199950" y="4058947"/>
            <a:ext cx="302320"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5008B537-3D34-4670-BBB3-F57EDA27B0DD}"/>
              </a:ext>
            </a:extLst>
          </p:cNvPr>
          <p:cNvSpPr/>
          <p:nvPr/>
        </p:nvSpPr>
        <p:spPr>
          <a:xfrm>
            <a:off x="8212764" y="3825437"/>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55" name="직사각형 54">
            <a:extLst>
              <a:ext uri="{FF2B5EF4-FFF2-40B4-BE49-F238E27FC236}">
                <a16:creationId xmlns:a16="http://schemas.microsoft.com/office/drawing/2014/main" id="{9D8A7739-5929-432D-B558-4B13559C496D}"/>
              </a:ext>
            </a:extLst>
          </p:cNvPr>
          <p:cNvSpPr/>
          <p:nvPr/>
        </p:nvSpPr>
        <p:spPr>
          <a:xfrm>
            <a:off x="9466753" y="4320957"/>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57" name="직선 화살표 연결선 56">
            <a:extLst>
              <a:ext uri="{FF2B5EF4-FFF2-40B4-BE49-F238E27FC236}">
                <a16:creationId xmlns:a16="http://schemas.microsoft.com/office/drawing/2014/main" id="{18FA3D87-1D07-4961-A416-EB3AD11B1489}"/>
              </a:ext>
            </a:extLst>
          </p:cNvPr>
          <p:cNvCxnSpPr>
            <a:cxnSpLocks/>
            <a:stCxn id="47" idx="2"/>
            <a:endCxn id="58" idx="0"/>
          </p:cNvCxnSpPr>
          <p:nvPr/>
        </p:nvCxnSpPr>
        <p:spPr>
          <a:xfrm flipH="1">
            <a:off x="7369492" y="4456099"/>
            <a:ext cx="2" cy="21933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8" name="순서도: 문서 4">
            <a:extLst>
              <a:ext uri="{FF2B5EF4-FFF2-40B4-BE49-F238E27FC236}">
                <a16:creationId xmlns:a16="http://schemas.microsoft.com/office/drawing/2014/main" id="{9E159F93-23BA-4D53-9155-1C998F593A99}"/>
              </a:ext>
            </a:extLst>
          </p:cNvPr>
          <p:cNvSpPr/>
          <p:nvPr/>
        </p:nvSpPr>
        <p:spPr>
          <a:xfrm>
            <a:off x="6456040" y="4675435"/>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login.jsp</a:t>
            </a:r>
            <a:endParaRPr lang="en-US" altLang="ko-KR" sz="800" dirty="0">
              <a:solidFill>
                <a:schemeClr val="tx1"/>
              </a:solidFill>
              <a:latin typeface="+mn-ea"/>
            </a:endParaRPr>
          </a:p>
        </p:txBody>
      </p:sp>
      <p:sp>
        <p:nvSpPr>
          <p:cNvPr id="61" name="순서도: 문서 4">
            <a:extLst>
              <a:ext uri="{FF2B5EF4-FFF2-40B4-BE49-F238E27FC236}">
                <a16:creationId xmlns:a16="http://schemas.microsoft.com/office/drawing/2014/main" id="{6FCF841A-5472-4C21-8382-01E8BCB741AB}"/>
              </a:ext>
            </a:extLst>
          </p:cNvPr>
          <p:cNvSpPr/>
          <p:nvPr/>
        </p:nvSpPr>
        <p:spPr>
          <a:xfrm>
            <a:off x="8578928" y="5920148"/>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handoverPoint.jsp</a:t>
            </a:r>
            <a:endParaRPr lang="en-US" altLang="ko-KR" sz="800" dirty="0">
              <a:solidFill>
                <a:schemeClr val="tx1"/>
              </a:solidFill>
              <a:latin typeface="+mn-ea"/>
            </a:endParaRPr>
          </a:p>
        </p:txBody>
      </p:sp>
      <p:cxnSp>
        <p:nvCxnSpPr>
          <p:cNvPr id="62" name="직선 화살표 연결선 61">
            <a:extLst>
              <a:ext uri="{FF2B5EF4-FFF2-40B4-BE49-F238E27FC236}">
                <a16:creationId xmlns:a16="http://schemas.microsoft.com/office/drawing/2014/main" id="{DA4C8FD6-70C4-44A5-BEE7-31074E81CECA}"/>
              </a:ext>
            </a:extLst>
          </p:cNvPr>
          <p:cNvCxnSpPr>
            <a:cxnSpLocks/>
            <a:stCxn id="44" idx="2"/>
            <a:endCxn id="64" idx="0"/>
          </p:cNvCxnSpPr>
          <p:nvPr/>
        </p:nvCxnSpPr>
        <p:spPr>
          <a:xfrm>
            <a:off x="9492380" y="4269266"/>
            <a:ext cx="0" cy="97134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판단 63">
            <a:extLst>
              <a:ext uri="{FF2B5EF4-FFF2-40B4-BE49-F238E27FC236}">
                <a16:creationId xmlns:a16="http://schemas.microsoft.com/office/drawing/2014/main" id="{605BD628-94ED-444B-9019-53E65C69F1A7}"/>
              </a:ext>
            </a:extLst>
          </p:cNvPr>
          <p:cNvSpPr/>
          <p:nvPr/>
        </p:nvSpPr>
        <p:spPr>
          <a:xfrm>
            <a:off x="8502270" y="5240610"/>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PaymentPopup.rv</a:t>
            </a:r>
            <a:endParaRPr lang="ko-KR" altLang="en-US" sz="800" dirty="0">
              <a:solidFill>
                <a:schemeClr val="tx1"/>
              </a:solidFill>
            </a:endParaRPr>
          </a:p>
        </p:txBody>
      </p:sp>
      <p:sp>
        <p:nvSpPr>
          <p:cNvPr id="65" name="직사각형 64">
            <a:extLst>
              <a:ext uri="{FF2B5EF4-FFF2-40B4-BE49-F238E27FC236}">
                <a16:creationId xmlns:a16="http://schemas.microsoft.com/office/drawing/2014/main" id="{11E5585A-18F2-42B6-93EA-A1D270C2D8E8}"/>
              </a:ext>
            </a:extLst>
          </p:cNvPr>
          <p:cNvSpPr/>
          <p:nvPr/>
        </p:nvSpPr>
        <p:spPr>
          <a:xfrm>
            <a:off x="10857877" y="5509886"/>
            <a:ext cx="790601" cy="338554"/>
          </a:xfrm>
          <a:prstGeom prst="rect">
            <a:avLst/>
          </a:prstGeom>
        </p:spPr>
        <p:txBody>
          <a:bodyPr wrap="none">
            <a:spAutoFit/>
          </a:bodyPr>
          <a:lstStyle/>
          <a:p>
            <a:r>
              <a:rPr lang="en-US" altLang="ko-KR" sz="800" dirty="0"/>
              <a:t>DG_TRAINER</a:t>
            </a:r>
          </a:p>
          <a:p>
            <a:r>
              <a:rPr lang="en-US" altLang="ko-KR" sz="800" dirty="0"/>
              <a:t>DG_MEMBER</a:t>
            </a:r>
          </a:p>
        </p:txBody>
      </p:sp>
      <p:pic>
        <p:nvPicPr>
          <p:cNvPr id="72" name="그림 71" descr="모니터, 컴퓨터이(가) 표시된 사진&#10;&#10;자동 생성된 설명">
            <a:extLst>
              <a:ext uri="{FF2B5EF4-FFF2-40B4-BE49-F238E27FC236}">
                <a16:creationId xmlns:a16="http://schemas.microsoft.com/office/drawing/2014/main" id="{C477EC1A-E9AE-4665-AEAC-BCD3D099D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7130" y="5074912"/>
            <a:ext cx="611352" cy="586336"/>
          </a:xfrm>
          <a:prstGeom prst="rect">
            <a:avLst/>
          </a:prstGeom>
        </p:spPr>
      </p:pic>
      <p:cxnSp>
        <p:nvCxnSpPr>
          <p:cNvPr id="80" name="직선 화살표 연결선 79">
            <a:extLst>
              <a:ext uri="{FF2B5EF4-FFF2-40B4-BE49-F238E27FC236}">
                <a16:creationId xmlns:a16="http://schemas.microsoft.com/office/drawing/2014/main" id="{346D2227-34AE-4880-BA97-535E0B0FB0C5}"/>
              </a:ext>
            </a:extLst>
          </p:cNvPr>
          <p:cNvCxnSpPr/>
          <p:nvPr/>
        </p:nvCxnSpPr>
        <p:spPr>
          <a:xfrm>
            <a:off x="10528055" y="5524693"/>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EF5ED4C1-C12B-4F2C-BFEC-FF21E473C710}"/>
              </a:ext>
            </a:extLst>
          </p:cNvPr>
          <p:cNvCxnSpPr/>
          <p:nvPr/>
        </p:nvCxnSpPr>
        <p:spPr>
          <a:xfrm flipH="1">
            <a:off x="10479128" y="5380677"/>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88" name="직선 화살표 연결선 87">
            <a:extLst>
              <a:ext uri="{FF2B5EF4-FFF2-40B4-BE49-F238E27FC236}">
                <a16:creationId xmlns:a16="http://schemas.microsoft.com/office/drawing/2014/main" id="{BAEDC354-DE67-4225-AE88-4EFDD7314409}"/>
              </a:ext>
            </a:extLst>
          </p:cNvPr>
          <p:cNvCxnSpPr>
            <a:cxnSpLocks/>
            <a:stCxn id="64" idx="1"/>
            <a:endCxn id="89" idx="3"/>
          </p:cNvCxnSpPr>
          <p:nvPr/>
        </p:nvCxnSpPr>
        <p:spPr>
          <a:xfrm flipH="1">
            <a:off x="8206811" y="5450929"/>
            <a:ext cx="295459"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9" name="직사각형 88">
            <a:extLst>
              <a:ext uri="{FF2B5EF4-FFF2-40B4-BE49-F238E27FC236}">
                <a16:creationId xmlns:a16="http://schemas.microsoft.com/office/drawing/2014/main" id="{5ADC3380-156D-4A56-8337-09C9E37C5524}"/>
              </a:ext>
            </a:extLst>
          </p:cNvPr>
          <p:cNvSpPr/>
          <p:nvPr/>
        </p:nvSpPr>
        <p:spPr>
          <a:xfrm>
            <a:off x="7675146" y="5297225"/>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sp>
        <p:nvSpPr>
          <p:cNvPr id="90" name="직사각형 89">
            <a:extLst>
              <a:ext uri="{FF2B5EF4-FFF2-40B4-BE49-F238E27FC236}">
                <a16:creationId xmlns:a16="http://schemas.microsoft.com/office/drawing/2014/main" id="{3249B656-D7C9-4BEA-A258-6FE5296CD93D}"/>
              </a:ext>
            </a:extLst>
          </p:cNvPr>
          <p:cNvSpPr/>
          <p:nvPr/>
        </p:nvSpPr>
        <p:spPr>
          <a:xfrm>
            <a:off x="8206811" y="5235795"/>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91" name="직선 화살표 연결선 90">
            <a:extLst>
              <a:ext uri="{FF2B5EF4-FFF2-40B4-BE49-F238E27FC236}">
                <a16:creationId xmlns:a16="http://schemas.microsoft.com/office/drawing/2014/main" id="{AE83FDCE-3BCB-4BC7-95A4-74CFEDB5F7E2}"/>
              </a:ext>
            </a:extLst>
          </p:cNvPr>
          <p:cNvCxnSpPr>
            <a:cxnSpLocks/>
            <a:stCxn id="64" idx="2"/>
            <a:endCxn id="61" idx="0"/>
          </p:cNvCxnSpPr>
          <p:nvPr/>
        </p:nvCxnSpPr>
        <p:spPr>
          <a:xfrm>
            <a:off x="9492380" y="5661248"/>
            <a:ext cx="0" cy="2589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2" name="직사각형 91">
            <a:extLst>
              <a:ext uri="{FF2B5EF4-FFF2-40B4-BE49-F238E27FC236}">
                <a16:creationId xmlns:a16="http://schemas.microsoft.com/office/drawing/2014/main" id="{16FE83C0-DC77-4F2C-BB19-012443836DF0}"/>
              </a:ext>
            </a:extLst>
          </p:cNvPr>
          <p:cNvSpPr/>
          <p:nvPr/>
        </p:nvSpPr>
        <p:spPr>
          <a:xfrm>
            <a:off x="9516390" y="5669588"/>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Tree>
    <p:extLst>
      <p:ext uri="{BB962C8B-B14F-4D97-AF65-F5344CB8AC3E}">
        <p14:creationId xmlns:p14="http://schemas.microsoft.com/office/powerpoint/2010/main" val="3115683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결제 페이지</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393414557"/>
              </p:ext>
            </p:extLst>
          </p:nvPr>
        </p:nvGraphicFramePr>
        <p:xfrm>
          <a:off x="452672" y="1268758"/>
          <a:ext cx="11115937" cy="5328594"/>
        </p:xfrm>
        <a:graphic>
          <a:graphicData uri="http://schemas.openxmlformats.org/drawingml/2006/table">
            <a:tbl>
              <a:tblPr>
                <a:tableStyleId>{5C22544A-7EE6-4342-B048-85BDC9FD1C3A}</a:tableStyleId>
              </a:tblPr>
              <a:tblGrid>
                <a:gridCol w="1227623">
                  <a:extLst>
                    <a:ext uri="{9D8B030D-6E8A-4147-A177-3AD203B41FA5}">
                      <a16:colId xmlns:a16="http://schemas.microsoft.com/office/drawing/2014/main" val="554055183"/>
                    </a:ext>
                  </a:extLst>
                </a:gridCol>
                <a:gridCol w="4415705">
                  <a:extLst>
                    <a:ext uri="{9D8B030D-6E8A-4147-A177-3AD203B41FA5}">
                      <a16:colId xmlns:a16="http://schemas.microsoft.com/office/drawing/2014/main" val="20000"/>
                    </a:ext>
                  </a:extLst>
                </a:gridCol>
                <a:gridCol w="5472609">
                  <a:extLst>
                    <a:ext uri="{9D8B030D-6E8A-4147-A177-3AD203B41FA5}">
                      <a16:colId xmlns:a16="http://schemas.microsoft.com/office/drawing/2014/main" val="926946106"/>
                    </a:ext>
                  </a:extLst>
                </a:gridCol>
              </a:tblGrid>
              <a:tr h="302521">
                <a:tc rowSpan="2">
                  <a:txBody>
                    <a:bodyPr/>
                    <a:lstStyle/>
                    <a:p>
                      <a:pPr algn="ctr" latinLnBrk="1"/>
                      <a:r>
                        <a:rPr lang="en-US" altLang="ko-KR" sz="1000" b="1" dirty="0" err="1">
                          <a:solidFill>
                            <a:schemeClr val="tx1"/>
                          </a:solidFill>
                        </a:rPr>
                        <a:t>handoverPoint</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0" dirty="0">
                          <a:solidFill>
                            <a:schemeClr val="tx1"/>
                          </a:solidFill>
                        </a:rPr>
                        <a:t>충전하기</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a:solidFill>
                            <a:schemeClr val="tx1"/>
                          </a:solidFill>
                        </a:rPr>
                        <a:t>결제하기</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26073">
                <a:tc vMerge="1">
                  <a:txBody>
                    <a:bodyPr/>
                    <a:lstStyle/>
                    <a:p>
                      <a:pPr latinLnBrk="1"/>
                      <a:endParaRPr lang="ko-KR" altLang="en-US"/>
                    </a:p>
                  </a:txBody>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2356491"/>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54" name="순서도: 문서 4">
            <a:extLst>
              <a:ext uri="{FF2B5EF4-FFF2-40B4-BE49-F238E27FC236}">
                <a16:creationId xmlns:a16="http://schemas.microsoft.com/office/drawing/2014/main" id="{48A9FD7C-A8AE-4B84-ADB8-879A1A4A0FC1}"/>
              </a:ext>
            </a:extLst>
          </p:cNvPr>
          <p:cNvSpPr/>
          <p:nvPr/>
        </p:nvSpPr>
        <p:spPr>
          <a:xfrm>
            <a:off x="2788022" y="2906031"/>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handoverPoint.jsp</a:t>
            </a:r>
            <a:endParaRPr lang="en-US" altLang="ko-KR" sz="800" dirty="0">
              <a:solidFill>
                <a:schemeClr val="tx1"/>
              </a:solidFill>
              <a:latin typeface="+mn-ea"/>
            </a:endParaRPr>
          </a:p>
        </p:txBody>
      </p:sp>
      <p:grpSp>
        <p:nvGrpSpPr>
          <p:cNvPr id="71" name="그룹 70">
            <a:extLst>
              <a:ext uri="{FF2B5EF4-FFF2-40B4-BE49-F238E27FC236}">
                <a16:creationId xmlns:a16="http://schemas.microsoft.com/office/drawing/2014/main" id="{185ACE03-237B-413D-9927-57D063CFB831}"/>
              </a:ext>
            </a:extLst>
          </p:cNvPr>
          <p:cNvGrpSpPr/>
          <p:nvPr/>
        </p:nvGrpSpPr>
        <p:grpSpPr>
          <a:xfrm>
            <a:off x="6216301" y="3551447"/>
            <a:ext cx="1660913" cy="794305"/>
            <a:chOff x="9696400" y="4265099"/>
            <a:chExt cx="1474520" cy="642182"/>
          </a:xfrm>
        </p:grpSpPr>
        <p:sp>
          <p:nvSpPr>
            <p:cNvPr id="73" name="순서도: 처리 72">
              <a:extLst>
                <a:ext uri="{FF2B5EF4-FFF2-40B4-BE49-F238E27FC236}">
                  <a16:creationId xmlns:a16="http://schemas.microsoft.com/office/drawing/2014/main" id="{BC470A47-B5FD-4F48-9C1A-6B127E566A0A}"/>
                </a:ext>
              </a:extLst>
            </p:cNvPr>
            <p:cNvSpPr/>
            <p:nvPr/>
          </p:nvSpPr>
          <p:spPr>
            <a:xfrm>
              <a:off x="9696400" y="4265099"/>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포인트가 부족합니다</a:t>
              </a:r>
              <a:r>
                <a:rPr lang="en-US" altLang="ko-KR" sz="800" dirty="0">
                  <a:solidFill>
                    <a:schemeClr val="tx1"/>
                  </a:solidFill>
                  <a:latin typeface="+mn-ea"/>
                </a:rPr>
                <a:t>.</a:t>
              </a:r>
            </a:p>
          </p:txBody>
        </p:sp>
        <p:sp>
          <p:nvSpPr>
            <p:cNvPr id="74" name="사각형: 둥근 모서리 62">
              <a:extLst>
                <a:ext uri="{FF2B5EF4-FFF2-40B4-BE49-F238E27FC236}">
                  <a16:creationId xmlns:a16="http://schemas.microsoft.com/office/drawing/2014/main" id="{35AA3A35-79A2-4A78-BE6D-EE06E14C896D}"/>
                </a:ext>
              </a:extLst>
            </p:cNvPr>
            <p:cNvSpPr/>
            <p:nvPr/>
          </p:nvSpPr>
          <p:spPr>
            <a:xfrm>
              <a:off x="10239427" y="470565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76" name="직사각형 75">
            <a:extLst>
              <a:ext uri="{FF2B5EF4-FFF2-40B4-BE49-F238E27FC236}">
                <a16:creationId xmlns:a16="http://schemas.microsoft.com/office/drawing/2014/main" id="{A0062BDB-5397-40F5-BB5B-EB85526390D4}"/>
              </a:ext>
            </a:extLst>
          </p:cNvPr>
          <p:cNvSpPr/>
          <p:nvPr/>
        </p:nvSpPr>
        <p:spPr>
          <a:xfrm>
            <a:off x="7965370" y="2999996"/>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78" name="직사각형 77">
            <a:extLst>
              <a:ext uri="{FF2B5EF4-FFF2-40B4-BE49-F238E27FC236}">
                <a16:creationId xmlns:a16="http://schemas.microsoft.com/office/drawing/2014/main" id="{2D1C46D2-4ED0-46C2-9C58-634B055A1470}"/>
              </a:ext>
            </a:extLst>
          </p:cNvPr>
          <p:cNvSpPr/>
          <p:nvPr/>
        </p:nvSpPr>
        <p:spPr>
          <a:xfrm>
            <a:off x="9307036" y="3493292"/>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51" name="직선 화살표 연결선 50">
            <a:extLst>
              <a:ext uri="{FF2B5EF4-FFF2-40B4-BE49-F238E27FC236}">
                <a16:creationId xmlns:a16="http://schemas.microsoft.com/office/drawing/2014/main" id="{5BE69595-DD77-4266-B1EB-A1D04E8359F0}"/>
              </a:ext>
            </a:extLst>
          </p:cNvPr>
          <p:cNvCxnSpPr>
            <a:cxnSpLocks/>
            <a:stCxn id="54" idx="2"/>
            <a:endCxn id="53" idx="0"/>
          </p:cNvCxnSpPr>
          <p:nvPr/>
        </p:nvCxnSpPr>
        <p:spPr>
          <a:xfrm>
            <a:off x="3701474" y="3156484"/>
            <a:ext cx="542" cy="3089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직사각형 52">
            <a:extLst>
              <a:ext uri="{FF2B5EF4-FFF2-40B4-BE49-F238E27FC236}">
                <a16:creationId xmlns:a16="http://schemas.microsoft.com/office/drawing/2014/main" id="{6BB799FC-99BE-4941-9617-D7C0274AC18B}"/>
              </a:ext>
            </a:extLst>
          </p:cNvPr>
          <p:cNvSpPr/>
          <p:nvPr/>
        </p:nvSpPr>
        <p:spPr>
          <a:xfrm>
            <a:off x="3035942" y="346539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충전하기</a:t>
            </a:r>
          </a:p>
        </p:txBody>
      </p:sp>
      <p:sp>
        <p:nvSpPr>
          <p:cNvPr id="209" name="직사각형 208">
            <a:extLst>
              <a:ext uri="{FF2B5EF4-FFF2-40B4-BE49-F238E27FC236}">
                <a16:creationId xmlns:a16="http://schemas.microsoft.com/office/drawing/2014/main" id="{54A17732-9439-4D16-9ED1-3AE6FBE00A61}"/>
              </a:ext>
            </a:extLst>
          </p:cNvPr>
          <p:cNvSpPr/>
          <p:nvPr/>
        </p:nvSpPr>
        <p:spPr>
          <a:xfrm>
            <a:off x="10682262" y="4976072"/>
            <a:ext cx="790601" cy="461665"/>
          </a:xfrm>
          <a:prstGeom prst="rect">
            <a:avLst/>
          </a:prstGeom>
        </p:spPr>
        <p:txBody>
          <a:bodyPr wrap="none">
            <a:spAutoFit/>
          </a:bodyPr>
          <a:lstStyle/>
          <a:p>
            <a:r>
              <a:rPr lang="en-US" altLang="ko-KR" sz="800" dirty="0"/>
              <a:t>DG_MEMBER</a:t>
            </a:r>
          </a:p>
          <a:p>
            <a:r>
              <a:rPr lang="en-US" altLang="ko-KR" sz="800" dirty="0"/>
              <a:t>DG_TRAINER</a:t>
            </a:r>
          </a:p>
          <a:p>
            <a:r>
              <a:rPr lang="en-US" altLang="ko-KR" sz="800" dirty="0"/>
              <a:t>DG_TRADE</a:t>
            </a:r>
          </a:p>
        </p:txBody>
      </p:sp>
      <p:pic>
        <p:nvPicPr>
          <p:cNvPr id="210" name="그림 209" descr="모니터, 컴퓨터이(가) 표시된 사진&#10;&#10;자동 생성된 설명">
            <a:extLst>
              <a:ext uri="{FF2B5EF4-FFF2-40B4-BE49-F238E27FC236}">
                <a16:creationId xmlns:a16="http://schemas.microsoft.com/office/drawing/2014/main" id="{8EDDB221-87C1-49CC-82DA-29CAD00EB3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1515" y="4541098"/>
            <a:ext cx="611352" cy="586336"/>
          </a:xfrm>
          <a:prstGeom prst="rect">
            <a:avLst/>
          </a:prstGeom>
        </p:spPr>
      </p:pic>
      <p:cxnSp>
        <p:nvCxnSpPr>
          <p:cNvPr id="211" name="직선 화살표 연결선 210">
            <a:extLst>
              <a:ext uri="{FF2B5EF4-FFF2-40B4-BE49-F238E27FC236}">
                <a16:creationId xmlns:a16="http://schemas.microsoft.com/office/drawing/2014/main" id="{51F7CB1F-5717-46E3-960A-E3CA5A3AC5DA}"/>
              </a:ext>
            </a:extLst>
          </p:cNvPr>
          <p:cNvCxnSpPr/>
          <p:nvPr/>
        </p:nvCxnSpPr>
        <p:spPr>
          <a:xfrm>
            <a:off x="10352440" y="4990879"/>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212" name="직선 화살표 연결선 211">
            <a:extLst>
              <a:ext uri="{FF2B5EF4-FFF2-40B4-BE49-F238E27FC236}">
                <a16:creationId xmlns:a16="http://schemas.microsoft.com/office/drawing/2014/main" id="{1EB5FC44-3084-41C8-A1C4-EAA5848988BF}"/>
              </a:ext>
            </a:extLst>
          </p:cNvPr>
          <p:cNvCxnSpPr/>
          <p:nvPr/>
        </p:nvCxnSpPr>
        <p:spPr>
          <a:xfrm flipH="1">
            <a:off x="10303513" y="4846863"/>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67" name="순서도: 판단 66">
            <a:extLst>
              <a:ext uri="{FF2B5EF4-FFF2-40B4-BE49-F238E27FC236}">
                <a16:creationId xmlns:a16="http://schemas.microsoft.com/office/drawing/2014/main" id="{2488ACF1-1194-4A5A-A388-595512FDC646}"/>
              </a:ext>
            </a:extLst>
          </p:cNvPr>
          <p:cNvSpPr/>
          <p:nvPr/>
        </p:nvSpPr>
        <p:spPr>
          <a:xfrm>
            <a:off x="2711364" y="4039585"/>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Payment.rv</a:t>
            </a:r>
            <a:endParaRPr lang="ko-KR" altLang="en-US" sz="800" dirty="0">
              <a:solidFill>
                <a:schemeClr val="tx1"/>
              </a:solidFill>
            </a:endParaRPr>
          </a:p>
        </p:txBody>
      </p:sp>
      <p:cxnSp>
        <p:nvCxnSpPr>
          <p:cNvPr id="68" name="직선 화살표 연결선 67">
            <a:extLst>
              <a:ext uri="{FF2B5EF4-FFF2-40B4-BE49-F238E27FC236}">
                <a16:creationId xmlns:a16="http://schemas.microsoft.com/office/drawing/2014/main" id="{4C0942BB-7F0E-462A-B803-5748457F4010}"/>
              </a:ext>
            </a:extLst>
          </p:cNvPr>
          <p:cNvCxnSpPr>
            <a:cxnSpLocks/>
            <a:stCxn id="53" idx="2"/>
          </p:cNvCxnSpPr>
          <p:nvPr/>
        </p:nvCxnSpPr>
        <p:spPr>
          <a:xfrm flipH="1">
            <a:off x="3701474" y="3772801"/>
            <a:ext cx="542" cy="26678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직사각형 69">
            <a:extLst>
              <a:ext uri="{FF2B5EF4-FFF2-40B4-BE49-F238E27FC236}">
                <a16:creationId xmlns:a16="http://schemas.microsoft.com/office/drawing/2014/main" id="{5E96B805-275F-4557-A094-75B219408FBA}"/>
              </a:ext>
            </a:extLst>
          </p:cNvPr>
          <p:cNvSpPr/>
          <p:nvPr/>
        </p:nvSpPr>
        <p:spPr>
          <a:xfrm>
            <a:off x="5011089" y="4308861"/>
            <a:ext cx="790601" cy="338554"/>
          </a:xfrm>
          <a:prstGeom prst="rect">
            <a:avLst/>
          </a:prstGeom>
        </p:spPr>
        <p:txBody>
          <a:bodyPr wrap="none">
            <a:spAutoFit/>
          </a:bodyPr>
          <a:lstStyle/>
          <a:p>
            <a:r>
              <a:rPr lang="en-US" altLang="ko-KR" sz="800" dirty="0"/>
              <a:t>DG_TRAINER</a:t>
            </a:r>
          </a:p>
          <a:p>
            <a:r>
              <a:rPr lang="en-US" altLang="ko-KR" sz="800" dirty="0"/>
              <a:t>DG_MEMBER</a:t>
            </a:r>
          </a:p>
        </p:txBody>
      </p:sp>
      <p:pic>
        <p:nvPicPr>
          <p:cNvPr id="79" name="그림 78" descr="모니터, 컴퓨터이(가) 표시된 사진&#10;&#10;자동 생성된 설명">
            <a:extLst>
              <a:ext uri="{FF2B5EF4-FFF2-40B4-BE49-F238E27FC236}">
                <a16:creationId xmlns:a16="http://schemas.microsoft.com/office/drawing/2014/main" id="{72B697A4-4A08-4C28-B085-972FA1A905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0342" y="3873887"/>
            <a:ext cx="611352" cy="586336"/>
          </a:xfrm>
          <a:prstGeom prst="rect">
            <a:avLst/>
          </a:prstGeom>
        </p:spPr>
      </p:pic>
      <p:cxnSp>
        <p:nvCxnSpPr>
          <p:cNvPr id="85" name="직선 화살표 연결선 84">
            <a:extLst>
              <a:ext uri="{FF2B5EF4-FFF2-40B4-BE49-F238E27FC236}">
                <a16:creationId xmlns:a16="http://schemas.microsoft.com/office/drawing/2014/main" id="{8A53B7F7-42A2-4719-AD3F-3847432C4167}"/>
              </a:ext>
            </a:extLst>
          </p:cNvPr>
          <p:cNvCxnSpPr/>
          <p:nvPr/>
        </p:nvCxnSpPr>
        <p:spPr>
          <a:xfrm>
            <a:off x="4681267" y="4323668"/>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86" name="직선 화살표 연결선 85">
            <a:extLst>
              <a:ext uri="{FF2B5EF4-FFF2-40B4-BE49-F238E27FC236}">
                <a16:creationId xmlns:a16="http://schemas.microsoft.com/office/drawing/2014/main" id="{BE7C73EB-B164-4ED5-AC00-2AA673783D67}"/>
              </a:ext>
            </a:extLst>
          </p:cNvPr>
          <p:cNvCxnSpPr/>
          <p:nvPr/>
        </p:nvCxnSpPr>
        <p:spPr>
          <a:xfrm flipH="1">
            <a:off x="4632340" y="4179652"/>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88" name="직사각형 87">
            <a:extLst>
              <a:ext uri="{FF2B5EF4-FFF2-40B4-BE49-F238E27FC236}">
                <a16:creationId xmlns:a16="http://schemas.microsoft.com/office/drawing/2014/main" id="{A42F27BB-B188-4504-81EB-E3F26F7D81A9}"/>
              </a:ext>
            </a:extLst>
          </p:cNvPr>
          <p:cNvSpPr/>
          <p:nvPr/>
        </p:nvSpPr>
        <p:spPr>
          <a:xfrm>
            <a:off x="2397622" y="4037023"/>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90" name="직사각형 89">
            <a:extLst>
              <a:ext uri="{FF2B5EF4-FFF2-40B4-BE49-F238E27FC236}">
                <a16:creationId xmlns:a16="http://schemas.microsoft.com/office/drawing/2014/main" id="{6E15D70B-34F3-4D7C-AD82-06DB852FFDD8}"/>
              </a:ext>
            </a:extLst>
          </p:cNvPr>
          <p:cNvSpPr/>
          <p:nvPr/>
        </p:nvSpPr>
        <p:spPr>
          <a:xfrm>
            <a:off x="1847528" y="4096200"/>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91" name="직선 화살표 연결선 90">
            <a:extLst>
              <a:ext uri="{FF2B5EF4-FFF2-40B4-BE49-F238E27FC236}">
                <a16:creationId xmlns:a16="http://schemas.microsoft.com/office/drawing/2014/main" id="{AF99DDE9-8CBE-4E4E-9681-42BC73B17AD2}"/>
              </a:ext>
            </a:extLst>
          </p:cNvPr>
          <p:cNvCxnSpPr>
            <a:cxnSpLocks/>
            <a:stCxn id="67" idx="1"/>
            <a:endCxn id="90" idx="3"/>
          </p:cNvCxnSpPr>
          <p:nvPr/>
        </p:nvCxnSpPr>
        <p:spPr>
          <a:xfrm flipH="1">
            <a:off x="2379193" y="4249904"/>
            <a:ext cx="33217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2" name="직선 화살표 연결선 91">
            <a:extLst>
              <a:ext uri="{FF2B5EF4-FFF2-40B4-BE49-F238E27FC236}">
                <a16:creationId xmlns:a16="http://schemas.microsoft.com/office/drawing/2014/main" id="{385DF14F-53BC-4CEA-9F8C-19E3D380469D}"/>
              </a:ext>
            </a:extLst>
          </p:cNvPr>
          <p:cNvCxnSpPr>
            <a:cxnSpLocks/>
            <a:stCxn id="67" idx="2"/>
            <a:endCxn id="95" idx="0"/>
          </p:cNvCxnSpPr>
          <p:nvPr/>
        </p:nvCxnSpPr>
        <p:spPr>
          <a:xfrm>
            <a:off x="3701474" y="4460223"/>
            <a:ext cx="0" cy="2847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4" name="직사각형 93">
            <a:extLst>
              <a:ext uri="{FF2B5EF4-FFF2-40B4-BE49-F238E27FC236}">
                <a16:creationId xmlns:a16="http://schemas.microsoft.com/office/drawing/2014/main" id="{E8F8CC3F-F233-4BD7-930D-BED421594E29}"/>
              </a:ext>
            </a:extLst>
          </p:cNvPr>
          <p:cNvSpPr/>
          <p:nvPr/>
        </p:nvSpPr>
        <p:spPr>
          <a:xfrm>
            <a:off x="3676243" y="4483418"/>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95" name="순서도: 문서 4">
            <a:extLst>
              <a:ext uri="{FF2B5EF4-FFF2-40B4-BE49-F238E27FC236}">
                <a16:creationId xmlns:a16="http://schemas.microsoft.com/office/drawing/2014/main" id="{7116336E-EC2A-48BE-915C-FAA0A6823BE7}"/>
              </a:ext>
            </a:extLst>
          </p:cNvPr>
          <p:cNvSpPr/>
          <p:nvPr/>
        </p:nvSpPr>
        <p:spPr>
          <a:xfrm>
            <a:off x="2788022" y="4744993"/>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payment.jsp</a:t>
            </a:r>
            <a:endParaRPr lang="en-US" altLang="ko-KR" sz="800" dirty="0">
              <a:solidFill>
                <a:schemeClr val="tx1"/>
              </a:solidFill>
              <a:latin typeface="+mn-ea"/>
            </a:endParaRPr>
          </a:p>
        </p:txBody>
      </p:sp>
      <p:sp>
        <p:nvSpPr>
          <p:cNvPr id="96" name="순서도: 문서 4">
            <a:extLst>
              <a:ext uri="{FF2B5EF4-FFF2-40B4-BE49-F238E27FC236}">
                <a16:creationId xmlns:a16="http://schemas.microsoft.com/office/drawing/2014/main" id="{E4A2686D-EDF7-447F-8CC2-D39086985744}"/>
              </a:ext>
            </a:extLst>
          </p:cNvPr>
          <p:cNvSpPr/>
          <p:nvPr/>
        </p:nvSpPr>
        <p:spPr>
          <a:xfrm>
            <a:off x="8369444" y="249289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handoverPoint.jsp</a:t>
            </a:r>
            <a:endParaRPr lang="en-US" altLang="ko-KR" sz="800" dirty="0">
              <a:solidFill>
                <a:schemeClr val="tx1"/>
              </a:solidFill>
              <a:latin typeface="+mn-ea"/>
            </a:endParaRPr>
          </a:p>
        </p:txBody>
      </p:sp>
      <p:cxnSp>
        <p:nvCxnSpPr>
          <p:cNvPr id="97" name="직선 화살표 연결선 96">
            <a:extLst>
              <a:ext uri="{FF2B5EF4-FFF2-40B4-BE49-F238E27FC236}">
                <a16:creationId xmlns:a16="http://schemas.microsoft.com/office/drawing/2014/main" id="{CAC8F312-FB59-4433-BC68-7D24505ABCC5}"/>
              </a:ext>
            </a:extLst>
          </p:cNvPr>
          <p:cNvCxnSpPr>
            <a:cxnSpLocks/>
            <a:stCxn id="96" idx="2"/>
            <a:endCxn id="99" idx="0"/>
          </p:cNvCxnSpPr>
          <p:nvPr/>
        </p:nvCxnSpPr>
        <p:spPr>
          <a:xfrm flipH="1">
            <a:off x="9282354" y="2743349"/>
            <a:ext cx="542" cy="2931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9" name="순서도: 판단 98">
            <a:extLst>
              <a:ext uri="{FF2B5EF4-FFF2-40B4-BE49-F238E27FC236}">
                <a16:creationId xmlns:a16="http://schemas.microsoft.com/office/drawing/2014/main" id="{4187FE61-4659-487D-AEF5-4390FF3F9293}"/>
              </a:ext>
            </a:extLst>
          </p:cNvPr>
          <p:cNvSpPr/>
          <p:nvPr/>
        </p:nvSpPr>
        <p:spPr>
          <a:xfrm>
            <a:off x="8292244" y="3036459"/>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Confirm</a:t>
            </a:r>
          </a:p>
          <a:p>
            <a:pPr algn="ctr"/>
            <a:r>
              <a:rPr lang="en-US" altLang="ko-KR" sz="800" dirty="0">
                <a:solidFill>
                  <a:schemeClr val="tx1"/>
                </a:solidFill>
              </a:rPr>
              <a:t>(</a:t>
            </a:r>
            <a:r>
              <a:rPr lang="ko-KR" altLang="en-US" sz="800" dirty="0">
                <a:solidFill>
                  <a:schemeClr val="tx1"/>
                </a:solidFill>
              </a:rPr>
              <a:t>트레이너 정보를 </a:t>
            </a:r>
            <a:endParaRPr lang="en-US" altLang="ko-KR" sz="800" dirty="0">
              <a:solidFill>
                <a:schemeClr val="tx1"/>
              </a:solidFill>
            </a:endParaRPr>
          </a:p>
          <a:p>
            <a:pPr algn="ctr"/>
            <a:r>
              <a:rPr lang="ko-KR" altLang="en-US" sz="800" dirty="0">
                <a:solidFill>
                  <a:schemeClr val="tx1"/>
                </a:solidFill>
              </a:rPr>
              <a:t>확인하셨나요</a:t>
            </a:r>
            <a:r>
              <a:rPr lang="en-US" altLang="ko-KR" sz="800" dirty="0">
                <a:solidFill>
                  <a:schemeClr val="tx1"/>
                </a:solidFill>
              </a:rPr>
              <a:t>?)</a:t>
            </a:r>
            <a:endParaRPr lang="ko-KR" altLang="en-US" sz="800" dirty="0">
              <a:solidFill>
                <a:schemeClr val="tx1"/>
              </a:solidFill>
            </a:endParaRPr>
          </a:p>
        </p:txBody>
      </p:sp>
      <p:cxnSp>
        <p:nvCxnSpPr>
          <p:cNvPr id="23" name="연결선: 꺾임 22">
            <a:extLst>
              <a:ext uri="{FF2B5EF4-FFF2-40B4-BE49-F238E27FC236}">
                <a16:creationId xmlns:a16="http://schemas.microsoft.com/office/drawing/2014/main" id="{4AFB4AB9-2527-43D0-809E-AE2366104BD8}"/>
              </a:ext>
            </a:extLst>
          </p:cNvPr>
          <p:cNvCxnSpPr>
            <a:stCxn id="99" idx="1"/>
            <a:endCxn id="96" idx="1"/>
          </p:cNvCxnSpPr>
          <p:nvPr/>
        </p:nvCxnSpPr>
        <p:spPr>
          <a:xfrm rot="10800000" flipH="1">
            <a:off x="8292244" y="2626988"/>
            <a:ext cx="77200" cy="619790"/>
          </a:xfrm>
          <a:prstGeom prst="bentConnector3">
            <a:avLst>
              <a:gd name="adj1" fmla="val -491712"/>
            </a:avLst>
          </a:prstGeom>
          <a:ln>
            <a:tailEnd type="triangle"/>
          </a:ln>
        </p:spPr>
        <p:style>
          <a:lnRef idx="1">
            <a:schemeClr val="dk1"/>
          </a:lnRef>
          <a:fillRef idx="0">
            <a:schemeClr val="dk1"/>
          </a:fillRef>
          <a:effectRef idx="0">
            <a:schemeClr val="dk1"/>
          </a:effectRef>
          <a:fontRef idx="minor">
            <a:schemeClr val="tx1"/>
          </a:fontRef>
        </p:style>
      </p:cxnSp>
      <p:sp>
        <p:nvSpPr>
          <p:cNvPr id="102" name="순서도: 판단 101">
            <a:extLst>
              <a:ext uri="{FF2B5EF4-FFF2-40B4-BE49-F238E27FC236}">
                <a16:creationId xmlns:a16="http://schemas.microsoft.com/office/drawing/2014/main" id="{967FCC12-1071-404D-9FCD-426E0A746A05}"/>
              </a:ext>
            </a:extLst>
          </p:cNvPr>
          <p:cNvSpPr/>
          <p:nvPr/>
        </p:nvSpPr>
        <p:spPr>
          <a:xfrm>
            <a:off x="8292244" y="3742773"/>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 검사</a:t>
            </a:r>
          </a:p>
        </p:txBody>
      </p:sp>
      <p:cxnSp>
        <p:nvCxnSpPr>
          <p:cNvPr id="103" name="직선 화살표 연결선 102">
            <a:extLst>
              <a:ext uri="{FF2B5EF4-FFF2-40B4-BE49-F238E27FC236}">
                <a16:creationId xmlns:a16="http://schemas.microsoft.com/office/drawing/2014/main" id="{94C526E7-6EFF-494A-808B-1D642EA0E067}"/>
              </a:ext>
            </a:extLst>
          </p:cNvPr>
          <p:cNvCxnSpPr>
            <a:cxnSpLocks/>
            <a:stCxn id="99" idx="2"/>
            <a:endCxn id="102" idx="0"/>
          </p:cNvCxnSpPr>
          <p:nvPr/>
        </p:nvCxnSpPr>
        <p:spPr>
          <a:xfrm>
            <a:off x="9282354" y="3457097"/>
            <a:ext cx="0" cy="28567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4" name="직선 화살표 연결선 103">
            <a:extLst>
              <a:ext uri="{FF2B5EF4-FFF2-40B4-BE49-F238E27FC236}">
                <a16:creationId xmlns:a16="http://schemas.microsoft.com/office/drawing/2014/main" id="{1FD38BAD-7F67-496E-9802-47EB5D01A2F0}"/>
              </a:ext>
            </a:extLst>
          </p:cNvPr>
          <p:cNvCxnSpPr>
            <a:cxnSpLocks/>
            <a:stCxn id="102" idx="1"/>
            <a:endCxn id="73" idx="3"/>
          </p:cNvCxnSpPr>
          <p:nvPr/>
        </p:nvCxnSpPr>
        <p:spPr>
          <a:xfrm flipH="1" flipV="1">
            <a:off x="7877214" y="3948600"/>
            <a:ext cx="415030" cy="44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7" name="연결선: 꺾임 106">
            <a:extLst>
              <a:ext uri="{FF2B5EF4-FFF2-40B4-BE49-F238E27FC236}">
                <a16:creationId xmlns:a16="http://schemas.microsoft.com/office/drawing/2014/main" id="{A89F064D-2B08-4351-AA94-594026C67F2B}"/>
              </a:ext>
            </a:extLst>
          </p:cNvPr>
          <p:cNvCxnSpPr>
            <a:cxnSpLocks/>
            <a:stCxn id="73" idx="0"/>
            <a:endCxn id="96" idx="1"/>
          </p:cNvCxnSpPr>
          <p:nvPr/>
        </p:nvCxnSpPr>
        <p:spPr>
          <a:xfrm rot="5400000" flipH="1" flipV="1">
            <a:off x="7245872" y="2427875"/>
            <a:ext cx="924459" cy="13226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1" name="직사각형 110">
            <a:extLst>
              <a:ext uri="{FF2B5EF4-FFF2-40B4-BE49-F238E27FC236}">
                <a16:creationId xmlns:a16="http://schemas.microsoft.com/office/drawing/2014/main" id="{F84D41C9-FFA2-4290-B44F-2BC7511854B9}"/>
              </a:ext>
            </a:extLst>
          </p:cNvPr>
          <p:cNvSpPr/>
          <p:nvPr/>
        </p:nvSpPr>
        <p:spPr>
          <a:xfrm>
            <a:off x="7919616" y="3708736"/>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17" name="직사각형 116">
            <a:extLst>
              <a:ext uri="{FF2B5EF4-FFF2-40B4-BE49-F238E27FC236}">
                <a16:creationId xmlns:a16="http://schemas.microsoft.com/office/drawing/2014/main" id="{F722EF1D-30E1-4FC3-9DCF-3FBBC56F3429}"/>
              </a:ext>
            </a:extLst>
          </p:cNvPr>
          <p:cNvSpPr/>
          <p:nvPr/>
        </p:nvSpPr>
        <p:spPr>
          <a:xfrm>
            <a:off x="9257252" y="4223517"/>
            <a:ext cx="364202" cy="338554"/>
          </a:xfrm>
          <a:prstGeom prst="rect">
            <a:avLst/>
          </a:prstGeom>
        </p:spPr>
        <p:txBody>
          <a:bodyPr wrap="none">
            <a:spAutoFit/>
          </a:bodyPr>
          <a:lstStyle/>
          <a:p>
            <a:r>
              <a:rPr lang="en-US" altLang="ko-KR" sz="800" dirty="0">
                <a:solidFill>
                  <a:srgbClr val="FF0000"/>
                </a:solidFill>
              </a:rPr>
              <a:t>YES</a:t>
            </a:r>
          </a:p>
          <a:p>
            <a:r>
              <a:rPr lang="en-US" altLang="ko-KR" sz="800" dirty="0"/>
              <a:t>ajax</a:t>
            </a:r>
            <a:endParaRPr lang="ko-KR" altLang="en-US" sz="800" dirty="0"/>
          </a:p>
        </p:txBody>
      </p:sp>
      <p:cxnSp>
        <p:nvCxnSpPr>
          <p:cNvPr id="118" name="직선 화살표 연결선 117">
            <a:extLst>
              <a:ext uri="{FF2B5EF4-FFF2-40B4-BE49-F238E27FC236}">
                <a16:creationId xmlns:a16="http://schemas.microsoft.com/office/drawing/2014/main" id="{9EB71DAF-DD03-4E6F-9126-81593B6E7ABB}"/>
              </a:ext>
            </a:extLst>
          </p:cNvPr>
          <p:cNvCxnSpPr>
            <a:cxnSpLocks/>
            <a:stCxn id="102" idx="2"/>
            <a:endCxn id="122" idx="0"/>
          </p:cNvCxnSpPr>
          <p:nvPr/>
        </p:nvCxnSpPr>
        <p:spPr>
          <a:xfrm>
            <a:off x="9282354" y="4163411"/>
            <a:ext cx="0" cy="5408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2" name="순서도: 판단 121">
            <a:extLst>
              <a:ext uri="{FF2B5EF4-FFF2-40B4-BE49-F238E27FC236}">
                <a16:creationId xmlns:a16="http://schemas.microsoft.com/office/drawing/2014/main" id="{04E2565B-2077-4B55-9FC9-79DB06E292D1}"/>
              </a:ext>
            </a:extLst>
          </p:cNvPr>
          <p:cNvSpPr/>
          <p:nvPr/>
        </p:nvSpPr>
        <p:spPr>
          <a:xfrm>
            <a:off x="8292244" y="4704243"/>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HandOverPoint</a:t>
            </a:r>
            <a:endParaRPr lang="en-US" altLang="ko-KR" sz="800" dirty="0">
              <a:solidFill>
                <a:schemeClr val="tx1"/>
              </a:solidFill>
            </a:endParaRPr>
          </a:p>
          <a:p>
            <a:pPr algn="ctr"/>
            <a:r>
              <a:rPr lang="en-US" altLang="ko-KR" sz="800" dirty="0">
                <a:solidFill>
                  <a:schemeClr val="tx1"/>
                </a:solidFill>
              </a:rPr>
              <a:t>OkAction.java</a:t>
            </a:r>
            <a:endParaRPr lang="ko-KR" altLang="en-US" sz="800" dirty="0">
              <a:solidFill>
                <a:schemeClr val="tx1"/>
              </a:solidFill>
            </a:endParaRPr>
          </a:p>
        </p:txBody>
      </p:sp>
      <p:sp>
        <p:nvSpPr>
          <p:cNvPr id="126" name="직사각형 125">
            <a:extLst>
              <a:ext uri="{FF2B5EF4-FFF2-40B4-BE49-F238E27FC236}">
                <a16:creationId xmlns:a16="http://schemas.microsoft.com/office/drawing/2014/main" id="{5C0FE319-2C4D-49C0-B590-8B55A44985C4}"/>
              </a:ext>
            </a:extLst>
          </p:cNvPr>
          <p:cNvSpPr/>
          <p:nvPr/>
        </p:nvSpPr>
        <p:spPr>
          <a:xfrm>
            <a:off x="7939866" y="4683727"/>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27" name="직사각형 126">
            <a:extLst>
              <a:ext uri="{FF2B5EF4-FFF2-40B4-BE49-F238E27FC236}">
                <a16:creationId xmlns:a16="http://schemas.microsoft.com/office/drawing/2014/main" id="{8CE73EC7-84C1-4F17-A9CE-B698C240B631}"/>
              </a:ext>
            </a:extLst>
          </p:cNvPr>
          <p:cNvSpPr/>
          <p:nvPr/>
        </p:nvSpPr>
        <p:spPr>
          <a:xfrm>
            <a:off x="7399187" y="4760858"/>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28" name="직선 화살표 연결선 127">
            <a:extLst>
              <a:ext uri="{FF2B5EF4-FFF2-40B4-BE49-F238E27FC236}">
                <a16:creationId xmlns:a16="http://schemas.microsoft.com/office/drawing/2014/main" id="{04300BF1-6B9E-4AEF-9C65-2666A2B1D8CA}"/>
              </a:ext>
            </a:extLst>
          </p:cNvPr>
          <p:cNvCxnSpPr>
            <a:cxnSpLocks/>
            <a:stCxn id="122" idx="1"/>
            <a:endCxn id="127" idx="3"/>
          </p:cNvCxnSpPr>
          <p:nvPr/>
        </p:nvCxnSpPr>
        <p:spPr>
          <a:xfrm flipH="1">
            <a:off x="7930852" y="4914562"/>
            <a:ext cx="361392"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4" name="직사각형 133">
            <a:extLst>
              <a:ext uri="{FF2B5EF4-FFF2-40B4-BE49-F238E27FC236}">
                <a16:creationId xmlns:a16="http://schemas.microsoft.com/office/drawing/2014/main" id="{29AE6B5F-91B9-4931-9C29-106519C58750}"/>
              </a:ext>
            </a:extLst>
          </p:cNvPr>
          <p:cNvSpPr/>
          <p:nvPr/>
        </p:nvSpPr>
        <p:spPr>
          <a:xfrm>
            <a:off x="9309722" y="5124881"/>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35" name="직사각형 134">
            <a:extLst>
              <a:ext uri="{FF2B5EF4-FFF2-40B4-BE49-F238E27FC236}">
                <a16:creationId xmlns:a16="http://schemas.microsoft.com/office/drawing/2014/main" id="{0CBEECA2-7902-4B84-9E79-0696ADE7BBE6}"/>
              </a:ext>
            </a:extLst>
          </p:cNvPr>
          <p:cNvSpPr/>
          <p:nvPr/>
        </p:nvSpPr>
        <p:spPr>
          <a:xfrm>
            <a:off x="8616280" y="535830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종료하기</a:t>
            </a:r>
          </a:p>
        </p:txBody>
      </p:sp>
      <p:cxnSp>
        <p:nvCxnSpPr>
          <p:cNvPr id="136" name="직선 화살표 연결선 135">
            <a:extLst>
              <a:ext uri="{FF2B5EF4-FFF2-40B4-BE49-F238E27FC236}">
                <a16:creationId xmlns:a16="http://schemas.microsoft.com/office/drawing/2014/main" id="{F8E703D1-A72C-4406-AB05-8EDC4C0BB05E}"/>
              </a:ext>
            </a:extLst>
          </p:cNvPr>
          <p:cNvCxnSpPr>
            <a:cxnSpLocks/>
            <a:endCxn id="135" idx="0"/>
          </p:cNvCxnSpPr>
          <p:nvPr/>
        </p:nvCxnSpPr>
        <p:spPr>
          <a:xfrm>
            <a:off x="9282354" y="5124881"/>
            <a:ext cx="0" cy="23342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7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충전 페이지</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455522497"/>
              </p:ext>
            </p:extLst>
          </p:nvPr>
        </p:nvGraphicFramePr>
        <p:xfrm>
          <a:off x="452672" y="1268759"/>
          <a:ext cx="11115936" cy="5400592"/>
        </p:xfrm>
        <a:graphic>
          <a:graphicData uri="http://schemas.openxmlformats.org/drawingml/2006/table">
            <a:tbl>
              <a:tblPr>
                <a:tableStyleId>{5C22544A-7EE6-4342-B048-85BDC9FD1C3A}</a:tableStyleId>
              </a:tblPr>
              <a:tblGrid>
                <a:gridCol w="1227623">
                  <a:extLst>
                    <a:ext uri="{9D8B030D-6E8A-4147-A177-3AD203B41FA5}">
                      <a16:colId xmlns:a16="http://schemas.microsoft.com/office/drawing/2014/main" val="554055183"/>
                    </a:ext>
                  </a:extLst>
                </a:gridCol>
                <a:gridCol w="9888313">
                  <a:extLst>
                    <a:ext uri="{9D8B030D-6E8A-4147-A177-3AD203B41FA5}">
                      <a16:colId xmlns:a16="http://schemas.microsoft.com/office/drawing/2014/main" val="20000"/>
                    </a:ext>
                  </a:extLst>
                </a:gridCol>
              </a:tblGrid>
              <a:tr h="5400592">
                <a:tc>
                  <a:txBody>
                    <a:bodyPr/>
                    <a:lstStyle/>
                    <a:p>
                      <a:pPr algn="ctr" latinLnBrk="1"/>
                      <a:r>
                        <a:rPr lang="en-US" altLang="ko-KR" sz="1000" b="1" dirty="0">
                          <a:solidFill>
                            <a:schemeClr val="tx1"/>
                          </a:solidFill>
                        </a:rPr>
                        <a:t>payment</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54" name="순서도: 문서 4">
            <a:extLst>
              <a:ext uri="{FF2B5EF4-FFF2-40B4-BE49-F238E27FC236}">
                <a16:creationId xmlns:a16="http://schemas.microsoft.com/office/drawing/2014/main" id="{48A9FD7C-A8AE-4B84-ADB8-879A1A4A0FC1}"/>
              </a:ext>
            </a:extLst>
          </p:cNvPr>
          <p:cNvSpPr/>
          <p:nvPr/>
        </p:nvSpPr>
        <p:spPr>
          <a:xfrm>
            <a:off x="4440195" y="1468113"/>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payment.jsp</a:t>
            </a:r>
            <a:endParaRPr lang="en-US" altLang="ko-KR" sz="800" dirty="0">
              <a:solidFill>
                <a:schemeClr val="tx1"/>
              </a:solidFill>
              <a:latin typeface="+mn-ea"/>
            </a:endParaRPr>
          </a:p>
        </p:txBody>
      </p:sp>
      <p:sp>
        <p:nvSpPr>
          <p:cNvPr id="60" name="순서도: 판단 59">
            <a:extLst>
              <a:ext uri="{FF2B5EF4-FFF2-40B4-BE49-F238E27FC236}">
                <a16:creationId xmlns:a16="http://schemas.microsoft.com/office/drawing/2014/main" id="{7456AB5F-08F7-46B4-9B20-84F4439EAFEB}"/>
              </a:ext>
            </a:extLst>
          </p:cNvPr>
          <p:cNvSpPr/>
          <p:nvPr/>
        </p:nvSpPr>
        <p:spPr>
          <a:xfrm>
            <a:off x="4363537" y="2999437"/>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 검사</a:t>
            </a:r>
          </a:p>
        </p:txBody>
      </p:sp>
      <p:grpSp>
        <p:nvGrpSpPr>
          <p:cNvPr id="71" name="그룹 70">
            <a:extLst>
              <a:ext uri="{FF2B5EF4-FFF2-40B4-BE49-F238E27FC236}">
                <a16:creationId xmlns:a16="http://schemas.microsoft.com/office/drawing/2014/main" id="{185ACE03-237B-413D-9927-57D063CFB831}"/>
              </a:ext>
            </a:extLst>
          </p:cNvPr>
          <p:cNvGrpSpPr/>
          <p:nvPr/>
        </p:nvGrpSpPr>
        <p:grpSpPr>
          <a:xfrm>
            <a:off x="2207569" y="2819412"/>
            <a:ext cx="1660913" cy="794305"/>
            <a:chOff x="9696401" y="4265098"/>
            <a:chExt cx="1474520" cy="642182"/>
          </a:xfrm>
        </p:grpSpPr>
        <p:sp>
          <p:nvSpPr>
            <p:cNvPr id="73" name="순서도: 처리 72">
              <a:extLst>
                <a:ext uri="{FF2B5EF4-FFF2-40B4-BE49-F238E27FC236}">
                  <a16:creationId xmlns:a16="http://schemas.microsoft.com/office/drawing/2014/main" id="{BC470A47-B5FD-4F48-9C1A-6B127E566A0A}"/>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충전하실 금액을 선택해주세요</a:t>
              </a:r>
              <a:endParaRPr lang="en-US" altLang="ko-KR" sz="800" dirty="0">
                <a:solidFill>
                  <a:schemeClr val="tx1"/>
                </a:solidFill>
                <a:latin typeface="+mn-ea"/>
              </a:endParaRPr>
            </a:p>
          </p:txBody>
        </p:sp>
        <p:sp>
          <p:nvSpPr>
            <p:cNvPr id="74" name="사각형: 둥근 모서리 62">
              <a:extLst>
                <a:ext uri="{FF2B5EF4-FFF2-40B4-BE49-F238E27FC236}">
                  <a16:creationId xmlns:a16="http://schemas.microsoft.com/office/drawing/2014/main" id="{35AA3A35-79A2-4A78-BE6D-EE06E14C896D}"/>
                </a:ext>
              </a:extLst>
            </p:cNvPr>
            <p:cNvSpPr/>
            <p:nvPr/>
          </p:nvSpPr>
          <p:spPr>
            <a:xfrm>
              <a:off x="10239427" y="470565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75" name="직선 화살표 연결선 74">
            <a:extLst>
              <a:ext uri="{FF2B5EF4-FFF2-40B4-BE49-F238E27FC236}">
                <a16:creationId xmlns:a16="http://schemas.microsoft.com/office/drawing/2014/main" id="{522D0768-4633-449E-BE83-BED384FE765D}"/>
              </a:ext>
            </a:extLst>
          </p:cNvPr>
          <p:cNvCxnSpPr>
            <a:cxnSpLocks/>
            <a:stCxn id="60" idx="1"/>
            <a:endCxn id="73" idx="3"/>
          </p:cNvCxnSpPr>
          <p:nvPr/>
        </p:nvCxnSpPr>
        <p:spPr>
          <a:xfrm flipH="1">
            <a:off x="3868482" y="3209756"/>
            <a:ext cx="495055" cy="680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a:extLst>
              <a:ext uri="{FF2B5EF4-FFF2-40B4-BE49-F238E27FC236}">
                <a16:creationId xmlns:a16="http://schemas.microsoft.com/office/drawing/2014/main" id="{A0062BDB-5397-40F5-BB5B-EB85526390D4}"/>
              </a:ext>
            </a:extLst>
          </p:cNvPr>
          <p:cNvSpPr/>
          <p:nvPr/>
        </p:nvSpPr>
        <p:spPr>
          <a:xfrm>
            <a:off x="3933655" y="300548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77" name="직선 화살표 연결선 76">
            <a:extLst>
              <a:ext uri="{FF2B5EF4-FFF2-40B4-BE49-F238E27FC236}">
                <a16:creationId xmlns:a16="http://schemas.microsoft.com/office/drawing/2014/main" id="{4B95CC8B-16E7-46A8-BDFD-47D186F78C6A}"/>
              </a:ext>
            </a:extLst>
          </p:cNvPr>
          <p:cNvCxnSpPr>
            <a:cxnSpLocks/>
            <a:stCxn id="60" idx="2"/>
            <a:endCxn id="64" idx="0"/>
          </p:cNvCxnSpPr>
          <p:nvPr/>
        </p:nvCxnSpPr>
        <p:spPr>
          <a:xfrm flipH="1">
            <a:off x="5351631" y="3420075"/>
            <a:ext cx="2016" cy="1947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8" name="직사각형 77">
            <a:extLst>
              <a:ext uri="{FF2B5EF4-FFF2-40B4-BE49-F238E27FC236}">
                <a16:creationId xmlns:a16="http://schemas.microsoft.com/office/drawing/2014/main" id="{2D1C46D2-4ED0-46C2-9C58-634B055A1470}"/>
              </a:ext>
            </a:extLst>
          </p:cNvPr>
          <p:cNvSpPr/>
          <p:nvPr/>
        </p:nvSpPr>
        <p:spPr>
          <a:xfrm>
            <a:off x="5349278" y="3398273"/>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51" name="직선 화살표 연결선 50">
            <a:extLst>
              <a:ext uri="{FF2B5EF4-FFF2-40B4-BE49-F238E27FC236}">
                <a16:creationId xmlns:a16="http://schemas.microsoft.com/office/drawing/2014/main" id="{5BE69595-DD77-4266-B1EB-A1D04E8359F0}"/>
              </a:ext>
            </a:extLst>
          </p:cNvPr>
          <p:cNvCxnSpPr>
            <a:cxnSpLocks/>
            <a:stCxn id="54" idx="2"/>
            <a:endCxn id="101" idx="0"/>
          </p:cNvCxnSpPr>
          <p:nvPr/>
        </p:nvCxnSpPr>
        <p:spPr>
          <a:xfrm>
            <a:off x="5353647" y="1718566"/>
            <a:ext cx="0" cy="1376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직사각형 52">
            <a:extLst>
              <a:ext uri="{FF2B5EF4-FFF2-40B4-BE49-F238E27FC236}">
                <a16:creationId xmlns:a16="http://schemas.microsoft.com/office/drawing/2014/main" id="{6BB799FC-99BE-4941-9617-D7C0274AC18B}"/>
              </a:ext>
            </a:extLst>
          </p:cNvPr>
          <p:cNvSpPr/>
          <p:nvPr/>
        </p:nvSpPr>
        <p:spPr>
          <a:xfrm>
            <a:off x="4687573" y="2498388"/>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충전 방법 선택</a:t>
            </a:r>
          </a:p>
        </p:txBody>
      </p:sp>
      <p:cxnSp>
        <p:nvCxnSpPr>
          <p:cNvPr id="62" name="직선 화살표 연결선 61">
            <a:extLst>
              <a:ext uri="{FF2B5EF4-FFF2-40B4-BE49-F238E27FC236}">
                <a16:creationId xmlns:a16="http://schemas.microsoft.com/office/drawing/2014/main" id="{22933EFF-1B40-43FA-8E8D-EEEBDC97CFBD}"/>
              </a:ext>
            </a:extLst>
          </p:cNvPr>
          <p:cNvCxnSpPr>
            <a:cxnSpLocks/>
            <a:stCxn id="101" idx="2"/>
            <a:endCxn id="53" idx="0"/>
          </p:cNvCxnSpPr>
          <p:nvPr/>
        </p:nvCxnSpPr>
        <p:spPr>
          <a:xfrm>
            <a:off x="5353647" y="2276872"/>
            <a:ext cx="0" cy="22151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CD1C1A77-452C-4152-996B-E87AD325C84C}"/>
              </a:ext>
            </a:extLst>
          </p:cNvPr>
          <p:cNvCxnSpPr>
            <a:cxnSpLocks/>
            <a:stCxn id="53" idx="2"/>
            <a:endCxn id="60" idx="0"/>
          </p:cNvCxnSpPr>
          <p:nvPr/>
        </p:nvCxnSpPr>
        <p:spPr>
          <a:xfrm>
            <a:off x="5353647" y="2805795"/>
            <a:ext cx="0" cy="19364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B9D69DE9-A1CD-4E18-B981-94FB7278BDBE}"/>
              </a:ext>
            </a:extLst>
          </p:cNvPr>
          <p:cNvCxnSpPr>
            <a:cxnSpLocks/>
            <a:stCxn id="73" idx="0"/>
            <a:endCxn id="101" idx="1"/>
          </p:cNvCxnSpPr>
          <p:nvPr/>
        </p:nvCxnSpPr>
        <p:spPr>
          <a:xfrm rot="5400000" flipH="1" flipV="1">
            <a:off x="3324352" y="1780228"/>
            <a:ext cx="752859" cy="13255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4" name="직사각형 63">
            <a:extLst>
              <a:ext uri="{FF2B5EF4-FFF2-40B4-BE49-F238E27FC236}">
                <a16:creationId xmlns:a16="http://schemas.microsoft.com/office/drawing/2014/main" id="{F6FE82D4-1B47-4B00-8B69-837D3EB2108B}"/>
              </a:ext>
            </a:extLst>
          </p:cNvPr>
          <p:cNvSpPr/>
          <p:nvPr/>
        </p:nvSpPr>
        <p:spPr>
          <a:xfrm>
            <a:off x="4685557" y="3614855"/>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radioButton</a:t>
            </a:r>
            <a:r>
              <a:rPr lang="en-US" altLang="ko-KR" sz="800" dirty="0">
                <a:solidFill>
                  <a:schemeClr val="tx1"/>
                </a:solidFill>
              </a:rPr>
              <a:t> Checked</a:t>
            </a:r>
            <a:endParaRPr lang="ko-KR" altLang="en-US" sz="800" dirty="0">
              <a:solidFill>
                <a:schemeClr val="tx1"/>
              </a:solidFill>
            </a:endParaRPr>
          </a:p>
        </p:txBody>
      </p:sp>
      <p:sp>
        <p:nvSpPr>
          <p:cNvPr id="65" name="순서도: 판단 64">
            <a:extLst>
              <a:ext uri="{FF2B5EF4-FFF2-40B4-BE49-F238E27FC236}">
                <a16:creationId xmlns:a16="http://schemas.microsoft.com/office/drawing/2014/main" id="{13589CCD-8C98-4CD7-A599-6D06F815E99D}"/>
              </a:ext>
            </a:extLst>
          </p:cNvPr>
          <p:cNvSpPr/>
          <p:nvPr/>
        </p:nvSpPr>
        <p:spPr>
          <a:xfrm>
            <a:off x="4363537" y="4718300"/>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 검사</a:t>
            </a:r>
          </a:p>
        </p:txBody>
      </p:sp>
      <p:sp>
        <p:nvSpPr>
          <p:cNvPr id="66" name="직사각형 65">
            <a:extLst>
              <a:ext uri="{FF2B5EF4-FFF2-40B4-BE49-F238E27FC236}">
                <a16:creationId xmlns:a16="http://schemas.microsoft.com/office/drawing/2014/main" id="{9431B600-6451-4C27-B263-A415CADC4ECA}"/>
              </a:ext>
            </a:extLst>
          </p:cNvPr>
          <p:cNvSpPr/>
          <p:nvPr/>
        </p:nvSpPr>
        <p:spPr>
          <a:xfrm>
            <a:off x="4683204" y="4154202"/>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충전 하기</a:t>
            </a:r>
          </a:p>
        </p:txBody>
      </p:sp>
      <p:cxnSp>
        <p:nvCxnSpPr>
          <p:cNvPr id="69" name="직선 화살표 연결선 68">
            <a:extLst>
              <a:ext uri="{FF2B5EF4-FFF2-40B4-BE49-F238E27FC236}">
                <a16:creationId xmlns:a16="http://schemas.microsoft.com/office/drawing/2014/main" id="{A25A1BC4-65AF-4DC3-935E-E5EEE94CCF84}"/>
              </a:ext>
            </a:extLst>
          </p:cNvPr>
          <p:cNvCxnSpPr>
            <a:cxnSpLocks/>
            <a:stCxn id="64" idx="2"/>
            <a:endCxn id="66" idx="0"/>
          </p:cNvCxnSpPr>
          <p:nvPr/>
        </p:nvCxnSpPr>
        <p:spPr>
          <a:xfrm flipH="1">
            <a:off x="5349278" y="3922262"/>
            <a:ext cx="2353" cy="2319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F55AF60-7FA2-446A-9D56-DFF25B39225D}"/>
              </a:ext>
            </a:extLst>
          </p:cNvPr>
          <p:cNvCxnSpPr>
            <a:cxnSpLocks/>
            <a:stCxn id="66" idx="2"/>
            <a:endCxn id="65" idx="0"/>
          </p:cNvCxnSpPr>
          <p:nvPr/>
        </p:nvCxnSpPr>
        <p:spPr>
          <a:xfrm>
            <a:off x="5349278" y="4461609"/>
            <a:ext cx="4369" cy="2566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80" name="그룹 79">
            <a:extLst>
              <a:ext uri="{FF2B5EF4-FFF2-40B4-BE49-F238E27FC236}">
                <a16:creationId xmlns:a16="http://schemas.microsoft.com/office/drawing/2014/main" id="{6F180B13-3BCF-4846-83C1-2E0FC7E87D81}"/>
              </a:ext>
            </a:extLst>
          </p:cNvPr>
          <p:cNvGrpSpPr/>
          <p:nvPr/>
        </p:nvGrpSpPr>
        <p:grpSpPr>
          <a:xfrm>
            <a:off x="2207569" y="4531466"/>
            <a:ext cx="1660913" cy="794305"/>
            <a:chOff x="9696401" y="4265098"/>
            <a:chExt cx="1474520" cy="642182"/>
          </a:xfrm>
        </p:grpSpPr>
        <p:sp>
          <p:nvSpPr>
            <p:cNvPr id="81" name="순서도: 처리 80">
              <a:extLst>
                <a:ext uri="{FF2B5EF4-FFF2-40B4-BE49-F238E27FC236}">
                  <a16:creationId xmlns:a16="http://schemas.microsoft.com/office/drawing/2014/main" id="{E8114633-5604-4CED-9EFF-7A5614730BFB}"/>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충전 방법을 선택해주세요</a:t>
              </a:r>
              <a:endParaRPr lang="en-US" altLang="ko-KR" sz="800" dirty="0">
                <a:solidFill>
                  <a:schemeClr val="tx1"/>
                </a:solidFill>
                <a:latin typeface="+mn-ea"/>
              </a:endParaRPr>
            </a:p>
          </p:txBody>
        </p:sp>
        <p:sp>
          <p:nvSpPr>
            <p:cNvPr id="82" name="사각형: 둥근 모서리 62">
              <a:extLst>
                <a:ext uri="{FF2B5EF4-FFF2-40B4-BE49-F238E27FC236}">
                  <a16:creationId xmlns:a16="http://schemas.microsoft.com/office/drawing/2014/main" id="{3FA3A343-B951-4983-9181-628C98E17F77}"/>
                </a:ext>
              </a:extLst>
            </p:cNvPr>
            <p:cNvSpPr/>
            <p:nvPr/>
          </p:nvSpPr>
          <p:spPr>
            <a:xfrm>
              <a:off x="10239427" y="470565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83" name="직선 화살표 연결선 82">
            <a:extLst>
              <a:ext uri="{FF2B5EF4-FFF2-40B4-BE49-F238E27FC236}">
                <a16:creationId xmlns:a16="http://schemas.microsoft.com/office/drawing/2014/main" id="{17D3C27B-A843-436E-B1A2-EA4C3D04EE47}"/>
              </a:ext>
            </a:extLst>
          </p:cNvPr>
          <p:cNvCxnSpPr>
            <a:cxnSpLocks/>
            <a:stCxn id="65" idx="1"/>
            <a:endCxn id="81" idx="3"/>
          </p:cNvCxnSpPr>
          <p:nvPr/>
        </p:nvCxnSpPr>
        <p:spPr>
          <a:xfrm flipH="1">
            <a:off x="3868482" y="4928619"/>
            <a:ext cx="495055"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4" name="직사각형 83">
            <a:extLst>
              <a:ext uri="{FF2B5EF4-FFF2-40B4-BE49-F238E27FC236}">
                <a16:creationId xmlns:a16="http://schemas.microsoft.com/office/drawing/2014/main" id="{ABF08EBE-8C69-452D-B3EC-024EC839E6D0}"/>
              </a:ext>
            </a:extLst>
          </p:cNvPr>
          <p:cNvSpPr/>
          <p:nvPr/>
        </p:nvSpPr>
        <p:spPr>
          <a:xfrm>
            <a:off x="3933655" y="4718300"/>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89" name="연결선: 꺾임 88">
            <a:extLst>
              <a:ext uri="{FF2B5EF4-FFF2-40B4-BE49-F238E27FC236}">
                <a16:creationId xmlns:a16="http://schemas.microsoft.com/office/drawing/2014/main" id="{827F1EF6-D512-44AE-93F9-A98ED2C8CD7E}"/>
              </a:ext>
            </a:extLst>
          </p:cNvPr>
          <p:cNvCxnSpPr>
            <a:cxnSpLocks/>
            <a:stCxn id="81" idx="0"/>
            <a:endCxn id="66" idx="1"/>
          </p:cNvCxnSpPr>
          <p:nvPr/>
        </p:nvCxnSpPr>
        <p:spPr>
          <a:xfrm rot="5400000" flipH="1" flipV="1">
            <a:off x="3748835" y="3597097"/>
            <a:ext cx="223560" cy="16451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1" name="순서도: 판단 100">
            <a:extLst>
              <a:ext uri="{FF2B5EF4-FFF2-40B4-BE49-F238E27FC236}">
                <a16:creationId xmlns:a16="http://schemas.microsoft.com/office/drawing/2014/main" id="{CF05CA2F-CCE7-42CA-BC9E-10058F808437}"/>
              </a:ext>
            </a:extLst>
          </p:cNvPr>
          <p:cNvSpPr/>
          <p:nvPr/>
        </p:nvSpPr>
        <p:spPr>
          <a:xfrm>
            <a:off x="4363537" y="1856234"/>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radioButton</a:t>
            </a:r>
            <a:r>
              <a:rPr lang="en-US" altLang="ko-KR" sz="800" dirty="0">
                <a:solidFill>
                  <a:schemeClr val="tx1"/>
                </a:solidFill>
              </a:rPr>
              <a:t> Checked</a:t>
            </a:r>
            <a:endParaRPr lang="ko-KR" altLang="en-US" sz="800" dirty="0">
              <a:solidFill>
                <a:schemeClr val="tx1"/>
              </a:solidFill>
            </a:endParaRPr>
          </a:p>
        </p:txBody>
      </p:sp>
      <p:cxnSp>
        <p:nvCxnSpPr>
          <p:cNvPr id="162" name="직선 화살표 연결선 161">
            <a:extLst>
              <a:ext uri="{FF2B5EF4-FFF2-40B4-BE49-F238E27FC236}">
                <a16:creationId xmlns:a16="http://schemas.microsoft.com/office/drawing/2014/main" id="{A1F4450B-0E26-4B7A-9192-4E7C983C4CC0}"/>
              </a:ext>
            </a:extLst>
          </p:cNvPr>
          <p:cNvCxnSpPr>
            <a:cxnSpLocks/>
            <a:stCxn id="65" idx="2"/>
            <a:endCxn id="167" idx="0"/>
          </p:cNvCxnSpPr>
          <p:nvPr/>
        </p:nvCxnSpPr>
        <p:spPr>
          <a:xfrm flipH="1">
            <a:off x="5349278" y="5138938"/>
            <a:ext cx="4369" cy="69861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65" name="직사각형 164">
            <a:extLst>
              <a:ext uri="{FF2B5EF4-FFF2-40B4-BE49-F238E27FC236}">
                <a16:creationId xmlns:a16="http://schemas.microsoft.com/office/drawing/2014/main" id="{C78D9D52-3CFC-4063-84B1-5686436E697E}"/>
              </a:ext>
            </a:extLst>
          </p:cNvPr>
          <p:cNvSpPr/>
          <p:nvPr/>
        </p:nvSpPr>
        <p:spPr>
          <a:xfrm>
            <a:off x="5349278" y="5332098"/>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66" name="직사각형 165">
            <a:extLst>
              <a:ext uri="{FF2B5EF4-FFF2-40B4-BE49-F238E27FC236}">
                <a16:creationId xmlns:a16="http://schemas.microsoft.com/office/drawing/2014/main" id="{965BC0D5-7861-4ECE-835D-EE53A0E109B8}"/>
              </a:ext>
            </a:extLst>
          </p:cNvPr>
          <p:cNvSpPr/>
          <p:nvPr/>
        </p:nvSpPr>
        <p:spPr>
          <a:xfrm>
            <a:off x="5355119" y="5498885"/>
            <a:ext cx="364202" cy="215444"/>
          </a:xfrm>
          <a:prstGeom prst="rect">
            <a:avLst/>
          </a:prstGeom>
        </p:spPr>
        <p:txBody>
          <a:bodyPr wrap="none">
            <a:spAutoFit/>
          </a:bodyPr>
          <a:lstStyle/>
          <a:p>
            <a:r>
              <a:rPr lang="en-US" altLang="ko-KR" sz="800" dirty="0"/>
              <a:t>ajax</a:t>
            </a:r>
            <a:endParaRPr lang="ko-KR" altLang="en-US" sz="800" dirty="0"/>
          </a:p>
        </p:txBody>
      </p:sp>
      <p:sp>
        <p:nvSpPr>
          <p:cNvPr id="167" name="순서도: 판단 166">
            <a:extLst>
              <a:ext uri="{FF2B5EF4-FFF2-40B4-BE49-F238E27FC236}">
                <a16:creationId xmlns:a16="http://schemas.microsoft.com/office/drawing/2014/main" id="{A577BBBA-A5B7-4AFF-AF1C-6A26953ECF39}"/>
              </a:ext>
            </a:extLst>
          </p:cNvPr>
          <p:cNvSpPr/>
          <p:nvPr/>
        </p:nvSpPr>
        <p:spPr>
          <a:xfrm>
            <a:off x="4359168" y="5837551"/>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결제 모듈</a:t>
            </a:r>
          </a:p>
        </p:txBody>
      </p:sp>
      <p:grpSp>
        <p:nvGrpSpPr>
          <p:cNvPr id="172" name="그룹 171">
            <a:extLst>
              <a:ext uri="{FF2B5EF4-FFF2-40B4-BE49-F238E27FC236}">
                <a16:creationId xmlns:a16="http://schemas.microsoft.com/office/drawing/2014/main" id="{C0DD20B5-F7EA-4B7B-B9EF-458A0F3D9D0C}"/>
              </a:ext>
            </a:extLst>
          </p:cNvPr>
          <p:cNvGrpSpPr/>
          <p:nvPr/>
        </p:nvGrpSpPr>
        <p:grpSpPr>
          <a:xfrm>
            <a:off x="2207569" y="5650717"/>
            <a:ext cx="1660913" cy="794305"/>
            <a:chOff x="9696401" y="4265098"/>
            <a:chExt cx="1474520" cy="642182"/>
          </a:xfrm>
        </p:grpSpPr>
        <p:sp>
          <p:nvSpPr>
            <p:cNvPr id="173" name="순서도: 처리 172">
              <a:extLst>
                <a:ext uri="{FF2B5EF4-FFF2-40B4-BE49-F238E27FC236}">
                  <a16:creationId xmlns:a16="http://schemas.microsoft.com/office/drawing/2014/main" id="{F01EB302-7E1C-4C95-B2BE-6E35EFABBD25}"/>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결제에 실패하였습니다</a:t>
              </a:r>
              <a:r>
                <a:rPr lang="en-US" altLang="ko-KR" sz="800" dirty="0">
                  <a:solidFill>
                    <a:schemeClr val="tx1"/>
                  </a:solidFill>
                  <a:latin typeface="+mn-ea"/>
                </a:rPr>
                <a:t>.</a:t>
              </a:r>
            </a:p>
          </p:txBody>
        </p:sp>
        <p:sp>
          <p:nvSpPr>
            <p:cNvPr id="174" name="사각형: 둥근 모서리 62">
              <a:extLst>
                <a:ext uri="{FF2B5EF4-FFF2-40B4-BE49-F238E27FC236}">
                  <a16:creationId xmlns:a16="http://schemas.microsoft.com/office/drawing/2014/main" id="{BED50461-1FFA-4225-8ACC-D561C8019315}"/>
                </a:ext>
              </a:extLst>
            </p:cNvPr>
            <p:cNvSpPr/>
            <p:nvPr/>
          </p:nvSpPr>
          <p:spPr>
            <a:xfrm>
              <a:off x="10239427" y="470565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175" name="직선 화살표 연결선 174">
            <a:extLst>
              <a:ext uri="{FF2B5EF4-FFF2-40B4-BE49-F238E27FC236}">
                <a16:creationId xmlns:a16="http://schemas.microsoft.com/office/drawing/2014/main" id="{1890F64A-8029-4F5D-97D3-350F9E11AC04}"/>
              </a:ext>
            </a:extLst>
          </p:cNvPr>
          <p:cNvCxnSpPr>
            <a:cxnSpLocks/>
            <a:stCxn id="167" idx="1"/>
            <a:endCxn id="173" idx="3"/>
          </p:cNvCxnSpPr>
          <p:nvPr/>
        </p:nvCxnSpPr>
        <p:spPr>
          <a:xfrm flipH="1">
            <a:off x="3868482" y="6047870"/>
            <a:ext cx="490686"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8" name="연결선: 꺾임 177">
            <a:extLst>
              <a:ext uri="{FF2B5EF4-FFF2-40B4-BE49-F238E27FC236}">
                <a16:creationId xmlns:a16="http://schemas.microsoft.com/office/drawing/2014/main" id="{8D5FCD84-1EB7-4B40-976A-39E54B5A80A9}"/>
              </a:ext>
            </a:extLst>
          </p:cNvPr>
          <p:cNvCxnSpPr>
            <a:cxnSpLocks/>
            <a:stCxn id="173" idx="1"/>
            <a:endCxn id="64" idx="1"/>
          </p:cNvCxnSpPr>
          <p:nvPr/>
        </p:nvCxnSpPr>
        <p:spPr>
          <a:xfrm rot="10800000" flipH="1">
            <a:off x="2207569" y="3768560"/>
            <a:ext cx="2477988" cy="2279311"/>
          </a:xfrm>
          <a:prstGeom prst="bentConnector3">
            <a:avLst>
              <a:gd name="adj1" fmla="val -10918"/>
            </a:avLst>
          </a:prstGeom>
          <a:ln>
            <a:tailEnd type="triangle"/>
          </a:ln>
        </p:spPr>
        <p:style>
          <a:lnRef idx="1">
            <a:schemeClr val="dk1"/>
          </a:lnRef>
          <a:fillRef idx="0">
            <a:schemeClr val="dk1"/>
          </a:fillRef>
          <a:effectRef idx="0">
            <a:schemeClr val="dk1"/>
          </a:effectRef>
          <a:fontRef idx="minor">
            <a:schemeClr val="tx1"/>
          </a:fontRef>
        </p:style>
      </p:cxnSp>
      <p:sp>
        <p:nvSpPr>
          <p:cNvPr id="184" name="직사각형 183">
            <a:extLst>
              <a:ext uri="{FF2B5EF4-FFF2-40B4-BE49-F238E27FC236}">
                <a16:creationId xmlns:a16="http://schemas.microsoft.com/office/drawing/2014/main" id="{F832DB29-4DB5-4E85-9F79-2DE710CF1D21}"/>
              </a:ext>
            </a:extLst>
          </p:cNvPr>
          <p:cNvSpPr/>
          <p:nvPr/>
        </p:nvSpPr>
        <p:spPr>
          <a:xfrm>
            <a:off x="3943622" y="5829864"/>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grpSp>
        <p:nvGrpSpPr>
          <p:cNvPr id="186" name="그룹 185">
            <a:extLst>
              <a:ext uri="{FF2B5EF4-FFF2-40B4-BE49-F238E27FC236}">
                <a16:creationId xmlns:a16="http://schemas.microsoft.com/office/drawing/2014/main" id="{7A2075D1-1130-4E56-882B-C939085EFDFE}"/>
              </a:ext>
            </a:extLst>
          </p:cNvPr>
          <p:cNvGrpSpPr/>
          <p:nvPr/>
        </p:nvGrpSpPr>
        <p:grpSpPr>
          <a:xfrm>
            <a:off x="8406553" y="2473814"/>
            <a:ext cx="1660913" cy="794305"/>
            <a:chOff x="9696401" y="4265099"/>
            <a:chExt cx="1474520" cy="642182"/>
          </a:xfrm>
        </p:grpSpPr>
        <p:sp>
          <p:nvSpPr>
            <p:cNvPr id="187" name="순서도: 처리 186">
              <a:extLst>
                <a:ext uri="{FF2B5EF4-FFF2-40B4-BE49-F238E27FC236}">
                  <a16:creationId xmlns:a16="http://schemas.microsoft.com/office/drawing/2014/main" id="{08186DF9-37E3-49EC-8929-E990F8B99A2E}"/>
                </a:ext>
              </a:extLst>
            </p:cNvPr>
            <p:cNvSpPr/>
            <p:nvPr/>
          </p:nvSpPr>
          <p:spPr>
            <a:xfrm>
              <a:off x="9696401" y="4265099"/>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결제가 완료되었습니다</a:t>
              </a:r>
              <a:r>
                <a:rPr lang="en-US" altLang="ko-KR" sz="800" dirty="0">
                  <a:solidFill>
                    <a:schemeClr val="tx1"/>
                  </a:solidFill>
                  <a:latin typeface="+mn-ea"/>
                </a:rPr>
                <a:t>.</a:t>
              </a:r>
            </a:p>
          </p:txBody>
        </p:sp>
        <p:sp>
          <p:nvSpPr>
            <p:cNvPr id="188" name="사각형: 둥근 모서리 62">
              <a:extLst>
                <a:ext uri="{FF2B5EF4-FFF2-40B4-BE49-F238E27FC236}">
                  <a16:creationId xmlns:a16="http://schemas.microsoft.com/office/drawing/2014/main" id="{DC0B9118-E674-4E64-BC5C-CE17067A5CF1}"/>
                </a:ext>
              </a:extLst>
            </p:cNvPr>
            <p:cNvSpPr/>
            <p:nvPr/>
          </p:nvSpPr>
          <p:spPr>
            <a:xfrm>
              <a:off x="10239427" y="470565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189" name="연결선: 꺾임 188">
            <a:extLst>
              <a:ext uri="{FF2B5EF4-FFF2-40B4-BE49-F238E27FC236}">
                <a16:creationId xmlns:a16="http://schemas.microsoft.com/office/drawing/2014/main" id="{90E64F02-F319-4137-BC1A-35C4401614EE}"/>
              </a:ext>
            </a:extLst>
          </p:cNvPr>
          <p:cNvCxnSpPr>
            <a:cxnSpLocks/>
            <a:stCxn id="167" idx="3"/>
            <a:endCxn id="187" idx="1"/>
          </p:cNvCxnSpPr>
          <p:nvPr/>
        </p:nvCxnSpPr>
        <p:spPr>
          <a:xfrm flipV="1">
            <a:off x="6339388" y="2870967"/>
            <a:ext cx="2067165" cy="31769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93" name="직사각형 192">
            <a:extLst>
              <a:ext uri="{FF2B5EF4-FFF2-40B4-BE49-F238E27FC236}">
                <a16:creationId xmlns:a16="http://schemas.microsoft.com/office/drawing/2014/main" id="{61886FFC-0A35-4CE9-AC84-209BA6B58FE8}"/>
              </a:ext>
            </a:extLst>
          </p:cNvPr>
          <p:cNvSpPr/>
          <p:nvPr/>
        </p:nvSpPr>
        <p:spPr>
          <a:xfrm>
            <a:off x="6393073" y="5829864"/>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95" name="직사각형 194">
            <a:extLst>
              <a:ext uri="{FF2B5EF4-FFF2-40B4-BE49-F238E27FC236}">
                <a16:creationId xmlns:a16="http://schemas.microsoft.com/office/drawing/2014/main" id="{21517608-DD09-4CC9-A65C-2644D9039E24}"/>
              </a:ext>
            </a:extLst>
          </p:cNvPr>
          <p:cNvSpPr/>
          <p:nvPr/>
        </p:nvSpPr>
        <p:spPr>
          <a:xfrm>
            <a:off x="9237007" y="3315483"/>
            <a:ext cx="364202" cy="215444"/>
          </a:xfrm>
          <a:prstGeom prst="rect">
            <a:avLst/>
          </a:prstGeom>
        </p:spPr>
        <p:txBody>
          <a:bodyPr wrap="none">
            <a:spAutoFit/>
          </a:bodyPr>
          <a:lstStyle/>
          <a:p>
            <a:r>
              <a:rPr lang="en-US" altLang="ko-KR" sz="800" dirty="0"/>
              <a:t>ajax</a:t>
            </a:r>
            <a:endParaRPr lang="ko-KR" altLang="en-US" sz="800" dirty="0"/>
          </a:p>
        </p:txBody>
      </p:sp>
      <p:cxnSp>
        <p:nvCxnSpPr>
          <p:cNvPr id="196" name="직선 화살표 연결선 195">
            <a:extLst>
              <a:ext uri="{FF2B5EF4-FFF2-40B4-BE49-F238E27FC236}">
                <a16:creationId xmlns:a16="http://schemas.microsoft.com/office/drawing/2014/main" id="{5E104E84-B90E-467F-8567-AA15282DB72B}"/>
              </a:ext>
            </a:extLst>
          </p:cNvPr>
          <p:cNvCxnSpPr>
            <a:cxnSpLocks/>
            <a:stCxn id="187" idx="2"/>
            <a:endCxn id="199" idx="0"/>
          </p:cNvCxnSpPr>
          <p:nvPr/>
        </p:nvCxnSpPr>
        <p:spPr>
          <a:xfrm>
            <a:off x="9237010" y="3268119"/>
            <a:ext cx="0" cy="2972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99" name="순서도: 판단 198">
            <a:extLst>
              <a:ext uri="{FF2B5EF4-FFF2-40B4-BE49-F238E27FC236}">
                <a16:creationId xmlns:a16="http://schemas.microsoft.com/office/drawing/2014/main" id="{FDC2F75F-6CDF-42A7-9865-EB4E5EBCA0DA}"/>
              </a:ext>
            </a:extLst>
          </p:cNvPr>
          <p:cNvSpPr/>
          <p:nvPr/>
        </p:nvSpPr>
        <p:spPr>
          <a:xfrm>
            <a:off x="8246900" y="356532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MemberCharge</a:t>
            </a:r>
            <a:endParaRPr lang="en-US" altLang="ko-KR" sz="800" dirty="0">
              <a:solidFill>
                <a:schemeClr val="tx1"/>
              </a:solidFill>
            </a:endParaRPr>
          </a:p>
          <a:p>
            <a:pPr algn="ctr"/>
            <a:r>
              <a:rPr lang="en-US" altLang="ko-KR" sz="800" dirty="0" err="1">
                <a:solidFill>
                  <a:schemeClr val="tx1"/>
                </a:solidFill>
              </a:rPr>
              <a:t>PointOkAction</a:t>
            </a:r>
            <a:endParaRPr lang="en-US" altLang="ko-KR" sz="800" dirty="0">
              <a:solidFill>
                <a:schemeClr val="tx1"/>
              </a:solidFill>
            </a:endParaRPr>
          </a:p>
          <a:p>
            <a:pPr algn="ctr"/>
            <a:r>
              <a:rPr lang="en-US" altLang="ko-KR" sz="800" dirty="0">
                <a:solidFill>
                  <a:schemeClr val="tx1"/>
                </a:solidFill>
              </a:rPr>
              <a:t>.java</a:t>
            </a:r>
            <a:endParaRPr lang="ko-KR" altLang="en-US" sz="800" dirty="0">
              <a:solidFill>
                <a:schemeClr val="tx1"/>
              </a:solidFill>
            </a:endParaRPr>
          </a:p>
        </p:txBody>
      </p:sp>
      <p:cxnSp>
        <p:nvCxnSpPr>
          <p:cNvPr id="203" name="직선 화살표 연결선 202">
            <a:extLst>
              <a:ext uri="{FF2B5EF4-FFF2-40B4-BE49-F238E27FC236}">
                <a16:creationId xmlns:a16="http://schemas.microsoft.com/office/drawing/2014/main" id="{0B46236F-B4A0-4B41-927E-61E0B3708D32}"/>
              </a:ext>
            </a:extLst>
          </p:cNvPr>
          <p:cNvCxnSpPr>
            <a:cxnSpLocks/>
            <a:stCxn id="199" idx="1"/>
            <a:endCxn id="64" idx="3"/>
          </p:cNvCxnSpPr>
          <p:nvPr/>
        </p:nvCxnSpPr>
        <p:spPr>
          <a:xfrm flipH="1" flipV="1">
            <a:off x="6017705" y="3768559"/>
            <a:ext cx="2229195" cy="708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07" name="직사각형 206">
            <a:extLst>
              <a:ext uri="{FF2B5EF4-FFF2-40B4-BE49-F238E27FC236}">
                <a16:creationId xmlns:a16="http://schemas.microsoft.com/office/drawing/2014/main" id="{C183E0A9-FE28-45E9-88CD-D1592204BE6E}"/>
              </a:ext>
            </a:extLst>
          </p:cNvPr>
          <p:cNvSpPr/>
          <p:nvPr/>
        </p:nvSpPr>
        <p:spPr>
          <a:xfrm>
            <a:off x="7608168" y="3565775"/>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208" name="직사각형 207">
            <a:extLst>
              <a:ext uri="{FF2B5EF4-FFF2-40B4-BE49-F238E27FC236}">
                <a16:creationId xmlns:a16="http://schemas.microsoft.com/office/drawing/2014/main" id="{F74E7E14-CAE4-4BA6-A043-0E7194C08349}"/>
              </a:ext>
            </a:extLst>
          </p:cNvPr>
          <p:cNvSpPr/>
          <p:nvPr/>
        </p:nvSpPr>
        <p:spPr>
          <a:xfrm>
            <a:off x="9216604" y="4019403"/>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209" name="직사각형 208">
            <a:extLst>
              <a:ext uri="{FF2B5EF4-FFF2-40B4-BE49-F238E27FC236}">
                <a16:creationId xmlns:a16="http://schemas.microsoft.com/office/drawing/2014/main" id="{54A17732-9439-4D16-9ED1-3AE6FBE00A61}"/>
              </a:ext>
            </a:extLst>
          </p:cNvPr>
          <p:cNvSpPr/>
          <p:nvPr/>
        </p:nvSpPr>
        <p:spPr>
          <a:xfrm>
            <a:off x="10640099" y="3846241"/>
            <a:ext cx="790601" cy="338554"/>
          </a:xfrm>
          <a:prstGeom prst="rect">
            <a:avLst/>
          </a:prstGeom>
        </p:spPr>
        <p:txBody>
          <a:bodyPr wrap="none">
            <a:spAutoFit/>
          </a:bodyPr>
          <a:lstStyle/>
          <a:p>
            <a:r>
              <a:rPr lang="en-US" altLang="ko-KR" sz="800" dirty="0"/>
              <a:t>DG_MEMBER</a:t>
            </a:r>
          </a:p>
          <a:p>
            <a:r>
              <a:rPr lang="en-US" altLang="ko-KR" sz="800" dirty="0"/>
              <a:t>DG_TRADE</a:t>
            </a:r>
          </a:p>
        </p:txBody>
      </p:sp>
      <p:pic>
        <p:nvPicPr>
          <p:cNvPr id="210" name="그림 209" descr="모니터, 컴퓨터이(가) 표시된 사진&#10;&#10;자동 생성된 설명">
            <a:extLst>
              <a:ext uri="{FF2B5EF4-FFF2-40B4-BE49-F238E27FC236}">
                <a16:creationId xmlns:a16="http://schemas.microsoft.com/office/drawing/2014/main" id="{8EDDB221-87C1-49CC-82DA-29CAD00EB3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9352" y="3411267"/>
            <a:ext cx="611352" cy="586336"/>
          </a:xfrm>
          <a:prstGeom prst="rect">
            <a:avLst/>
          </a:prstGeom>
        </p:spPr>
      </p:pic>
      <p:cxnSp>
        <p:nvCxnSpPr>
          <p:cNvPr id="211" name="직선 화살표 연결선 210">
            <a:extLst>
              <a:ext uri="{FF2B5EF4-FFF2-40B4-BE49-F238E27FC236}">
                <a16:creationId xmlns:a16="http://schemas.microsoft.com/office/drawing/2014/main" id="{51F7CB1F-5717-46E3-960A-E3CA5A3AC5DA}"/>
              </a:ext>
            </a:extLst>
          </p:cNvPr>
          <p:cNvCxnSpPr/>
          <p:nvPr/>
        </p:nvCxnSpPr>
        <p:spPr>
          <a:xfrm>
            <a:off x="10310277" y="3861048"/>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212" name="직선 화살표 연결선 211">
            <a:extLst>
              <a:ext uri="{FF2B5EF4-FFF2-40B4-BE49-F238E27FC236}">
                <a16:creationId xmlns:a16="http://schemas.microsoft.com/office/drawing/2014/main" id="{1EB5FC44-3084-41C8-A1C4-EAA5848988BF}"/>
              </a:ext>
            </a:extLst>
          </p:cNvPr>
          <p:cNvCxnSpPr/>
          <p:nvPr/>
        </p:nvCxnSpPr>
        <p:spPr>
          <a:xfrm flipH="1">
            <a:off x="10261350" y="3717032"/>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213" name="직선 화살표 연결선 212">
            <a:extLst>
              <a:ext uri="{FF2B5EF4-FFF2-40B4-BE49-F238E27FC236}">
                <a16:creationId xmlns:a16="http://schemas.microsoft.com/office/drawing/2014/main" id="{3AFCEF8F-4F31-4EF8-BFB8-83B59FA6A143}"/>
              </a:ext>
            </a:extLst>
          </p:cNvPr>
          <p:cNvCxnSpPr>
            <a:cxnSpLocks/>
            <a:stCxn id="199" idx="2"/>
            <a:endCxn id="217" idx="0"/>
          </p:cNvCxnSpPr>
          <p:nvPr/>
        </p:nvCxnSpPr>
        <p:spPr>
          <a:xfrm flipH="1">
            <a:off x="9237009" y="3985960"/>
            <a:ext cx="1" cy="30713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17" name="직사각형 216">
            <a:extLst>
              <a:ext uri="{FF2B5EF4-FFF2-40B4-BE49-F238E27FC236}">
                <a16:creationId xmlns:a16="http://schemas.microsoft.com/office/drawing/2014/main" id="{437610E9-A3F0-4F91-B50E-03750C293E1B}"/>
              </a:ext>
            </a:extLst>
          </p:cNvPr>
          <p:cNvSpPr/>
          <p:nvPr/>
        </p:nvSpPr>
        <p:spPr>
          <a:xfrm>
            <a:off x="8570935" y="429309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결제하러 가기</a:t>
            </a:r>
          </a:p>
        </p:txBody>
      </p:sp>
      <p:sp>
        <p:nvSpPr>
          <p:cNvPr id="219" name="순서도: 문서 4">
            <a:extLst>
              <a:ext uri="{FF2B5EF4-FFF2-40B4-BE49-F238E27FC236}">
                <a16:creationId xmlns:a16="http://schemas.microsoft.com/office/drawing/2014/main" id="{C0582E8C-79C0-4415-8136-3BBF68A3027B}"/>
              </a:ext>
            </a:extLst>
          </p:cNvPr>
          <p:cNvSpPr/>
          <p:nvPr/>
        </p:nvSpPr>
        <p:spPr>
          <a:xfrm>
            <a:off x="8323558" y="4799652"/>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handoverPoint.jsp</a:t>
            </a:r>
            <a:endParaRPr lang="en-US" altLang="ko-KR" sz="800" dirty="0">
              <a:solidFill>
                <a:schemeClr val="tx1"/>
              </a:solidFill>
              <a:latin typeface="+mn-ea"/>
            </a:endParaRPr>
          </a:p>
        </p:txBody>
      </p:sp>
      <p:cxnSp>
        <p:nvCxnSpPr>
          <p:cNvPr id="223" name="직선 화살표 연결선 222">
            <a:extLst>
              <a:ext uri="{FF2B5EF4-FFF2-40B4-BE49-F238E27FC236}">
                <a16:creationId xmlns:a16="http://schemas.microsoft.com/office/drawing/2014/main" id="{73D1DA58-C2B8-4D0E-83FD-AF1B5DF94D30}"/>
              </a:ext>
            </a:extLst>
          </p:cNvPr>
          <p:cNvCxnSpPr>
            <a:cxnSpLocks/>
            <a:stCxn id="217" idx="2"/>
            <a:endCxn id="219" idx="0"/>
          </p:cNvCxnSpPr>
          <p:nvPr/>
        </p:nvCxnSpPr>
        <p:spPr>
          <a:xfrm>
            <a:off x="9237009" y="4600503"/>
            <a:ext cx="1" cy="1991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20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A1C41F-680B-466C-851D-30239375AD63}"/>
              </a:ext>
            </a:extLst>
          </p:cNvPr>
          <p:cNvSpPr>
            <a:spLocks noGrp="1"/>
          </p:cNvSpPr>
          <p:nvPr>
            <p:ph type="title"/>
          </p:nvPr>
        </p:nvSpPr>
        <p:spPr/>
        <p:txBody>
          <a:bodyPr/>
          <a:lstStyle/>
          <a:p>
            <a:r>
              <a:rPr lang="ko-KR" altLang="en-US" dirty="0" err="1"/>
              <a:t>메인페이지</a:t>
            </a:r>
            <a:endParaRPr lang="ko-KR" altLang="en-US" dirty="0"/>
          </a:p>
        </p:txBody>
      </p:sp>
      <p:sp>
        <p:nvSpPr>
          <p:cNvPr id="3" name="순서도: 문서 2">
            <a:extLst>
              <a:ext uri="{FF2B5EF4-FFF2-40B4-BE49-F238E27FC236}">
                <a16:creationId xmlns:a16="http://schemas.microsoft.com/office/drawing/2014/main" id="{5691FAD7-5BA6-4831-A1A9-D10BCF5643CC}"/>
              </a:ext>
            </a:extLst>
          </p:cNvPr>
          <p:cNvSpPr/>
          <p:nvPr/>
        </p:nvSpPr>
        <p:spPr>
          <a:xfrm>
            <a:off x="4958752" y="1124831"/>
            <a:ext cx="1826904"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latin typeface="+mn-ea"/>
              </a:rPr>
              <a:t>index.jsp</a:t>
            </a:r>
          </a:p>
        </p:txBody>
      </p:sp>
      <p:sp>
        <p:nvSpPr>
          <p:cNvPr id="4" name="순서도: 판단 43">
            <a:extLst>
              <a:ext uri="{FF2B5EF4-FFF2-40B4-BE49-F238E27FC236}">
                <a16:creationId xmlns:a16="http://schemas.microsoft.com/office/drawing/2014/main" id="{62368555-C5FD-4BF6-B10E-D4CA4BEAFAA1}"/>
              </a:ext>
            </a:extLst>
          </p:cNvPr>
          <p:cNvSpPr/>
          <p:nvPr/>
        </p:nvSpPr>
        <p:spPr>
          <a:xfrm>
            <a:off x="5157187" y="1670236"/>
            <a:ext cx="1434599" cy="397846"/>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ko-KR" altLang="en-US" sz="750" dirty="0">
                <a:solidFill>
                  <a:schemeClr val="tx1"/>
                </a:solidFill>
                <a:latin typeface="+mn-ea"/>
              </a:rPr>
              <a:t>로그인 여부</a:t>
            </a:r>
          </a:p>
        </p:txBody>
      </p:sp>
      <p:cxnSp>
        <p:nvCxnSpPr>
          <p:cNvPr id="5" name="직선 화살표 연결선 4">
            <a:extLst>
              <a:ext uri="{FF2B5EF4-FFF2-40B4-BE49-F238E27FC236}">
                <a16:creationId xmlns:a16="http://schemas.microsoft.com/office/drawing/2014/main" id="{08AB55CD-339E-4BD1-B69D-EBEEA8A76893}"/>
              </a:ext>
            </a:extLst>
          </p:cNvPr>
          <p:cNvCxnSpPr>
            <a:cxnSpLocks/>
            <a:stCxn id="3" idx="2"/>
            <a:endCxn id="4" idx="0"/>
          </p:cNvCxnSpPr>
          <p:nvPr/>
        </p:nvCxnSpPr>
        <p:spPr>
          <a:xfrm>
            <a:off x="5872204" y="1375284"/>
            <a:ext cx="2283" cy="294952"/>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6" name="순서도: 문서 4">
            <a:extLst>
              <a:ext uri="{FF2B5EF4-FFF2-40B4-BE49-F238E27FC236}">
                <a16:creationId xmlns:a16="http://schemas.microsoft.com/office/drawing/2014/main" id="{8DAB6C49-1F60-4C0F-88F7-15DDD7208D00}"/>
              </a:ext>
            </a:extLst>
          </p:cNvPr>
          <p:cNvSpPr/>
          <p:nvPr/>
        </p:nvSpPr>
        <p:spPr>
          <a:xfrm>
            <a:off x="7585966" y="4582426"/>
            <a:ext cx="1049270" cy="230832"/>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memberjoin.jsp</a:t>
            </a:r>
            <a:endParaRPr lang="en-US" altLang="ko-KR" sz="900" dirty="0">
              <a:solidFill>
                <a:schemeClr val="tx1"/>
              </a:solidFill>
              <a:latin typeface="+mn-ea"/>
            </a:endParaRPr>
          </a:p>
        </p:txBody>
      </p:sp>
      <p:sp>
        <p:nvSpPr>
          <p:cNvPr id="8" name="순서도: 판단 43">
            <a:extLst>
              <a:ext uri="{FF2B5EF4-FFF2-40B4-BE49-F238E27FC236}">
                <a16:creationId xmlns:a16="http://schemas.microsoft.com/office/drawing/2014/main" id="{A44033EA-8F29-45E4-9CD2-88AB11217757}"/>
              </a:ext>
            </a:extLst>
          </p:cNvPr>
          <p:cNvSpPr/>
          <p:nvPr/>
        </p:nvSpPr>
        <p:spPr>
          <a:xfrm>
            <a:off x="8976148" y="2309328"/>
            <a:ext cx="1538872" cy="504056"/>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ko-KR" altLang="en-US" sz="750" dirty="0">
                <a:solidFill>
                  <a:schemeClr val="tx1"/>
                </a:solidFill>
                <a:latin typeface="+mn-ea"/>
              </a:rPr>
              <a:t>메뉴 선택</a:t>
            </a:r>
          </a:p>
        </p:txBody>
      </p:sp>
      <p:cxnSp>
        <p:nvCxnSpPr>
          <p:cNvPr id="9" name="연결선: 꺾임 8">
            <a:extLst>
              <a:ext uri="{FF2B5EF4-FFF2-40B4-BE49-F238E27FC236}">
                <a16:creationId xmlns:a16="http://schemas.microsoft.com/office/drawing/2014/main" id="{79193CB2-A369-4B9A-B900-662A59F30817}"/>
              </a:ext>
            </a:extLst>
          </p:cNvPr>
          <p:cNvCxnSpPr>
            <a:cxnSpLocks/>
            <a:stCxn id="4" idx="1"/>
            <a:endCxn id="32" idx="0"/>
          </p:cNvCxnSpPr>
          <p:nvPr/>
        </p:nvCxnSpPr>
        <p:spPr>
          <a:xfrm rot="10800000" flipV="1">
            <a:off x="3106189" y="1869158"/>
            <a:ext cx="2050999" cy="544371"/>
          </a:xfrm>
          <a:prstGeom prst="bentConnector2">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0" name="연결선: 꺾임 9">
            <a:extLst>
              <a:ext uri="{FF2B5EF4-FFF2-40B4-BE49-F238E27FC236}">
                <a16:creationId xmlns:a16="http://schemas.microsoft.com/office/drawing/2014/main" id="{C228BB3D-EE1F-4EEC-8FB4-5DE441DE4C4A}"/>
              </a:ext>
            </a:extLst>
          </p:cNvPr>
          <p:cNvCxnSpPr>
            <a:cxnSpLocks/>
            <a:stCxn id="4" idx="3"/>
            <a:endCxn id="8" idx="0"/>
          </p:cNvCxnSpPr>
          <p:nvPr/>
        </p:nvCxnSpPr>
        <p:spPr>
          <a:xfrm>
            <a:off x="6591786" y="1869159"/>
            <a:ext cx="3153798" cy="440169"/>
          </a:xfrm>
          <a:prstGeom prst="bentConnector2">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7A4EBF-3634-4229-B653-20E573018BF9}"/>
              </a:ext>
            </a:extLst>
          </p:cNvPr>
          <p:cNvSpPr txBox="1"/>
          <p:nvPr/>
        </p:nvSpPr>
        <p:spPr>
          <a:xfrm>
            <a:off x="2548161" y="2111193"/>
            <a:ext cx="432048" cy="261610"/>
          </a:xfrm>
          <a:prstGeom prst="rect">
            <a:avLst/>
          </a:prstGeom>
        </p:spPr>
        <p:txBody>
          <a:bodyPr wrap="square">
            <a:spAutoFit/>
          </a:bodyPr>
          <a:lstStyle/>
          <a:p>
            <a:pPr>
              <a:defRPr/>
            </a:pPr>
            <a:r>
              <a:rPr lang="en-US" altLang="ko-KR" sz="1100" dirty="0"/>
              <a:t>YES</a:t>
            </a:r>
          </a:p>
        </p:txBody>
      </p:sp>
      <p:sp>
        <p:nvSpPr>
          <p:cNvPr id="12" name="TextBox 11">
            <a:extLst>
              <a:ext uri="{FF2B5EF4-FFF2-40B4-BE49-F238E27FC236}">
                <a16:creationId xmlns:a16="http://schemas.microsoft.com/office/drawing/2014/main" id="{AB08718D-B49F-4555-A7B6-E1792DCCCE62}"/>
              </a:ext>
            </a:extLst>
          </p:cNvPr>
          <p:cNvSpPr txBox="1"/>
          <p:nvPr/>
        </p:nvSpPr>
        <p:spPr>
          <a:xfrm>
            <a:off x="8040216" y="1993109"/>
            <a:ext cx="432048" cy="260583"/>
          </a:xfrm>
          <a:prstGeom prst="rect">
            <a:avLst/>
          </a:prstGeom>
        </p:spPr>
        <p:txBody>
          <a:bodyPr wrap="square">
            <a:spAutoFit/>
          </a:bodyPr>
          <a:lstStyle/>
          <a:p>
            <a:pPr>
              <a:defRPr/>
            </a:pPr>
            <a:r>
              <a:rPr lang="en-US" altLang="ko-KR" sz="1100" dirty="0"/>
              <a:t>NO</a:t>
            </a:r>
          </a:p>
        </p:txBody>
      </p:sp>
      <p:sp>
        <p:nvSpPr>
          <p:cNvPr id="13" name="순서도: 문서 4">
            <a:extLst>
              <a:ext uri="{FF2B5EF4-FFF2-40B4-BE49-F238E27FC236}">
                <a16:creationId xmlns:a16="http://schemas.microsoft.com/office/drawing/2014/main" id="{27298BDD-BEED-483B-A942-11880CD2BCCD}"/>
              </a:ext>
            </a:extLst>
          </p:cNvPr>
          <p:cNvSpPr/>
          <p:nvPr/>
        </p:nvSpPr>
        <p:spPr>
          <a:xfrm>
            <a:off x="10092562" y="3105584"/>
            <a:ext cx="1192066" cy="217170"/>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login.jsp</a:t>
            </a:r>
            <a:endParaRPr lang="en-US" altLang="ko-KR" sz="900" dirty="0">
              <a:solidFill>
                <a:schemeClr val="tx1"/>
              </a:solidFill>
              <a:latin typeface="+mn-ea"/>
            </a:endParaRPr>
          </a:p>
        </p:txBody>
      </p:sp>
      <p:cxnSp>
        <p:nvCxnSpPr>
          <p:cNvPr id="17" name="연결선: 꺾임 16">
            <a:extLst>
              <a:ext uri="{FF2B5EF4-FFF2-40B4-BE49-F238E27FC236}">
                <a16:creationId xmlns:a16="http://schemas.microsoft.com/office/drawing/2014/main" id="{73BBF736-9E2B-4E0E-88D7-85278E4DB0BC}"/>
              </a:ext>
            </a:extLst>
          </p:cNvPr>
          <p:cNvCxnSpPr>
            <a:cxnSpLocks/>
            <a:stCxn id="8" idx="3"/>
            <a:endCxn id="13" idx="0"/>
          </p:cNvCxnSpPr>
          <p:nvPr/>
        </p:nvCxnSpPr>
        <p:spPr>
          <a:xfrm>
            <a:off x="10515020" y="2561356"/>
            <a:ext cx="173575" cy="544228"/>
          </a:xfrm>
          <a:prstGeom prst="bentConnector2">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5300C3B-C3F3-4DA7-9684-51A341751F80}"/>
              </a:ext>
            </a:extLst>
          </p:cNvPr>
          <p:cNvSpPr txBox="1"/>
          <p:nvPr/>
        </p:nvSpPr>
        <p:spPr>
          <a:xfrm>
            <a:off x="8110600" y="2744243"/>
            <a:ext cx="648072" cy="217170"/>
          </a:xfrm>
          <a:prstGeom prst="rect">
            <a:avLst/>
          </a:prstGeom>
        </p:spPr>
        <p:txBody>
          <a:bodyPr wrap="square">
            <a:spAutoFit/>
          </a:bodyPr>
          <a:lstStyle/>
          <a:p>
            <a:pPr>
              <a:defRPr/>
            </a:pPr>
            <a:r>
              <a:rPr lang="ko-KR" altLang="en-US" sz="900" dirty="0"/>
              <a:t>회원가입</a:t>
            </a:r>
          </a:p>
        </p:txBody>
      </p:sp>
      <p:sp>
        <p:nvSpPr>
          <p:cNvPr id="19" name="TextBox 18">
            <a:extLst>
              <a:ext uri="{FF2B5EF4-FFF2-40B4-BE49-F238E27FC236}">
                <a16:creationId xmlns:a16="http://schemas.microsoft.com/office/drawing/2014/main" id="{024E92EF-9FC5-45E9-B793-CA36BFE4D066}"/>
              </a:ext>
            </a:extLst>
          </p:cNvPr>
          <p:cNvSpPr txBox="1"/>
          <p:nvPr/>
        </p:nvSpPr>
        <p:spPr>
          <a:xfrm>
            <a:off x="10732496" y="2865403"/>
            <a:ext cx="648072" cy="217170"/>
          </a:xfrm>
          <a:prstGeom prst="rect">
            <a:avLst/>
          </a:prstGeom>
        </p:spPr>
        <p:txBody>
          <a:bodyPr wrap="square">
            <a:spAutoFit/>
          </a:bodyPr>
          <a:lstStyle/>
          <a:p>
            <a:pPr>
              <a:defRPr/>
            </a:pPr>
            <a:r>
              <a:rPr lang="ko-KR" altLang="en-US" sz="900" dirty="0"/>
              <a:t>로그인</a:t>
            </a:r>
          </a:p>
        </p:txBody>
      </p:sp>
      <p:sp>
        <p:nvSpPr>
          <p:cNvPr id="25" name="순서도: 문서 4">
            <a:extLst>
              <a:ext uri="{FF2B5EF4-FFF2-40B4-BE49-F238E27FC236}">
                <a16:creationId xmlns:a16="http://schemas.microsoft.com/office/drawing/2014/main" id="{EAA10510-F5F7-4742-88C1-8CE688C3C0EF}"/>
              </a:ext>
            </a:extLst>
          </p:cNvPr>
          <p:cNvSpPr/>
          <p:nvPr/>
        </p:nvSpPr>
        <p:spPr>
          <a:xfrm>
            <a:off x="307368" y="4877372"/>
            <a:ext cx="1067441" cy="325852"/>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memberPage.jsp</a:t>
            </a:r>
            <a:endParaRPr lang="en-US" altLang="ko-KR" sz="900" dirty="0">
              <a:solidFill>
                <a:schemeClr val="tx1"/>
              </a:solidFill>
              <a:latin typeface="+mn-ea"/>
            </a:endParaRPr>
          </a:p>
        </p:txBody>
      </p:sp>
      <p:cxnSp>
        <p:nvCxnSpPr>
          <p:cNvPr id="27" name="연결선: 꺾임 26">
            <a:extLst>
              <a:ext uri="{FF2B5EF4-FFF2-40B4-BE49-F238E27FC236}">
                <a16:creationId xmlns:a16="http://schemas.microsoft.com/office/drawing/2014/main" id="{3A0CB08A-A27F-478C-8CDC-BEE12F36FC43}"/>
              </a:ext>
            </a:extLst>
          </p:cNvPr>
          <p:cNvCxnSpPr>
            <a:cxnSpLocks/>
            <a:stCxn id="219" idx="2"/>
            <a:endCxn id="135" idx="0"/>
          </p:cNvCxnSpPr>
          <p:nvPr/>
        </p:nvCxnSpPr>
        <p:spPr>
          <a:xfrm flipH="1">
            <a:off x="1896920" y="4237850"/>
            <a:ext cx="6514" cy="689739"/>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28" name="연결선: 꺾임 27">
            <a:extLst>
              <a:ext uri="{FF2B5EF4-FFF2-40B4-BE49-F238E27FC236}">
                <a16:creationId xmlns:a16="http://schemas.microsoft.com/office/drawing/2014/main" id="{FE0CE6D2-0059-4FAF-B284-6FEDCCB40C57}"/>
              </a:ext>
            </a:extLst>
          </p:cNvPr>
          <p:cNvCxnSpPr>
            <a:cxnSpLocks/>
            <a:stCxn id="219" idx="2"/>
            <a:endCxn id="152" idx="0"/>
          </p:cNvCxnSpPr>
          <p:nvPr/>
        </p:nvCxnSpPr>
        <p:spPr>
          <a:xfrm rot="16200000" flipH="1">
            <a:off x="2076991" y="4064293"/>
            <a:ext cx="654794" cy="1001908"/>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887CBE0-62E9-4A34-BFC9-79FD1A5BEB93}"/>
              </a:ext>
            </a:extLst>
          </p:cNvPr>
          <p:cNvSpPr txBox="1"/>
          <p:nvPr/>
        </p:nvSpPr>
        <p:spPr>
          <a:xfrm>
            <a:off x="222755" y="5291821"/>
            <a:ext cx="988387" cy="230832"/>
          </a:xfrm>
          <a:prstGeom prst="rect">
            <a:avLst/>
          </a:prstGeom>
        </p:spPr>
        <p:txBody>
          <a:bodyPr wrap="square">
            <a:spAutoFit/>
          </a:bodyPr>
          <a:lstStyle/>
          <a:p>
            <a:pPr>
              <a:defRPr/>
            </a:pPr>
            <a:r>
              <a:rPr lang="ko-KR" altLang="en-US" sz="900" dirty="0" err="1"/>
              <a:t>회원마이페이지</a:t>
            </a:r>
            <a:endParaRPr lang="ko-KR" altLang="en-US" sz="900" dirty="0"/>
          </a:p>
        </p:txBody>
      </p:sp>
      <p:sp>
        <p:nvSpPr>
          <p:cNvPr id="32" name="순서도: 판단 43">
            <a:extLst>
              <a:ext uri="{FF2B5EF4-FFF2-40B4-BE49-F238E27FC236}">
                <a16:creationId xmlns:a16="http://schemas.microsoft.com/office/drawing/2014/main" id="{E803ED68-89AA-439F-B6BE-D6A480632D15}"/>
              </a:ext>
            </a:extLst>
          </p:cNvPr>
          <p:cNvSpPr/>
          <p:nvPr/>
        </p:nvSpPr>
        <p:spPr>
          <a:xfrm>
            <a:off x="2401147" y="2413530"/>
            <a:ext cx="1410081" cy="452564"/>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ko-KR" altLang="en-US" sz="750" dirty="0">
                <a:solidFill>
                  <a:schemeClr val="tx1"/>
                </a:solidFill>
                <a:latin typeface="+mn-ea"/>
              </a:rPr>
              <a:t>계정 여부</a:t>
            </a:r>
          </a:p>
        </p:txBody>
      </p:sp>
      <p:sp>
        <p:nvSpPr>
          <p:cNvPr id="47" name="TextBox 46">
            <a:extLst>
              <a:ext uri="{FF2B5EF4-FFF2-40B4-BE49-F238E27FC236}">
                <a16:creationId xmlns:a16="http://schemas.microsoft.com/office/drawing/2014/main" id="{21C74384-3CB2-406C-94E8-B99AAC921412}"/>
              </a:ext>
            </a:extLst>
          </p:cNvPr>
          <p:cNvSpPr txBox="1"/>
          <p:nvPr/>
        </p:nvSpPr>
        <p:spPr>
          <a:xfrm>
            <a:off x="1896920" y="2970215"/>
            <a:ext cx="835366" cy="230832"/>
          </a:xfrm>
          <a:prstGeom prst="rect">
            <a:avLst/>
          </a:prstGeom>
        </p:spPr>
        <p:txBody>
          <a:bodyPr wrap="square">
            <a:spAutoFit/>
          </a:bodyPr>
          <a:lstStyle/>
          <a:p>
            <a:pPr>
              <a:defRPr/>
            </a:pPr>
            <a:r>
              <a:rPr lang="ko-KR" altLang="en-US" sz="900" dirty="0"/>
              <a:t>트레이너</a:t>
            </a:r>
          </a:p>
        </p:txBody>
      </p:sp>
      <p:sp>
        <p:nvSpPr>
          <p:cNvPr id="48" name="TextBox 47">
            <a:extLst>
              <a:ext uri="{FF2B5EF4-FFF2-40B4-BE49-F238E27FC236}">
                <a16:creationId xmlns:a16="http://schemas.microsoft.com/office/drawing/2014/main" id="{7650A8F5-B7C2-48C3-86FF-AD38C340BF11}"/>
              </a:ext>
            </a:extLst>
          </p:cNvPr>
          <p:cNvSpPr txBox="1"/>
          <p:nvPr/>
        </p:nvSpPr>
        <p:spPr>
          <a:xfrm>
            <a:off x="1012999" y="2958930"/>
            <a:ext cx="704591" cy="230832"/>
          </a:xfrm>
          <a:prstGeom prst="rect">
            <a:avLst/>
          </a:prstGeom>
        </p:spPr>
        <p:txBody>
          <a:bodyPr wrap="square">
            <a:spAutoFit/>
          </a:bodyPr>
          <a:lstStyle/>
          <a:p>
            <a:pPr>
              <a:defRPr/>
            </a:pPr>
            <a:r>
              <a:rPr lang="ko-KR" altLang="en-US" sz="900" dirty="0"/>
              <a:t>일반회원</a:t>
            </a:r>
          </a:p>
        </p:txBody>
      </p:sp>
      <p:sp>
        <p:nvSpPr>
          <p:cNvPr id="49" name="TextBox 48">
            <a:extLst>
              <a:ext uri="{FF2B5EF4-FFF2-40B4-BE49-F238E27FC236}">
                <a16:creationId xmlns:a16="http://schemas.microsoft.com/office/drawing/2014/main" id="{D8AEB4AA-7FC2-42FB-BC2B-7D6C0B15AF04}"/>
              </a:ext>
            </a:extLst>
          </p:cNvPr>
          <p:cNvSpPr txBox="1"/>
          <p:nvPr/>
        </p:nvSpPr>
        <p:spPr>
          <a:xfrm>
            <a:off x="3491706" y="3043740"/>
            <a:ext cx="835366" cy="230832"/>
          </a:xfrm>
          <a:prstGeom prst="rect">
            <a:avLst/>
          </a:prstGeom>
        </p:spPr>
        <p:txBody>
          <a:bodyPr wrap="square">
            <a:spAutoFit/>
          </a:bodyPr>
          <a:lstStyle/>
          <a:p>
            <a:pPr>
              <a:defRPr/>
            </a:pPr>
            <a:r>
              <a:rPr lang="ko-KR" altLang="en-US" sz="900" dirty="0"/>
              <a:t>관리자</a:t>
            </a:r>
          </a:p>
        </p:txBody>
      </p:sp>
      <p:sp>
        <p:nvSpPr>
          <p:cNvPr id="135" name="순서도: 문서 4">
            <a:extLst>
              <a:ext uri="{FF2B5EF4-FFF2-40B4-BE49-F238E27FC236}">
                <a16:creationId xmlns:a16="http://schemas.microsoft.com/office/drawing/2014/main" id="{57E1F410-29A1-41F9-AF99-694381EFC981}"/>
              </a:ext>
            </a:extLst>
          </p:cNvPr>
          <p:cNvSpPr/>
          <p:nvPr/>
        </p:nvSpPr>
        <p:spPr>
          <a:xfrm>
            <a:off x="1469983" y="4927589"/>
            <a:ext cx="853874" cy="172710"/>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tMyPage.jsp</a:t>
            </a:r>
            <a:endParaRPr lang="en-US" altLang="ko-KR" sz="900" dirty="0">
              <a:solidFill>
                <a:schemeClr val="tx1"/>
              </a:solidFill>
              <a:latin typeface="+mn-ea"/>
            </a:endParaRPr>
          </a:p>
        </p:txBody>
      </p:sp>
      <p:cxnSp>
        <p:nvCxnSpPr>
          <p:cNvPr id="138" name="연결선: 꺾임 137">
            <a:extLst>
              <a:ext uri="{FF2B5EF4-FFF2-40B4-BE49-F238E27FC236}">
                <a16:creationId xmlns:a16="http://schemas.microsoft.com/office/drawing/2014/main" id="{6D5AE067-79D0-490C-B160-6B4450E8C6FC}"/>
              </a:ext>
            </a:extLst>
          </p:cNvPr>
          <p:cNvCxnSpPr>
            <a:cxnSpLocks/>
            <a:stCxn id="140" idx="2"/>
            <a:endCxn id="219" idx="0"/>
          </p:cNvCxnSpPr>
          <p:nvPr/>
        </p:nvCxnSpPr>
        <p:spPr>
          <a:xfrm rot="5400000">
            <a:off x="2026016" y="3510926"/>
            <a:ext cx="374984" cy="620148"/>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40" name="순서도: 판단 43">
            <a:extLst>
              <a:ext uri="{FF2B5EF4-FFF2-40B4-BE49-F238E27FC236}">
                <a16:creationId xmlns:a16="http://schemas.microsoft.com/office/drawing/2014/main" id="{15243E1A-A2BC-4BBB-8761-97BA4A6240B5}"/>
              </a:ext>
            </a:extLst>
          </p:cNvPr>
          <p:cNvSpPr/>
          <p:nvPr/>
        </p:nvSpPr>
        <p:spPr>
          <a:xfrm>
            <a:off x="1914194" y="3273123"/>
            <a:ext cx="1218775" cy="360385"/>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ko-KR" altLang="en-US" sz="750" dirty="0">
                <a:solidFill>
                  <a:schemeClr val="tx1"/>
                </a:solidFill>
                <a:latin typeface="+mn-ea"/>
              </a:rPr>
              <a:t>메뉴 선택</a:t>
            </a:r>
          </a:p>
        </p:txBody>
      </p:sp>
      <p:sp>
        <p:nvSpPr>
          <p:cNvPr id="147" name="TextBox 146">
            <a:extLst>
              <a:ext uri="{FF2B5EF4-FFF2-40B4-BE49-F238E27FC236}">
                <a16:creationId xmlns:a16="http://schemas.microsoft.com/office/drawing/2014/main" id="{504DAE75-DD2F-403D-95C9-E7BD2B143AA1}"/>
              </a:ext>
            </a:extLst>
          </p:cNvPr>
          <p:cNvSpPr txBox="1"/>
          <p:nvPr/>
        </p:nvSpPr>
        <p:spPr>
          <a:xfrm>
            <a:off x="1531224" y="5179757"/>
            <a:ext cx="1151283" cy="369332"/>
          </a:xfrm>
          <a:prstGeom prst="rect">
            <a:avLst/>
          </a:prstGeom>
        </p:spPr>
        <p:txBody>
          <a:bodyPr wrap="square">
            <a:spAutoFit/>
          </a:bodyPr>
          <a:lstStyle/>
          <a:p>
            <a:pPr>
              <a:defRPr/>
            </a:pPr>
            <a:r>
              <a:rPr lang="ko-KR" altLang="en-US" sz="900" dirty="0"/>
              <a:t>트레이너</a:t>
            </a:r>
            <a:endParaRPr lang="en-US" altLang="ko-KR" sz="900" dirty="0"/>
          </a:p>
          <a:p>
            <a:pPr>
              <a:defRPr/>
            </a:pPr>
            <a:r>
              <a:rPr lang="ko-KR" altLang="en-US" sz="900" dirty="0"/>
              <a:t>마이페이지</a:t>
            </a:r>
          </a:p>
        </p:txBody>
      </p:sp>
      <p:sp>
        <p:nvSpPr>
          <p:cNvPr id="152" name="순서도: 문서 4">
            <a:extLst>
              <a:ext uri="{FF2B5EF4-FFF2-40B4-BE49-F238E27FC236}">
                <a16:creationId xmlns:a16="http://schemas.microsoft.com/office/drawing/2014/main" id="{1CBF2D58-D066-4EB8-A226-1A796B7BA9DA}"/>
              </a:ext>
            </a:extLst>
          </p:cNvPr>
          <p:cNvSpPr/>
          <p:nvPr/>
        </p:nvSpPr>
        <p:spPr>
          <a:xfrm>
            <a:off x="2394690" y="4892644"/>
            <a:ext cx="1021303" cy="295308"/>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adminBoard.jsp</a:t>
            </a:r>
            <a:endParaRPr lang="en-US" altLang="ko-KR" sz="900" dirty="0">
              <a:solidFill>
                <a:schemeClr val="tx1"/>
              </a:solidFill>
              <a:latin typeface="+mn-ea"/>
            </a:endParaRPr>
          </a:p>
        </p:txBody>
      </p:sp>
      <p:cxnSp>
        <p:nvCxnSpPr>
          <p:cNvPr id="154" name="연결선: 꺾임 153">
            <a:extLst>
              <a:ext uri="{FF2B5EF4-FFF2-40B4-BE49-F238E27FC236}">
                <a16:creationId xmlns:a16="http://schemas.microsoft.com/office/drawing/2014/main" id="{945DFC3A-ACB2-459B-B983-6FDC07D13995}"/>
              </a:ext>
            </a:extLst>
          </p:cNvPr>
          <p:cNvCxnSpPr>
            <a:cxnSpLocks/>
            <a:stCxn id="219" idx="2"/>
            <a:endCxn id="25" idx="0"/>
          </p:cNvCxnSpPr>
          <p:nvPr/>
        </p:nvCxnSpPr>
        <p:spPr>
          <a:xfrm rot="5400000">
            <a:off x="1052501" y="4026439"/>
            <a:ext cx="639522" cy="1062345"/>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55" name="연결선: 꺾임 154">
            <a:extLst>
              <a:ext uri="{FF2B5EF4-FFF2-40B4-BE49-F238E27FC236}">
                <a16:creationId xmlns:a16="http://schemas.microsoft.com/office/drawing/2014/main" id="{16A7D050-9416-410C-9D8D-A01D34F19434}"/>
              </a:ext>
            </a:extLst>
          </p:cNvPr>
          <p:cNvCxnSpPr>
            <a:cxnSpLocks/>
            <a:stCxn id="140" idx="2"/>
            <a:endCxn id="245" idx="0"/>
          </p:cNvCxnSpPr>
          <p:nvPr/>
        </p:nvCxnSpPr>
        <p:spPr>
          <a:xfrm rot="16200000" flipH="1">
            <a:off x="2771446" y="3385643"/>
            <a:ext cx="392964" cy="888693"/>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D0A5B63B-8427-496D-B46F-2DA50E625F00}"/>
              </a:ext>
            </a:extLst>
          </p:cNvPr>
          <p:cNvSpPr txBox="1"/>
          <p:nvPr/>
        </p:nvSpPr>
        <p:spPr>
          <a:xfrm>
            <a:off x="3117715" y="4325669"/>
            <a:ext cx="664581" cy="230832"/>
          </a:xfrm>
          <a:prstGeom prst="rect">
            <a:avLst/>
          </a:prstGeom>
        </p:spPr>
        <p:txBody>
          <a:bodyPr wrap="square">
            <a:spAutoFit/>
          </a:bodyPr>
          <a:lstStyle/>
          <a:p>
            <a:pPr>
              <a:defRPr/>
            </a:pPr>
            <a:r>
              <a:rPr lang="ko-KR" altLang="en-US" sz="900" dirty="0"/>
              <a:t>로그아웃</a:t>
            </a:r>
          </a:p>
        </p:txBody>
      </p:sp>
      <p:sp>
        <p:nvSpPr>
          <p:cNvPr id="163" name="TextBox 162">
            <a:extLst>
              <a:ext uri="{FF2B5EF4-FFF2-40B4-BE49-F238E27FC236}">
                <a16:creationId xmlns:a16="http://schemas.microsoft.com/office/drawing/2014/main" id="{6AB403BA-99C7-43BA-9C51-1BECA91E61DF}"/>
              </a:ext>
            </a:extLst>
          </p:cNvPr>
          <p:cNvSpPr txBox="1"/>
          <p:nvPr/>
        </p:nvSpPr>
        <p:spPr>
          <a:xfrm>
            <a:off x="2473801" y="5238760"/>
            <a:ext cx="932711" cy="230832"/>
          </a:xfrm>
          <a:prstGeom prst="rect">
            <a:avLst/>
          </a:prstGeom>
        </p:spPr>
        <p:txBody>
          <a:bodyPr wrap="square">
            <a:spAutoFit/>
          </a:bodyPr>
          <a:lstStyle/>
          <a:p>
            <a:pPr>
              <a:defRPr/>
            </a:pPr>
            <a:r>
              <a:rPr lang="ko-KR" altLang="en-US" sz="900" dirty="0"/>
              <a:t>관리자 페이지</a:t>
            </a:r>
          </a:p>
        </p:txBody>
      </p:sp>
      <p:cxnSp>
        <p:nvCxnSpPr>
          <p:cNvPr id="174" name="연결선: 꺾임 173">
            <a:extLst>
              <a:ext uri="{FF2B5EF4-FFF2-40B4-BE49-F238E27FC236}">
                <a16:creationId xmlns:a16="http://schemas.microsoft.com/office/drawing/2014/main" id="{ED8B097B-BE6C-4818-8204-4EECC32847D3}"/>
              </a:ext>
            </a:extLst>
          </p:cNvPr>
          <p:cNvCxnSpPr>
            <a:cxnSpLocks/>
            <a:stCxn id="32" idx="1"/>
            <a:endCxn id="140" idx="1"/>
          </p:cNvCxnSpPr>
          <p:nvPr/>
        </p:nvCxnSpPr>
        <p:spPr>
          <a:xfrm rot="10800000" flipV="1">
            <a:off x="1914195" y="2639812"/>
            <a:ext cx="486953" cy="813504"/>
          </a:xfrm>
          <a:prstGeom prst="bentConnector3">
            <a:avLst>
              <a:gd name="adj1" fmla="val 146945"/>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77" name="연결선: 꺾임 176">
            <a:extLst>
              <a:ext uri="{FF2B5EF4-FFF2-40B4-BE49-F238E27FC236}">
                <a16:creationId xmlns:a16="http://schemas.microsoft.com/office/drawing/2014/main" id="{E29547DA-95A2-46E5-94AC-EAE2917C7545}"/>
              </a:ext>
            </a:extLst>
          </p:cNvPr>
          <p:cNvCxnSpPr>
            <a:cxnSpLocks/>
            <a:stCxn id="32" idx="2"/>
            <a:endCxn id="140" idx="0"/>
          </p:cNvCxnSpPr>
          <p:nvPr/>
        </p:nvCxnSpPr>
        <p:spPr>
          <a:xfrm rot="5400000">
            <a:off x="2611371" y="2778305"/>
            <a:ext cx="407029" cy="582606"/>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80" name="연결선: 꺾임 179">
            <a:extLst>
              <a:ext uri="{FF2B5EF4-FFF2-40B4-BE49-F238E27FC236}">
                <a16:creationId xmlns:a16="http://schemas.microsoft.com/office/drawing/2014/main" id="{CB265AAF-DF69-4911-BA95-61B62A96DB3E}"/>
              </a:ext>
            </a:extLst>
          </p:cNvPr>
          <p:cNvCxnSpPr>
            <a:cxnSpLocks/>
            <a:stCxn id="32" idx="3"/>
            <a:endCxn id="140" idx="3"/>
          </p:cNvCxnSpPr>
          <p:nvPr/>
        </p:nvCxnSpPr>
        <p:spPr>
          <a:xfrm flipH="1">
            <a:off x="3132969" y="2639812"/>
            <a:ext cx="678259" cy="813504"/>
          </a:xfrm>
          <a:prstGeom prst="bentConnector3">
            <a:avLst>
              <a:gd name="adj1" fmla="val -33704"/>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211" name="순서도: 문서 4">
            <a:extLst>
              <a:ext uri="{FF2B5EF4-FFF2-40B4-BE49-F238E27FC236}">
                <a16:creationId xmlns:a16="http://schemas.microsoft.com/office/drawing/2014/main" id="{9BD4BB4D-B790-4182-ABE1-0CEBC34013C7}"/>
              </a:ext>
            </a:extLst>
          </p:cNvPr>
          <p:cNvSpPr/>
          <p:nvPr/>
        </p:nvSpPr>
        <p:spPr>
          <a:xfrm>
            <a:off x="8872157" y="4573509"/>
            <a:ext cx="883102" cy="21717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trainerjoin.jsp</a:t>
            </a:r>
            <a:endParaRPr lang="en-US" altLang="ko-KR" sz="900" dirty="0">
              <a:solidFill>
                <a:schemeClr val="tx1"/>
              </a:solidFill>
              <a:latin typeface="+mn-ea"/>
            </a:endParaRPr>
          </a:p>
        </p:txBody>
      </p:sp>
      <p:cxnSp>
        <p:nvCxnSpPr>
          <p:cNvPr id="213" name="연결선: 꺾임 212">
            <a:extLst>
              <a:ext uri="{FF2B5EF4-FFF2-40B4-BE49-F238E27FC236}">
                <a16:creationId xmlns:a16="http://schemas.microsoft.com/office/drawing/2014/main" id="{F392BA24-91B1-4AF2-98FE-1DD4B963BB9C}"/>
              </a:ext>
            </a:extLst>
          </p:cNvPr>
          <p:cNvCxnSpPr>
            <a:cxnSpLocks/>
            <a:endCxn id="211" idx="0"/>
          </p:cNvCxnSpPr>
          <p:nvPr/>
        </p:nvCxnSpPr>
        <p:spPr>
          <a:xfrm rot="16200000" flipH="1">
            <a:off x="7985634" y="3245435"/>
            <a:ext cx="1453042" cy="1203105"/>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222" name="연결선: 꺾임 221">
            <a:extLst>
              <a:ext uri="{FF2B5EF4-FFF2-40B4-BE49-F238E27FC236}">
                <a16:creationId xmlns:a16="http://schemas.microsoft.com/office/drawing/2014/main" id="{819A2CC1-5105-494B-B718-00A92E2D6B5F}"/>
              </a:ext>
            </a:extLst>
          </p:cNvPr>
          <p:cNvCxnSpPr>
            <a:cxnSpLocks/>
            <a:stCxn id="169" idx="2"/>
            <a:endCxn id="6" idx="0"/>
          </p:cNvCxnSpPr>
          <p:nvPr/>
        </p:nvCxnSpPr>
        <p:spPr>
          <a:xfrm>
            <a:off x="8110600" y="2689640"/>
            <a:ext cx="1" cy="1892786"/>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46" name="순서도: 판단 43">
            <a:extLst>
              <a:ext uri="{FF2B5EF4-FFF2-40B4-BE49-F238E27FC236}">
                <a16:creationId xmlns:a16="http://schemas.microsoft.com/office/drawing/2014/main" id="{280BC410-9636-47E3-8CAE-6359A743952A}"/>
              </a:ext>
            </a:extLst>
          </p:cNvPr>
          <p:cNvSpPr/>
          <p:nvPr/>
        </p:nvSpPr>
        <p:spPr>
          <a:xfrm>
            <a:off x="5264852" y="2578271"/>
            <a:ext cx="1217413" cy="495771"/>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ko-KR" altLang="en-US" sz="750" dirty="0">
                <a:solidFill>
                  <a:schemeClr val="tx1"/>
                </a:solidFill>
                <a:latin typeface="+mn-ea"/>
              </a:rPr>
              <a:t>메인 메뉴</a:t>
            </a:r>
          </a:p>
        </p:txBody>
      </p:sp>
      <p:cxnSp>
        <p:nvCxnSpPr>
          <p:cNvPr id="53" name="연결선: 꺾임 52">
            <a:extLst>
              <a:ext uri="{FF2B5EF4-FFF2-40B4-BE49-F238E27FC236}">
                <a16:creationId xmlns:a16="http://schemas.microsoft.com/office/drawing/2014/main" id="{B8A96D50-04A8-4141-9751-8F08D8A3F19C}"/>
              </a:ext>
            </a:extLst>
          </p:cNvPr>
          <p:cNvCxnSpPr>
            <a:cxnSpLocks/>
            <a:stCxn id="4" idx="2"/>
            <a:endCxn id="46" idx="0"/>
          </p:cNvCxnSpPr>
          <p:nvPr/>
        </p:nvCxnSpPr>
        <p:spPr>
          <a:xfrm flipH="1">
            <a:off x="5873559" y="2068082"/>
            <a:ext cx="928" cy="510189"/>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58" name="연결선: 꺾임 57">
            <a:extLst>
              <a:ext uri="{FF2B5EF4-FFF2-40B4-BE49-F238E27FC236}">
                <a16:creationId xmlns:a16="http://schemas.microsoft.com/office/drawing/2014/main" id="{05092E68-1754-482C-9438-C72A77D9BFCE}"/>
              </a:ext>
            </a:extLst>
          </p:cNvPr>
          <p:cNvCxnSpPr>
            <a:cxnSpLocks/>
            <a:stCxn id="337" idx="2"/>
            <a:endCxn id="79" idx="0"/>
          </p:cNvCxnSpPr>
          <p:nvPr/>
        </p:nvCxnSpPr>
        <p:spPr>
          <a:xfrm>
            <a:off x="7426218" y="2963432"/>
            <a:ext cx="337" cy="422745"/>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59" name="연결선: 꺾임 58">
            <a:extLst>
              <a:ext uri="{FF2B5EF4-FFF2-40B4-BE49-F238E27FC236}">
                <a16:creationId xmlns:a16="http://schemas.microsoft.com/office/drawing/2014/main" id="{D6172C9F-1523-47C6-953B-09334B946FF6}"/>
              </a:ext>
            </a:extLst>
          </p:cNvPr>
          <p:cNvCxnSpPr>
            <a:cxnSpLocks/>
            <a:stCxn id="46" idx="2"/>
            <a:endCxn id="110" idx="0"/>
          </p:cNvCxnSpPr>
          <p:nvPr/>
        </p:nvCxnSpPr>
        <p:spPr>
          <a:xfrm flipH="1">
            <a:off x="5868915" y="3074042"/>
            <a:ext cx="4644" cy="1239291"/>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60" name="연결선: 꺾임 59">
            <a:extLst>
              <a:ext uri="{FF2B5EF4-FFF2-40B4-BE49-F238E27FC236}">
                <a16:creationId xmlns:a16="http://schemas.microsoft.com/office/drawing/2014/main" id="{88D3E909-924E-4FF0-A5A7-345811F5CB18}"/>
              </a:ext>
            </a:extLst>
          </p:cNvPr>
          <p:cNvCxnSpPr>
            <a:cxnSpLocks/>
            <a:stCxn id="46" idx="1"/>
            <a:endCxn id="304" idx="0"/>
          </p:cNvCxnSpPr>
          <p:nvPr/>
        </p:nvCxnSpPr>
        <p:spPr>
          <a:xfrm rot="10800000" flipV="1">
            <a:off x="5020428" y="2826156"/>
            <a:ext cx="244424" cy="376767"/>
          </a:xfrm>
          <a:prstGeom prst="bentConnector2">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E5AC38B0-D3EF-4488-B293-1D30313B19A9}"/>
              </a:ext>
            </a:extLst>
          </p:cNvPr>
          <p:cNvCxnSpPr>
            <a:cxnSpLocks/>
            <a:stCxn id="46" idx="2"/>
            <a:endCxn id="78" idx="0"/>
          </p:cNvCxnSpPr>
          <p:nvPr/>
        </p:nvCxnSpPr>
        <p:spPr>
          <a:xfrm rot="16200000" flipH="1">
            <a:off x="6001039" y="2946562"/>
            <a:ext cx="324449" cy="579408"/>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76" name="순서도: 문서 4">
            <a:extLst>
              <a:ext uri="{FF2B5EF4-FFF2-40B4-BE49-F238E27FC236}">
                <a16:creationId xmlns:a16="http://schemas.microsoft.com/office/drawing/2014/main" id="{645D5141-57B5-4510-BBF4-7E82DEBDA767}"/>
              </a:ext>
            </a:extLst>
          </p:cNvPr>
          <p:cNvSpPr/>
          <p:nvPr/>
        </p:nvSpPr>
        <p:spPr>
          <a:xfrm>
            <a:off x="5293273" y="5354176"/>
            <a:ext cx="1151283" cy="245348"/>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totalTrainerList.jsp</a:t>
            </a:r>
            <a:endParaRPr lang="en-US" altLang="ko-KR" sz="900" dirty="0">
              <a:solidFill>
                <a:schemeClr val="tx1"/>
              </a:solidFill>
              <a:latin typeface="+mn-ea"/>
            </a:endParaRPr>
          </a:p>
        </p:txBody>
      </p:sp>
      <p:sp>
        <p:nvSpPr>
          <p:cNvPr id="77" name="순서도: 문서 4">
            <a:extLst>
              <a:ext uri="{FF2B5EF4-FFF2-40B4-BE49-F238E27FC236}">
                <a16:creationId xmlns:a16="http://schemas.microsoft.com/office/drawing/2014/main" id="{12D2A83F-F9E4-4E57-A726-B77A3BD530AE}"/>
              </a:ext>
            </a:extLst>
          </p:cNvPr>
          <p:cNvSpPr/>
          <p:nvPr/>
        </p:nvSpPr>
        <p:spPr>
          <a:xfrm>
            <a:off x="4458183" y="3879621"/>
            <a:ext cx="1113960" cy="22803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memberBoard.jsp</a:t>
            </a:r>
            <a:endParaRPr lang="en-US" altLang="ko-KR" sz="900" dirty="0">
              <a:solidFill>
                <a:schemeClr val="tx1"/>
              </a:solidFill>
              <a:latin typeface="+mn-ea"/>
            </a:endParaRPr>
          </a:p>
        </p:txBody>
      </p:sp>
      <p:sp>
        <p:nvSpPr>
          <p:cNvPr id="78" name="순서도: 문서 4">
            <a:extLst>
              <a:ext uri="{FF2B5EF4-FFF2-40B4-BE49-F238E27FC236}">
                <a16:creationId xmlns:a16="http://schemas.microsoft.com/office/drawing/2014/main" id="{202789BF-3C01-4230-8DB6-52EC57F70621}"/>
              </a:ext>
            </a:extLst>
          </p:cNvPr>
          <p:cNvSpPr/>
          <p:nvPr/>
        </p:nvSpPr>
        <p:spPr>
          <a:xfrm>
            <a:off x="5979785" y="3398491"/>
            <a:ext cx="946364" cy="230832"/>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propensity.jsp</a:t>
            </a:r>
            <a:endParaRPr lang="en-US" altLang="ko-KR" sz="900" dirty="0">
              <a:solidFill>
                <a:schemeClr val="tx1"/>
              </a:solidFill>
              <a:latin typeface="+mn-ea"/>
            </a:endParaRPr>
          </a:p>
        </p:txBody>
      </p:sp>
      <p:sp>
        <p:nvSpPr>
          <p:cNvPr id="79" name="순서도: 문서 4">
            <a:extLst>
              <a:ext uri="{FF2B5EF4-FFF2-40B4-BE49-F238E27FC236}">
                <a16:creationId xmlns:a16="http://schemas.microsoft.com/office/drawing/2014/main" id="{EDFA0058-1C8A-4D7E-A907-3E3F022287BD}"/>
              </a:ext>
            </a:extLst>
          </p:cNvPr>
          <p:cNvSpPr/>
          <p:nvPr/>
        </p:nvSpPr>
        <p:spPr>
          <a:xfrm>
            <a:off x="6953373" y="3386177"/>
            <a:ext cx="946364" cy="230832"/>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QABoard.jsp</a:t>
            </a:r>
            <a:endParaRPr lang="en-US" altLang="ko-KR" sz="900" dirty="0">
              <a:solidFill>
                <a:schemeClr val="tx1"/>
              </a:solidFill>
              <a:latin typeface="+mn-ea"/>
            </a:endParaRPr>
          </a:p>
        </p:txBody>
      </p:sp>
      <p:sp>
        <p:nvSpPr>
          <p:cNvPr id="110" name="순서도: 처리 109">
            <a:extLst>
              <a:ext uri="{FF2B5EF4-FFF2-40B4-BE49-F238E27FC236}">
                <a16:creationId xmlns:a16="http://schemas.microsoft.com/office/drawing/2014/main" id="{AB8DDCE5-50A8-4900-8329-ABF83D996047}"/>
              </a:ext>
            </a:extLst>
          </p:cNvPr>
          <p:cNvSpPr/>
          <p:nvPr/>
        </p:nvSpPr>
        <p:spPr>
          <a:xfrm>
            <a:off x="5012351" y="4313333"/>
            <a:ext cx="1713128" cy="345729"/>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TotalTrainerListOkAction.java</a:t>
            </a:r>
            <a:endParaRPr lang="ko-KR" altLang="en-US" sz="900" dirty="0">
              <a:solidFill>
                <a:schemeClr val="tx1"/>
              </a:solidFill>
            </a:endParaRPr>
          </a:p>
        </p:txBody>
      </p:sp>
      <p:pic>
        <p:nvPicPr>
          <p:cNvPr id="119" name="그림 118" descr="모니터, 컴퓨터이(가) 표시된 사진&#10;&#10;자동 생성된 설명">
            <a:extLst>
              <a:ext uri="{FF2B5EF4-FFF2-40B4-BE49-F238E27FC236}">
                <a16:creationId xmlns:a16="http://schemas.microsoft.com/office/drawing/2014/main" id="{2C8B6D28-CAC5-458D-95F7-DCEF041D80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0576" y="4190974"/>
            <a:ext cx="578344" cy="578344"/>
          </a:xfrm>
          <a:prstGeom prst="rect">
            <a:avLst/>
          </a:prstGeom>
        </p:spPr>
      </p:pic>
      <p:cxnSp>
        <p:nvCxnSpPr>
          <p:cNvPr id="122" name="직선 화살표 연결선 121">
            <a:extLst>
              <a:ext uri="{FF2B5EF4-FFF2-40B4-BE49-F238E27FC236}">
                <a16:creationId xmlns:a16="http://schemas.microsoft.com/office/drawing/2014/main" id="{196053E2-2CED-435D-8263-77620C41F396}"/>
              </a:ext>
            </a:extLst>
          </p:cNvPr>
          <p:cNvCxnSpPr>
            <a:cxnSpLocks/>
            <a:stCxn id="110" idx="3"/>
            <a:endCxn id="119" idx="1"/>
          </p:cNvCxnSpPr>
          <p:nvPr/>
        </p:nvCxnSpPr>
        <p:spPr>
          <a:xfrm flipV="1">
            <a:off x="6725479" y="4480146"/>
            <a:ext cx="185097" cy="6052"/>
          </a:xfrm>
          <a:prstGeom prst="straightConnector1">
            <a:avLst/>
          </a:prstGeom>
          <a:ln cmpd="sng">
            <a:solidFill>
              <a:schemeClr val="tx1">
                <a:lumMod val="75000"/>
                <a:lumOff val="25000"/>
              </a:schemeClr>
            </a:solidFill>
            <a:prstDash val="dash"/>
            <a:round/>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CD3A5F3F-E30D-4AA9-9DEA-A2E41DD06AE7}"/>
              </a:ext>
            </a:extLst>
          </p:cNvPr>
          <p:cNvSpPr txBox="1"/>
          <p:nvPr/>
        </p:nvSpPr>
        <p:spPr>
          <a:xfrm>
            <a:off x="6602401" y="4783112"/>
            <a:ext cx="881182" cy="230832"/>
          </a:xfrm>
          <a:prstGeom prst="rect">
            <a:avLst/>
          </a:prstGeom>
        </p:spPr>
        <p:txBody>
          <a:bodyPr wrap="square">
            <a:spAutoFit/>
          </a:bodyPr>
          <a:lstStyle/>
          <a:p>
            <a:pPr>
              <a:defRPr/>
            </a:pPr>
            <a:r>
              <a:rPr lang="en-US" altLang="ko-KR" sz="900" dirty="0"/>
              <a:t>DG_TRAINER</a:t>
            </a:r>
            <a:endParaRPr lang="ko-KR" altLang="en-US" sz="900" dirty="0"/>
          </a:p>
        </p:txBody>
      </p:sp>
      <p:cxnSp>
        <p:nvCxnSpPr>
          <p:cNvPr id="149" name="연결선: 꺾임 148">
            <a:extLst>
              <a:ext uri="{FF2B5EF4-FFF2-40B4-BE49-F238E27FC236}">
                <a16:creationId xmlns:a16="http://schemas.microsoft.com/office/drawing/2014/main" id="{60C2AA3B-3A4A-44DD-904A-2076BB063830}"/>
              </a:ext>
            </a:extLst>
          </p:cNvPr>
          <p:cNvCxnSpPr>
            <a:cxnSpLocks/>
            <a:stCxn id="110" idx="2"/>
            <a:endCxn id="76" idx="0"/>
          </p:cNvCxnSpPr>
          <p:nvPr/>
        </p:nvCxnSpPr>
        <p:spPr>
          <a:xfrm>
            <a:off x="5868915" y="4659062"/>
            <a:ext cx="0" cy="695114"/>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69" name="순서도: 처리 168">
            <a:extLst>
              <a:ext uri="{FF2B5EF4-FFF2-40B4-BE49-F238E27FC236}">
                <a16:creationId xmlns:a16="http://schemas.microsoft.com/office/drawing/2014/main" id="{819B60B8-EB2E-451F-B738-1771915A8FA8}"/>
              </a:ext>
            </a:extLst>
          </p:cNvPr>
          <p:cNvSpPr/>
          <p:nvPr/>
        </p:nvSpPr>
        <p:spPr>
          <a:xfrm>
            <a:off x="7660525" y="2429716"/>
            <a:ext cx="900149" cy="25992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solidFill>
                  <a:schemeClr val="tx1"/>
                </a:solidFill>
              </a:rPr>
              <a:t>dp_menu</a:t>
            </a:r>
            <a:r>
              <a:rPr lang="en-US" altLang="ko-KR" sz="900" dirty="0">
                <a:solidFill>
                  <a:schemeClr val="tx1"/>
                </a:solidFill>
              </a:rPr>
              <a:t>()</a:t>
            </a:r>
            <a:endParaRPr lang="ko-KR" altLang="en-US" sz="900" dirty="0">
              <a:solidFill>
                <a:schemeClr val="tx1"/>
              </a:solidFill>
            </a:endParaRPr>
          </a:p>
        </p:txBody>
      </p:sp>
      <p:cxnSp>
        <p:nvCxnSpPr>
          <p:cNvPr id="207" name="연결선: 꺾임 8">
            <a:extLst>
              <a:ext uri="{FF2B5EF4-FFF2-40B4-BE49-F238E27FC236}">
                <a16:creationId xmlns:a16="http://schemas.microsoft.com/office/drawing/2014/main" id="{3BFE2D84-C8F0-4235-8B4B-73FFE52B3292}"/>
              </a:ext>
            </a:extLst>
          </p:cNvPr>
          <p:cNvCxnSpPr>
            <a:cxnSpLocks/>
            <a:stCxn id="8" idx="1"/>
            <a:endCxn id="169" idx="3"/>
          </p:cNvCxnSpPr>
          <p:nvPr/>
        </p:nvCxnSpPr>
        <p:spPr>
          <a:xfrm flipH="1" flipV="1">
            <a:off x="8560674" y="2559678"/>
            <a:ext cx="415474" cy="1678"/>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219" name="순서도: 처리 218">
            <a:extLst>
              <a:ext uri="{FF2B5EF4-FFF2-40B4-BE49-F238E27FC236}">
                <a16:creationId xmlns:a16="http://schemas.microsoft.com/office/drawing/2014/main" id="{F4731BEE-B9D6-494F-99A8-C10FC06EAEB3}"/>
              </a:ext>
            </a:extLst>
          </p:cNvPr>
          <p:cNvSpPr/>
          <p:nvPr/>
        </p:nvSpPr>
        <p:spPr>
          <a:xfrm>
            <a:off x="1390274" y="4008492"/>
            <a:ext cx="1026319" cy="22935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solidFill>
                  <a:schemeClr val="tx1"/>
                </a:solidFill>
              </a:rPr>
              <a:t>dg_page</a:t>
            </a:r>
            <a:r>
              <a:rPr lang="en-US" altLang="ko-KR" sz="900" dirty="0">
                <a:solidFill>
                  <a:schemeClr val="tx1"/>
                </a:solidFill>
              </a:rPr>
              <a:t>()</a:t>
            </a:r>
            <a:endParaRPr lang="ko-KR" altLang="en-US" sz="900" dirty="0">
              <a:solidFill>
                <a:schemeClr val="tx1"/>
              </a:solidFill>
            </a:endParaRPr>
          </a:p>
        </p:txBody>
      </p:sp>
      <p:sp>
        <p:nvSpPr>
          <p:cNvPr id="245" name="순서도: 처리 244">
            <a:extLst>
              <a:ext uri="{FF2B5EF4-FFF2-40B4-BE49-F238E27FC236}">
                <a16:creationId xmlns:a16="http://schemas.microsoft.com/office/drawing/2014/main" id="{98F7B001-12AD-4947-9FC7-191171E0A55B}"/>
              </a:ext>
            </a:extLst>
          </p:cNvPr>
          <p:cNvSpPr/>
          <p:nvPr/>
        </p:nvSpPr>
        <p:spPr>
          <a:xfrm>
            <a:off x="2600758" y="4026472"/>
            <a:ext cx="1623034" cy="248389"/>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MemberLogoutAction.java</a:t>
            </a:r>
            <a:endParaRPr lang="ko-KR" altLang="en-US" sz="900" dirty="0">
              <a:solidFill>
                <a:schemeClr val="tx1"/>
              </a:solidFill>
            </a:endParaRPr>
          </a:p>
        </p:txBody>
      </p:sp>
      <p:sp>
        <p:nvSpPr>
          <p:cNvPr id="263" name="TextBox 262">
            <a:extLst>
              <a:ext uri="{FF2B5EF4-FFF2-40B4-BE49-F238E27FC236}">
                <a16:creationId xmlns:a16="http://schemas.microsoft.com/office/drawing/2014/main" id="{69EA386E-449E-4D91-965E-E3CC80B55EA3}"/>
              </a:ext>
            </a:extLst>
          </p:cNvPr>
          <p:cNvSpPr txBox="1"/>
          <p:nvPr/>
        </p:nvSpPr>
        <p:spPr>
          <a:xfrm>
            <a:off x="1026095" y="3776923"/>
            <a:ext cx="988387" cy="230832"/>
          </a:xfrm>
          <a:prstGeom prst="rect">
            <a:avLst/>
          </a:prstGeom>
        </p:spPr>
        <p:txBody>
          <a:bodyPr wrap="square">
            <a:spAutoFit/>
          </a:bodyPr>
          <a:lstStyle/>
          <a:p>
            <a:pPr>
              <a:defRPr/>
            </a:pPr>
            <a:r>
              <a:rPr lang="ko-KR" altLang="en-US" sz="900" dirty="0"/>
              <a:t>마이페이지</a:t>
            </a:r>
          </a:p>
        </p:txBody>
      </p:sp>
      <p:sp>
        <p:nvSpPr>
          <p:cNvPr id="264" name="순서도: 처리 263">
            <a:extLst>
              <a:ext uri="{FF2B5EF4-FFF2-40B4-BE49-F238E27FC236}">
                <a16:creationId xmlns:a16="http://schemas.microsoft.com/office/drawing/2014/main" id="{6314F7EF-71E4-485B-8F6C-14D4E99C3655}"/>
              </a:ext>
            </a:extLst>
          </p:cNvPr>
          <p:cNvSpPr/>
          <p:nvPr/>
        </p:nvSpPr>
        <p:spPr>
          <a:xfrm>
            <a:off x="7570022" y="1104446"/>
            <a:ext cx="1364970" cy="306653"/>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TrainerSearchOkAction.java</a:t>
            </a:r>
            <a:endParaRPr lang="ko-KR" altLang="en-US" sz="900" dirty="0">
              <a:solidFill>
                <a:schemeClr val="tx1"/>
              </a:solidFill>
            </a:endParaRPr>
          </a:p>
        </p:txBody>
      </p:sp>
      <p:cxnSp>
        <p:nvCxnSpPr>
          <p:cNvPr id="275" name="연결선: 꺾임 52">
            <a:extLst>
              <a:ext uri="{FF2B5EF4-FFF2-40B4-BE49-F238E27FC236}">
                <a16:creationId xmlns:a16="http://schemas.microsoft.com/office/drawing/2014/main" id="{6ECB31EA-4EF5-485F-AB0F-5B304016132A}"/>
              </a:ext>
            </a:extLst>
          </p:cNvPr>
          <p:cNvCxnSpPr>
            <a:cxnSpLocks/>
            <a:stCxn id="3" idx="3"/>
            <a:endCxn id="264" idx="1"/>
          </p:cNvCxnSpPr>
          <p:nvPr/>
        </p:nvCxnSpPr>
        <p:spPr>
          <a:xfrm flipV="1">
            <a:off x="6785656" y="1257773"/>
            <a:ext cx="784366" cy="1150"/>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CEFD3296-DE99-4A00-A8A5-2F05A69DEBA3}"/>
              </a:ext>
            </a:extLst>
          </p:cNvPr>
          <p:cNvSpPr txBox="1"/>
          <p:nvPr/>
        </p:nvSpPr>
        <p:spPr>
          <a:xfrm>
            <a:off x="6750032" y="964036"/>
            <a:ext cx="915553" cy="230832"/>
          </a:xfrm>
          <a:prstGeom prst="rect">
            <a:avLst/>
          </a:prstGeom>
        </p:spPr>
        <p:txBody>
          <a:bodyPr wrap="square">
            <a:spAutoFit/>
          </a:bodyPr>
          <a:lstStyle/>
          <a:p>
            <a:pPr>
              <a:defRPr/>
            </a:pPr>
            <a:r>
              <a:rPr lang="ko-KR" altLang="en-US" sz="900" dirty="0"/>
              <a:t>트레이너검색</a:t>
            </a:r>
          </a:p>
        </p:txBody>
      </p:sp>
      <p:sp>
        <p:nvSpPr>
          <p:cNvPr id="286" name="순서도: 문서 4">
            <a:extLst>
              <a:ext uri="{FF2B5EF4-FFF2-40B4-BE49-F238E27FC236}">
                <a16:creationId xmlns:a16="http://schemas.microsoft.com/office/drawing/2014/main" id="{E149394B-229A-4C02-A3BC-2EA65798C58B}"/>
              </a:ext>
            </a:extLst>
          </p:cNvPr>
          <p:cNvSpPr/>
          <p:nvPr/>
        </p:nvSpPr>
        <p:spPr>
          <a:xfrm>
            <a:off x="9385366" y="1120591"/>
            <a:ext cx="1216441" cy="278490"/>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search_result.jsp</a:t>
            </a:r>
            <a:endParaRPr lang="en-US" altLang="ko-KR" sz="900" dirty="0">
              <a:solidFill>
                <a:schemeClr val="tx1"/>
              </a:solidFill>
              <a:latin typeface="+mn-ea"/>
            </a:endParaRPr>
          </a:p>
        </p:txBody>
      </p:sp>
      <p:cxnSp>
        <p:nvCxnSpPr>
          <p:cNvPr id="287" name="연결선: 꺾임 52">
            <a:extLst>
              <a:ext uri="{FF2B5EF4-FFF2-40B4-BE49-F238E27FC236}">
                <a16:creationId xmlns:a16="http://schemas.microsoft.com/office/drawing/2014/main" id="{0E87AC82-2678-4D3E-A64F-76C60CC0F58D}"/>
              </a:ext>
            </a:extLst>
          </p:cNvPr>
          <p:cNvCxnSpPr>
            <a:cxnSpLocks/>
            <a:stCxn id="264" idx="3"/>
            <a:endCxn id="286" idx="1"/>
          </p:cNvCxnSpPr>
          <p:nvPr/>
        </p:nvCxnSpPr>
        <p:spPr>
          <a:xfrm>
            <a:off x="8934992" y="1257773"/>
            <a:ext cx="450374" cy="2063"/>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304" name="순서도: 처리 303">
            <a:extLst>
              <a:ext uri="{FF2B5EF4-FFF2-40B4-BE49-F238E27FC236}">
                <a16:creationId xmlns:a16="http://schemas.microsoft.com/office/drawing/2014/main" id="{6F0AC76C-2D77-446D-9E82-8F89EE8E09BB}"/>
              </a:ext>
            </a:extLst>
          </p:cNvPr>
          <p:cNvSpPr/>
          <p:nvPr/>
        </p:nvSpPr>
        <p:spPr>
          <a:xfrm>
            <a:off x="4296948" y="3202924"/>
            <a:ext cx="1446960" cy="345729"/>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MemberBoardOkAction.java</a:t>
            </a:r>
            <a:endParaRPr lang="ko-KR" altLang="en-US" sz="900" dirty="0">
              <a:solidFill>
                <a:schemeClr val="tx1"/>
              </a:solidFill>
            </a:endParaRPr>
          </a:p>
        </p:txBody>
      </p:sp>
      <p:cxnSp>
        <p:nvCxnSpPr>
          <p:cNvPr id="331" name="연결선: 꺾임 59">
            <a:extLst>
              <a:ext uri="{FF2B5EF4-FFF2-40B4-BE49-F238E27FC236}">
                <a16:creationId xmlns:a16="http://schemas.microsoft.com/office/drawing/2014/main" id="{3BB8C818-C5F1-46F2-A516-27A989F2FCE7}"/>
              </a:ext>
            </a:extLst>
          </p:cNvPr>
          <p:cNvCxnSpPr>
            <a:cxnSpLocks/>
            <a:stCxn id="304" idx="2"/>
            <a:endCxn id="77" idx="0"/>
          </p:cNvCxnSpPr>
          <p:nvPr/>
        </p:nvCxnSpPr>
        <p:spPr>
          <a:xfrm flipH="1">
            <a:off x="5015163" y="3548653"/>
            <a:ext cx="5265" cy="330968"/>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337" name="순서도: 처리 336">
            <a:extLst>
              <a:ext uri="{FF2B5EF4-FFF2-40B4-BE49-F238E27FC236}">
                <a16:creationId xmlns:a16="http://schemas.microsoft.com/office/drawing/2014/main" id="{C4923600-B148-4AB8-BF4C-F24BAF45EA8F}"/>
              </a:ext>
            </a:extLst>
          </p:cNvPr>
          <p:cNvSpPr/>
          <p:nvPr/>
        </p:nvSpPr>
        <p:spPr>
          <a:xfrm>
            <a:off x="6831710" y="2703508"/>
            <a:ext cx="1189016" cy="25992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ReportListOkAction.java</a:t>
            </a:r>
            <a:endParaRPr lang="ko-KR" altLang="en-US" sz="900" dirty="0">
              <a:solidFill>
                <a:schemeClr val="tx1"/>
              </a:solidFill>
            </a:endParaRPr>
          </a:p>
        </p:txBody>
      </p:sp>
      <p:cxnSp>
        <p:nvCxnSpPr>
          <p:cNvPr id="340" name="연결선: 꺾임 57">
            <a:extLst>
              <a:ext uri="{FF2B5EF4-FFF2-40B4-BE49-F238E27FC236}">
                <a16:creationId xmlns:a16="http://schemas.microsoft.com/office/drawing/2014/main" id="{97553273-44E0-4C89-B4D6-1BFE58C4399A}"/>
              </a:ext>
            </a:extLst>
          </p:cNvPr>
          <p:cNvCxnSpPr>
            <a:cxnSpLocks/>
            <a:stCxn id="46" idx="3"/>
            <a:endCxn id="337" idx="1"/>
          </p:cNvCxnSpPr>
          <p:nvPr/>
        </p:nvCxnSpPr>
        <p:spPr>
          <a:xfrm>
            <a:off x="6482265" y="2826157"/>
            <a:ext cx="349445" cy="7313"/>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48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User-flow </a:t>
            </a:r>
            <a:r>
              <a:rPr lang="ko-KR" altLang="en-US" dirty="0"/>
              <a:t>로그인 </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nvGraphicFramePr>
        <p:xfrm>
          <a:off x="1197870" y="1700808"/>
          <a:ext cx="7634434"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065968">
                  <a:extLst>
                    <a:ext uri="{9D8B030D-6E8A-4147-A177-3AD203B41FA5}">
                      <a16:colId xmlns:a16="http://schemas.microsoft.com/office/drawing/2014/main" val="20004"/>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로그인</a:t>
            </a:r>
          </a:p>
        </p:txBody>
      </p:sp>
      <p:cxnSp>
        <p:nvCxnSpPr>
          <p:cNvPr id="15" name="직선 화살표 연결선 14">
            <a:extLst>
              <a:ext uri="{FF2B5EF4-FFF2-40B4-BE49-F238E27FC236}">
                <a16:creationId xmlns:a16="http://schemas.microsoft.com/office/drawing/2014/main" id="{3EDA3593-F331-4B43-B8B1-68EE7CADE1D7}"/>
              </a:ext>
            </a:extLst>
          </p:cNvPr>
          <p:cNvCxnSpPr>
            <a:cxnSpLocks/>
            <a:stCxn id="6" idx="2"/>
            <a:endCxn id="56" idx="0"/>
          </p:cNvCxnSpPr>
          <p:nvPr/>
        </p:nvCxnSpPr>
        <p:spPr>
          <a:xfrm>
            <a:off x="3431704" y="2574853"/>
            <a:ext cx="0" cy="19107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56" idx="2"/>
            <a:endCxn id="66" idx="1"/>
          </p:cNvCxnSpPr>
          <p:nvPr/>
        </p:nvCxnSpPr>
        <p:spPr>
          <a:xfrm>
            <a:off x="3431704" y="3007203"/>
            <a:ext cx="56" cy="19536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stCxn id="66" idx="4"/>
            <a:endCxn id="67" idx="1"/>
          </p:cNvCxnSpPr>
          <p:nvPr/>
        </p:nvCxnSpPr>
        <p:spPr>
          <a:xfrm flipH="1">
            <a:off x="3431536" y="3447366"/>
            <a:ext cx="224" cy="24288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36">
            <a:extLst>
              <a:ext uri="{FF2B5EF4-FFF2-40B4-BE49-F238E27FC236}">
                <a16:creationId xmlns:a16="http://schemas.microsoft.com/office/drawing/2014/main" id="{6ABEEE9A-14B0-4C7D-86D1-CB1D8DD628A0}"/>
              </a:ext>
            </a:extLst>
          </p:cNvPr>
          <p:cNvCxnSpPr>
            <a:cxnSpLocks/>
            <a:stCxn id="79" idx="3"/>
            <a:endCxn id="132" idx="1"/>
          </p:cNvCxnSpPr>
          <p:nvPr/>
        </p:nvCxnSpPr>
        <p:spPr>
          <a:xfrm flipV="1">
            <a:off x="3935648" y="2427774"/>
            <a:ext cx="750655" cy="2022437"/>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7" name="직사각형 76">
            <a:extLst>
              <a:ext uri="{FF2B5EF4-FFF2-40B4-BE49-F238E27FC236}">
                <a16:creationId xmlns:a16="http://schemas.microsoft.com/office/drawing/2014/main" id="{A9428C8F-F6B1-42F6-AF7E-64F4E0684A90}"/>
              </a:ext>
            </a:extLst>
          </p:cNvPr>
          <p:cNvSpPr/>
          <p:nvPr/>
        </p:nvSpPr>
        <p:spPr>
          <a:xfrm>
            <a:off x="4243903" y="3284653"/>
            <a:ext cx="879820" cy="215444"/>
          </a:xfrm>
          <a:prstGeom prst="rect">
            <a:avLst/>
          </a:prstGeom>
        </p:spPr>
        <p:txBody>
          <a:bodyPr wrap="square">
            <a:spAutoFit/>
          </a:bodyPr>
          <a:lstStyle/>
          <a:p>
            <a:r>
              <a:rPr lang="en-US" altLang="ko-KR" sz="800" dirty="0"/>
              <a:t>DG_MEMBER</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5274498" y="3393411"/>
            <a:ext cx="492745" cy="215444"/>
          </a:xfrm>
          <a:prstGeom prst="rect">
            <a:avLst/>
          </a:prstGeom>
        </p:spPr>
        <p:txBody>
          <a:bodyPr wrap="square">
            <a:spAutoFit/>
          </a:bodyPr>
          <a:lstStyle/>
          <a:p>
            <a:r>
              <a:rPr lang="en-US" altLang="ko-KR" sz="800" dirty="0"/>
              <a:t>NO</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5207822" y="4295678"/>
            <a:ext cx="429561" cy="215444"/>
          </a:xfrm>
          <a:prstGeom prst="rect">
            <a:avLst/>
          </a:prstGeom>
        </p:spPr>
        <p:txBody>
          <a:bodyPr wrap="square">
            <a:spAutoFit/>
          </a:bodyPr>
          <a:lstStyle/>
          <a:p>
            <a:r>
              <a:rPr lang="en-US" altLang="ko-KR" sz="800" dirty="0"/>
              <a:t>NO</a:t>
            </a:r>
            <a:endParaRPr lang="ko-KR" altLang="en-US" sz="800" dirty="0"/>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176" idx="3"/>
            <a:endCxn id="234" idx="2"/>
          </p:cNvCxnSpPr>
          <p:nvPr/>
        </p:nvCxnSpPr>
        <p:spPr>
          <a:xfrm flipV="1">
            <a:off x="6385704" y="4004188"/>
            <a:ext cx="906666" cy="619506"/>
          </a:xfrm>
          <a:prstGeom prst="bentConnector2">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sp>
        <p:nvSpPr>
          <p:cNvPr id="56" name="순서도: 문서 4">
            <a:extLst>
              <a:ext uri="{FF2B5EF4-FFF2-40B4-BE49-F238E27FC236}">
                <a16:creationId xmlns:a16="http://schemas.microsoft.com/office/drawing/2014/main" id="{A4E2568F-D14F-4E8A-9C8E-41B8FE95A13E}"/>
              </a:ext>
            </a:extLst>
          </p:cNvPr>
          <p:cNvSpPr/>
          <p:nvPr/>
        </p:nvSpPr>
        <p:spPr>
          <a:xfrm>
            <a:off x="2958522" y="2765924"/>
            <a:ext cx="946364" cy="25835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login.jsp</a:t>
            </a:r>
            <a:endParaRPr lang="en-US" altLang="ko-KR" sz="900" dirty="0">
              <a:solidFill>
                <a:schemeClr val="tx1"/>
              </a:solidFill>
              <a:latin typeface="+mn-ea"/>
            </a:endParaRPr>
          </a:p>
        </p:txBody>
      </p:sp>
      <p:sp>
        <p:nvSpPr>
          <p:cNvPr id="66" name="순서도: 데이터 65">
            <a:extLst>
              <a:ext uri="{FF2B5EF4-FFF2-40B4-BE49-F238E27FC236}">
                <a16:creationId xmlns:a16="http://schemas.microsoft.com/office/drawing/2014/main" id="{B0970D26-ED06-4DAB-8C0C-5E396917AC3F}"/>
              </a:ext>
            </a:extLst>
          </p:cNvPr>
          <p:cNvSpPr/>
          <p:nvPr/>
        </p:nvSpPr>
        <p:spPr>
          <a:xfrm>
            <a:off x="2927760" y="3202566"/>
            <a:ext cx="1008000" cy="244800"/>
          </a:xfrm>
          <a:prstGeom prst="flowChartInputOutp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아이디</a:t>
            </a:r>
          </a:p>
        </p:txBody>
      </p:sp>
      <p:sp>
        <p:nvSpPr>
          <p:cNvPr id="67" name="순서도: 데이터 66">
            <a:extLst>
              <a:ext uri="{FF2B5EF4-FFF2-40B4-BE49-F238E27FC236}">
                <a16:creationId xmlns:a16="http://schemas.microsoft.com/office/drawing/2014/main" id="{5AF71BFB-9F78-438A-94E9-E29241514680}"/>
              </a:ext>
            </a:extLst>
          </p:cNvPr>
          <p:cNvSpPr/>
          <p:nvPr/>
        </p:nvSpPr>
        <p:spPr>
          <a:xfrm>
            <a:off x="2927536" y="3690253"/>
            <a:ext cx="1008000" cy="244800"/>
          </a:xfrm>
          <a:prstGeom prst="flowChartInputOutp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비밀번호</a:t>
            </a:r>
          </a:p>
        </p:txBody>
      </p:sp>
      <p:sp>
        <p:nvSpPr>
          <p:cNvPr id="79" name="순서도: 처리 78">
            <a:extLst>
              <a:ext uri="{FF2B5EF4-FFF2-40B4-BE49-F238E27FC236}">
                <a16:creationId xmlns:a16="http://schemas.microsoft.com/office/drawing/2014/main" id="{7E93B086-C602-4A17-8B4B-935E14401741}"/>
              </a:ext>
            </a:extLst>
          </p:cNvPr>
          <p:cNvSpPr/>
          <p:nvPr/>
        </p:nvSpPr>
        <p:spPr>
          <a:xfrm>
            <a:off x="2927536" y="4333932"/>
            <a:ext cx="1008112" cy="232557"/>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Submit()</a:t>
            </a:r>
            <a:endParaRPr lang="ko-KR" altLang="en-US" sz="800" dirty="0">
              <a:solidFill>
                <a:schemeClr val="tx1"/>
              </a:solidFill>
            </a:endParaRPr>
          </a:p>
        </p:txBody>
      </p:sp>
      <p:cxnSp>
        <p:nvCxnSpPr>
          <p:cNvPr id="82" name="직선 화살표 연결선 81">
            <a:extLst>
              <a:ext uri="{FF2B5EF4-FFF2-40B4-BE49-F238E27FC236}">
                <a16:creationId xmlns:a16="http://schemas.microsoft.com/office/drawing/2014/main" id="{B983AAFD-9EA8-48F1-878F-471F8972604E}"/>
              </a:ext>
            </a:extLst>
          </p:cNvPr>
          <p:cNvCxnSpPr>
            <a:cxnSpLocks/>
            <a:stCxn id="67" idx="4"/>
            <a:endCxn id="79" idx="0"/>
          </p:cNvCxnSpPr>
          <p:nvPr/>
        </p:nvCxnSpPr>
        <p:spPr>
          <a:xfrm>
            <a:off x="3431536" y="3935053"/>
            <a:ext cx="56" cy="39887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27" name="그림 126" descr="모니터, 컴퓨터이(가) 표시된 사진&#10;&#10;자동 생성된 설명">
            <a:extLst>
              <a:ext uri="{FF2B5EF4-FFF2-40B4-BE49-F238E27FC236}">
                <a16:creationId xmlns:a16="http://schemas.microsoft.com/office/drawing/2014/main" id="{D942D905-6427-483F-9B8B-1897EC152E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7730" y="3625541"/>
            <a:ext cx="439025" cy="533874"/>
          </a:xfrm>
          <a:prstGeom prst="rect">
            <a:avLst/>
          </a:prstGeom>
        </p:spPr>
      </p:pic>
      <p:sp>
        <p:nvSpPr>
          <p:cNvPr id="132" name="순서도: 판단 131">
            <a:extLst>
              <a:ext uri="{FF2B5EF4-FFF2-40B4-BE49-F238E27FC236}">
                <a16:creationId xmlns:a16="http://schemas.microsoft.com/office/drawing/2014/main" id="{116E7400-76AD-4C99-8C06-D5A970E20268}"/>
              </a:ext>
            </a:extLst>
          </p:cNvPr>
          <p:cNvSpPr/>
          <p:nvPr/>
        </p:nvSpPr>
        <p:spPr>
          <a:xfrm>
            <a:off x="4686303" y="2228035"/>
            <a:ext cx="1980521" cy="399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MemberLoginOk.java</a:t>
            </a:r>
            <a:endParaRPr lang="ko-KR" altLang="en-US" sz="800" dirty="0">
              <a:solidFill>
                <a:schemeClr val="tx1"/>
              </a:solidFill>
            </a:endParaRPr>
          </a:p>
        </p:txBody>
      </p:sp>
      <p:cxnSp>
        <p:nvCxnSpPr>
          <p:cNvPr id="140" name="직선 화살표 연결선 139">
            <a:extLst>
              <a:ext uri="{FF2B5EF4-FFF2-40B4-BE49-F238E27FC236}">
                <a16:creationId xmlns:a16="http://schemas.microsoft.com/office/drawing/2014/main" id="{4CB4E543-7BF6-47BD-A623-3BE14BC003B1}"/>
              </a:ext>
            </a:extLst>
          </p:cNvPr>
          <p:cNvCxnSpPr>
            <a:cxnSpLocks/>
            <a:stCxn id="132" idx="2"/>
            <a:endCxn id="142" idx="0"/>
          </p:cNvCxnSpPr>
          <p:nvPr/>
        </p:nvCxnSpPr>
        <p:spPr>
          <a:xfrm flipH="1">
            <a:off x="5676563" y="2627513"/>
            <a:ext cx="1" cy="29072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1" name="순서도: 판단 140">
            <a:extLst>
              <a:ext uri="{FF2B5EF4-FFF2-40B4-BE49-F238E27FC236}">
                <a16:creationId xmlns:a16="http://schemas.microsoft.com/office/drawing/2014/main" id="{799E6A73-0010-4A5A-84E6-29FF4F857990}"/>
              </a:ext>
            </a:extLst>
          </p:cNvPr>
          <p:cNvSpPr/>
          <p:nvPr/>
        </p:nvSpPr>
        <p:spPr>
          <a:xfrm>
            <a:off x="4950827" y="3690088"/>
            <a:ext cx="1434877" cy="399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트레이너 회원</a:t>
            </a:r>
          </a:p>
        </p:txBody>
      </p:sp>
      <p:sp>
        <p:nvSpPr>
          <p:cNvPr id="142" name="순서도: 판단 141">
            <a:extLst>
              <a:ext uri="{FF2B5EF4-FFF2-40B4-BE49-F238E27FC236}">
                <a16:creationId xmlns:a16="http://schemas.microsoft.com/office/drawing/2014/main" id="{F4F816D5-C28D-4B52-AA25-2D92CAA86BE5}"/>
              </a:ext>
            </a:extLst>
          </p:cNvPr>
          <p:cNvSpPr/>
          <p:nvPr/>
        </p:nvSpPr>
        <p:spPr>
          <a:xfrm>
            <a:off x="4959237" y="2918241"/>
            <a:ext cx="1434652" cy="399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일반회원</a:t>
            </a:r>
          </a:p>
        </p:txBody>
      </p:sp>
      <p:cxnSp>
        <p:nvCxnSpPr>
          <p:cNvPr id="144" name="직선 화살표 연결선 143">
            <a:extLst>
              <a:ext uri="{FF2B5EF4-FFF2-40B4-BE49-F238E27FC236}">
                <a16:creationId xmlns:a16="http://schemas.microsoft.com/office/drawing/2014/main" id="{0A933348-4C84-4014-B322-07E6E2916015}"/>
              </a:ext>
            </a:extLst>
          </p:cNvPr>
          <p:cNvCxnSpPr>
            <a:cxnSpLocks/>
            <a:stCxn id="142" idx="2"/>
            <a:endCxn id="141" idx="0"/>
          </p:cNvCxnSpPr>
          <p:nvPr/>
        </p:nvCxnSpPr>
        <p:spPr>
          <a:xfrm flipH="1">
            <a:off x="5668266" y="3317719"/>
            <a:ext cx="8297" cy="3723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60" name="직사각형 159">
            <a:extLst>
              <a:ext uri="{FF2B5EF4-FFF2-40B4-BE49-F238E27FC236}">
                <a16:creationId xmlns:a16="http://schemas.microsoft.com/office/drawing/2014/main" id="{3774F0CE-44D4-42E3-AD8C-3D6A699EF440}"/>
              </a:ext>
            </a:extLst>
          </p:cNvPr>
          <p:cNvSpPr/>
          <p:nvPr/>
        </p:nvSpPr>
        <p:spPr>
          <a:xfrm>
            <a:off x="6170357" y="2846711"/>
            <a:ext cx="351378" cy="215444"/>
          </a:xfrm>
          <a:prstGeom prst="rect">
            <a:avLst/>
          </a:prstGeom>
        </p:spPr>
        <p:txBody>
          <a:bodyPr wrap="square">
            <a:spAutoFit/>
          </a:bodyPr>
          <a:lstStyle/>
          <a:p>
            <a:r>
              <a:rPr lang="en-US" altLang="ko-KR" sz="800" dirty="0"/>
              <a:t>YES</a:t>
            </a:r>
            <a:endParaRPr lang="ko-KR" altLang="en-US" sz="800" dirty="0"/>
          </a:p>
        </p:txBody>
      </p:sp>
      <p:sp>
        <p:nvSpPr>
          <p:cNvPr id="161" name="직사각형 160">
            <a:extLst>
              <a:ext uri="{FF2B5EF4-FFF2-40B4-BE49-F238E27FC236}">
                <a16:creationId xmlns:a16="http://schemas.microsoft.com/office/drawing/2014/main" id="{CCE3F895-C55F-4FE5-B890-6F0FDFC14190}"/>
              </a:ext>
            </a:extLst>
          </p:cNvPr>
          <p:cNvSpPr/>
          <p:nvPr/>
        </p:nvSpPr>
        <p:spPr>
          <a:xfrm>
            <a:off x="4245553" y="4126264"/>
            <a:ext cx="819726" cy="215444"/>
          </a:xfrm>
          <a:prstGeom prst="rect">
            <a:avLst/>
          </a:prstGeom>
        </p:spPr>
        <p:txBody>
          <a:bodyPr wrap="square">
            <a:spAutoFit/>
          </a:bodyPr>
          <a:lstStyle/>
          <a:p>
            <a:r>
              <a:rPr lang="en-US" altLang="ko-KR" sz="800" dirty="0"/>
              <a:t>DG_TRAINER</a:t>
            </a:r>
            <a:endParaRPr lang="ko-KR" altLang="en-US" sz="800" dirty="0"/>
          </a:p>
        </p:txBody>
      </p:sp>
      <p:sp>
        <p:nvSpPr>
          <p:cNvPr id="176" name="순서도: 판단 175">
            <a:extLst>
              <a:ext uri="{FF2B5EF4-FFF2-40B4-BE49-F238E27FC236}">
                <a16:creationId xmlns:a16="http://schemas.microsoft.com/office/drawing/2014/main" id="{25A665DF-BB42-43F6-876C-5324C83AF07C}"/>
              </a:ext>
            </a:extLst>
          </p:cNvPr>
          <p:cNvSpPr/>
          <p:nvPr/>
        </p:nvSpPr>
        <p:spPr>
          <a:xfrm>
            <a:off x="4950827" y="4423955"/>
            <a:ext cx="1434877" cy="399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관리자</a:t>
            </a:r>
          </a:p>
        </p:txBody>
      </p:sp>
      <p:cxnSp>
        <p:nvCxnSpPr>
          <p:cNvPr id="177" name="직선 화살표 연결선 176">
            <a:extLst>
              <a:ext uri="{FF2B5EF4-FFF2-40B4-BE49-F238E27FC236}">
                <a16:creationId xmlns:a16="http://schemas.microsoft.com/office/drawing/2014/main" id="{3C9F0D6C-9725-4968-9B25-545ABB3E4816}"/>
              </a:ext>
            </a:extLst>
          </p:cNvPr>
          <p:cNvCxnSpPr>
            <a:cxnSpLocks/>
            <a:stCxn id="141" idx="2"/>
            <a:endCxn id="176" idx="0"/>
          </p:cNvCxnSpPr>
          <p:nvPr/>
        </p:nvCxnSpPr>
        <p:spPr>
          <a:xfrm>
            <a:off x="5668266" y="4089566"/>
            <a:ext cx="0" cy="33438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83" name="그림 182" descr="모니터, 컴퓨터이(가) 표시된 사진&#10;&#10;자동 생성된 설명">
            <a:extLst>
              <a:ext uri="{FF2B5EF4-FFF2-40B4-BE49-F238E27FC236}">
                <a16:creationId xmlns:a16="http://schemas.microsoft.com/office/drawing/2014/main" id="{4F79D023-334C-4E07-A44D-44FFEDEA84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8039" y="2842410"/>
            <a:ext cx="439025" cy="533874"/>
          </a:xfrm>
          <a:prstGeom prst="rect">
            <a:avLst/>
          </a:prstGeom>
        </p:spPr>
      </p:pic>
      <p:pic>
        <p:nvPicPr>
          <p:cNvPr id="184" name="그림 183" descr="모니터, 컴퓨터이(가) 표시된 사진&#10;&#10;자동 생성된 설명">
            <a:extLst>
              <a:ext uri="{FF2B5EF4-FFF2-40B4-BE49-F238E27FC236}">
                <a16:creationId xmlns:a16="http://schemas.microsoft.com/office/drawing/2014/main" id="{C3B2229A-0136-4B4B-AE1B-31754ECFDC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1776" y="4354449"/>
            <a:ext cx="439025" cy="544395"/>
          </a:xfrm>
          <a:prstGeom prst="rect">
            <a:avLst/>
          </a:prstGeom>
        </p:spPr>
      </p:pic>
      <p:cxnSp>
        <p:nvCxnSpPr>
          <p:cNvPr id="185" name="직선 화살표 연결선 184">
            <a:extLst>
              <a:ext uri="{FF2B5EF4-FFF2-40B4-BE49-F238E27FC236}">
                <a16:creationId xmlns:a16="http://schemas.microsoft.com/office/drawing/2014/main" id="{B9B8E871-AFC1-44A4-B72A-4FD589479B48}"/>
              </a:ext>
            </a:extLst>
          </p:cNvPr>
          <p:cNvCxnSpPr>
            <a:cxnSpLocks/>
            <a:stCxn id="142" idx="1"/>
            <a:endCxn id="183" idx="3"/>
          </p:cNvCxnSpPr>
          <p:nvPr/>
        </p:nvCxnSpPr>
        <p:spPr>
          <a:xfrm flipH="1" flipV="1">
            <a:off x="4707064" y="3109347"/>
            <a:ext cx="252173" cy="863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9" name="직선 화살표 연결선 188">
            <a:extLst>
              <a:ext uri="{FF2B5EF4-FFF2-40B4-BE49-F238E27FC236}">
                <a16:creationId xmlns:a16="http://schemas.microsoft.com/office/drawing/2014/main" id="{6B90C322-585C-48CA-BAFA-2704E2CDA2D8}"/>
              </a:ext>
            </a:extLst>
          </p:cNvPr>
          <p:cNvCxnSpPr>
            <a:cxnSpLocks/>
            <a:stCxn id="141" idx="1"/>
            <a:endCxn id="127" idx="3"/>
          </p:cNvCxnSpPr>
          <p:nvPr/>
        </p:nvCxnSpPr>
        <p:spPr>
          <a:xfrm flipH="1">
            <a:off x="4746755" y="3889827"/>
            <a:ext cx="204072" cy="26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2" name="직선 화살표 연결선 191">
            <a:extLst>
              <a:ext uri="{FF2B5EF4-FFF2-40B4-BE49-F238E27FC236}">
                <a16:creationId xmlns:a16="http://schemas.microsoft.com/office/drawing/2014/main" id="{5EC3259D-A37D-44D7-B220-2D1FC00980E3}"/>
              </a:ext>
            </a:extLst>
          </p:cNvPr>
          <p:cNvCxnSpPr>
            <a:cxnSpLocks/>
            <a:stCxn id="176" idx="1"/>
            <a:endCxn id="184" idx="3"/>
          </p:cNvCxnSpPr>
          <p:nvPr/>
        </p:nvCxnSpPr>
        <p:spPr>
          <a:xfrm flipH="1">
            <a:off x="4750801" y="4623694"/>
            <a:ext cx="200026" cy="295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95" name="직사각형 194">
            <a:extLst>
              <a:ext uri="{FF2B5EF4-FFF2-40B4-BE49-F238E27FC236}">
                <a16:creationId xmlns:a16="http://schemas.microsoft.com/office/drawing/2014/main" id="{84DDAAF3-B08C-4267-8C3C-7A30298A9C12}"/>
              </a:ext>
            </a:extLst>
          </p:cNvPr>
          <p:cNvSpPr/>
          <p:nvPr/>
        </p:nvSpPr>
        <p:spPr>
          <a:xfrm>
            <a:off x="4198164" y="4820782"/>
            <a:ext cx="897608" cy="215444"/>
          </a:xfrm>
          <a:prstGeom prst="rect">
            <a:avLst/>
          </a:prstGeom>
        </p:spPr>
        <p:txBody>
          <a:bodyPr wrap="square">
            <a:spAutoFit/>
          </a:bodyPr>
          <a:lstStyle/>
          <a:p>
            <a:r>
              <a:rPr lang="en-US" altLang="ko-KR" sz="800" dirty="0"/>
              <a:t>DG_ADMIN</a:t>
            </a:r>
            <a:endParaRPr lang="ko-KR" altLang="en-US" sz="800" dirty="0"/>
          </a:p>
        </p:txBody>
      </p:sp>
      <p:sp>
        <p:nvSpPr>
          <p:cNvPr id="202" name="직사각형 201">
            <a:extLst>
              <a:ext uri="{FF2B5EF4-FFF2-40B4-BE49-F238E27FC236}">
                <a16:creationId xmlns:a16="http://schemas.microsoft.com/office/drawing/2014/main" id="{14D78BE8-F348-4E01-BD77-05C9E2577C3C}"/>
              </a:ext>
            </a:extLst>
          </p:cNvPr>
          <p:cNvSpPr/>
          <p:nvPr/>
        </p:nvSpPr>
        <p:spPr>
          <a:xfrm>
            <a:off x="5177870" y="5163456"/>
            <a:ext cx="429561" cy="215444"/>
          </a:xfrm>
          <a:prstGeom prst="rect">
            <a:avLst/>
          </a:prstGeom>
        </p:spPr>
        <p:txBody>
          <a:bodyPr wrap="square">
            <a:spAutoFit/>
          </a:bodyPr>
          <a:lstStyle/>
          <a:p>
            <a:r>
              <a:rPr lang="en-US" altLang="ko-KR" sz="800" dirty="0"/>
              <a:t>NO</a:t>
            </a:r>
            <a:endParaRPr lang="ko-KR" altLang="en-US" sz="800" dirty="0"/>
          </a:p>
        </p:txBody>
      </p:sp>
      <p:sp>
        <p:nvSpPr>
          <p:cNvPr id="212" name="직사각형 211">
            <a:extLst>
              <a:ext uri="{FF2B5EF4-FFF2-40B4-BE49-F238E27FC236}">
                <a16:creationId xmlns:a16="http://schemas.microsoft.com/office/drawing/2014/main" id="{16A07394-8450-49DD-A6B9-26BE49D76BCA}"/>
              </a:ext>
            </a:extLst>
          </p:cNvPr>
          <p:cNvSpPr/>
          <p:nvPr/>
        </p:nvSpPr>
        <p:spPr>
          <a:xfrm>
            <a:off x="6193032" y="3478889"/>
            <a:ext cx="351378" cy="215444"/>
          </a:xfrm>
          <a:prstGeom prst="rect">
            <a:avLst/>
          </a:prstGeom>
        </p:spPr>
        <p:txBody>
          <a:bodyPr wrap="square">
            <a:spAutoFit/>
          </a:bodyPr>
          <a:lstStyle/>
          <a:p>
            <a:r>
              <a:rPr lang="en-US" altLang="ko-KR" sz="800" dirty="0"/>
              <a:t>YES</a:t>
            </a:r>
            <a:endParaRPr lang="ko-KR" altLang="en-US" sz="800" dirty="0"/>
          </a:p>
        </p:txBody>
      </p:sp>
      <p:sp>
        <p:nvSpPr>
          <p:cNvPr id="213" name="직사각형 212">
            <a:extLst>
              <a:ext uri="{FF2B5EF4-FFF2-40B4-BE49-F238E27FC236}">
                <a16:creationId xmlns:a16="http://schemas.microsoft.com/office/drawing/2014/main" id="{35FF0994-A151-4CC8-A6F1-B4628EF9D516}"/>
              </a:ext>
            </a:extLst>
          </p:cNvPr>
          <p:cNvSpPr/>
          <p:nvPr/>
        </p:nvSpPr>
        <p:spPr>
          <a:xfrm>
            <a:off x="6160059" y="4318172"/>
            <a:ext cx="351378" cy="215444"/>
          </a:xfrm>
          <a:prstGeom prst="rect">
            <a:avLst/>
          </a:prstGeom>
        </p:spPr>
        <p:txBody>
          <a:bodyPr wrap="square">
            <a:spAutoFit/>
          </a:bodyPr>
          <a:lstStyle/>
          <a:p>
            <a:r>
              <a:rPr lang="en-US" altLang="ko-KR" sz="800" dirty="0"/>
              <a:t>YES</a:t>
            </a:r>
            <a:endParaRPr lang="ko-KR" altLang="en-US" sz="800" dirty="0"/>
          </a:p>
        </p:txBody>
      </p:sp>
      <p:cxnSp>
        <p:nvCxnSpPr>
          <p:cNvPr id="214" name="직선 화살표 연결선 213">
            <a:extLst>
              <a:ext uri="{FF2B5EF4-FFF2-40B4-BE49-F238E27FC236}">
                <a16:creationId xmlns:a16="http://schemas.microsoft.com/office/drawing/2014/main" id="{62D76DD8-795D-4E21-83F7-7DB8EDFB85FB}"/>
              </a:ext>
            </a:extLst>
          </p:cNvPr>
          <p:cNvCxnSpPr>
            <a:cxnSpLocks/>
            <a:stCxn id="176" idx="2"/>
            <a:endCxn id="222" idx="0"/>
          </p:cNvCxnSpPr>
          <p:nvPr/>
        </p:nvCxnSpPr>
        <p:spPr>
          <a:xfrm flipH="1">
            <a:off x="5668265" y="4823433"/>
            <a:ext cx="1" cy="55546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22" name="순서도: 문서 4">
            <a:extLst>
              <a:ext uri="{FF2B5EF4-FFF2-40B4-BE49-F238E27FC236}">
                <a16:creationId xmlns:a16="http://schemas.microsoft.com/office/drawing/2014/main" id="{2B65F68F-2B21-4ED9-AA1C-A86739E6FE42}"/>
              </a:ext>
            </a:extLst>
          </p:cNvPr>
          <p:cNvSpPr/>
          <p:nvPr/>
        </p:nvSpPr>
        <p:spPr>
          <a:xfrm>
            <a:off x="5195083" y="5378900"/>
            <a:ext cx="946364" cy="25835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login.jsp</a:t>
            </a:r>
            <a:endParaRPr lang="en-US" altLang="ko-KR" sz="900" dirty="0">
              <a:solidFill>
                <a:schemeClr val="tx1"/>
              </a:solidFill>
              <a:latin typeface="+mn-ea"/>
            </a:endParaRPr>
          </a:p>
        </p:txBody>
      </p:sp>
      <p:cxnSp>
        <p:nvCxnSpPr>
          <p:cNvPr id="230" name="직선 화살표 연결선 229">
            <a:extLst>
              <a:ext uri="{FF2B5EF4-FFF2-40B4-BE49-F238E27FC236}">
                <a16:creationId xmlns:a16="http://schemas.microsoft.com/office/drawing/2014/main" id="{F30F4D39-2449-4C70-8859-4700A4B569D2}"/>
              </a:ext>
            </a:extLst>
          </p:cNvPr>
          <p:cNvCxnSpPr>
            <a:cxnSpLocks/>
            <a:stCxn id="141" idx="3"/>
            <a:endCxn id="234" idx="1"/>
          </p:cNvCxnSpPr>
          <p:nvPr/>
        </p:nvCxnSpPr>
        <p:spPr>
          <a:xfrm>
            <a:off x="6385704" y="3889827"/>
            <a:ext cx="433484" cy="226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1" name="직선 화살표 연결선 230">
            <a:extLst>
              <a:ext uri="{FF2B5EF4-FFF2-40B4-BE49-F238E27FC236}">
                <a16:creationId xmlns:a16="http://schemas.microsoft.com/office/drawing/2014/main" id="{E58B54B5-0591-4729-AB32-6EF9D7314855}"/>
              </a:ext>
            </a:extLst>
          </p:cNvPr>
          <p:cNvCxnSpPr>
            <a:cxnSpLocks/>
            <a:stCxn id="132" idx="3"/>
            <a:endCxn id="234" idx="0"/>
          </p:cNvCxnSpPr>
          <p:nvPr/>
        </p:nvCxnSpPr>
        <p:spPr>
          <a:xfrm>
            <a:off x="6666824" y="2427774"/>
            <a:ext cx="625546" cy="1335135"/>
          </a:xfrm>
          <a:prstGeom prst="bentConnector2">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34" name="순서도: 문서 4">
            <a:extLst>
              <a:ext uri="{FF2B5EF4-FFF2-40B4-BE49-F238E27FC236}">
                <a16:creationId xmlns:a16="http://schemas.microsoft.com/office/drawing/2014/main" id="{4E41AE32-9220-4D3F-87F3-5CD577906155}"/>
              </a:ext>
            </a:extLst>
          </p:cNvPr>
          <p:cNvSpPr/>
          <p:nvPr/>
        </p:nvSpPr>
        <p:spPr>
          <a:xfrm>
            <a:off x="6819188" y="3762909"/>
            <a:ext cx="946364" cy="25835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index.jsp</a:t>
            </a:r>
            <a:endParaRPr lang="en-US" altLang="ko-KR" sz="900" dirty="0">
              <a:solidFill>
                <a:schemeClr val="tx1"/>
              </a:solidFill>
              <a:latin typeface="+mn-ea"/>
            </a:endParaRPr>
          </a:p>
        </p:txBody>
      </p:sp>
      <p:sp>
        <p:nvSpPr>
          <p:cNvPr id="240" name="순서도: 처리 239">
            <a:extLst>
              <a:ext uri="{FF2B5EF4-FFF2-40B4-BE49-F238E27FC236}">
                <a16:creationId xmlns:a16="http://schemas.microsoft.com/office/drawing/2014/main" id="{33521828-51D5-4BDF-80BE-7C9BF2DB1940}"/>
              </a:ext>
            </a:extLst>
          </p:cNvPr>
          <p:cNvSpPr/>
          <p:nvPr/>
        </p:nvSpPr>
        <p:spPr>
          <a:xfrm>
            <a:off x="6202281" y="4818115"/>
            <a:ext cx="1333878" cy="55546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a:t>
            </a:r>
            <a:r>
              <a:rPr lang="ko-KR" altLang="en-US" sz="800" dirty="0">
                <a:solidFill>
                  <a:schemeClr val="tx1"/>
                </a:solidFill>
                <a:latin typeface="+mn-ea"/>
              </a:rPr>
              <a:t>아이디 또는 비밀번호를 다시 확인해주세요</a:t>
            </a:r>
            <a:r>
              <a:rPr lang="en-US" altLang="ko-KR" sz="800" dirty="0">
                <a:solidFill>
                  <a:schemeClr val="tx1"/>
                </a:solidFill>
                <a:latin typeface="+mn-ea"/>
              </a:rPr>
              <a:t>."</a:t>
            </a:r>
          </a:p>
          <a:p>
            <a:pPr algn="ctr">
              <a:lnSpc>
                <a:spcPct val="90000"/>
              </a:lnSpc>
            </a:pPr>
            <a:endParaRPr lang="en-US" altLang="ko-KR" sz="800" dirty="0">
              <a:solidFill>
                <a:schemeClr val="tx1"/>
              </a:solidFill>
              <a:latin typeface="+mn-ea"/>
            </a:endParaRPr>
          </a:p>
        </p:txBody>
      </p:sp>
      <p:sp>
        <p:nvSpPr>
          <p:cNvPr id="245" name="사각형: 둥근 모서리 244">
            <a:extLst>
              <a:ext uri="{FF2B5EF4-FFF2-40B4-BE49-F238E27FC236}">
                <a16:creationId xmlns:a16="http://schemas.microsoft.com/office/drawing/2014/main" id="{11497AE7-98EC-494B-BDC7-DCA11EF169AC}"/>
              </a:ext>
            </a:extLst>
          </p:cNvPr>
          <p:cNvSpPr/>
          <p:nvPr/>
        </p:nvSpPr>
        <p:spPr>
          <a:xfrm>
            <a:off x="6674988" y="5163456"/>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확인</a:t>
            </a:r>
          </a:p>
        </p:txBody>
      </p:sp>
    </p:spTree>
    <p:extLst>
      <p:ext uri="{BB962C8B-B14F-4D97-AF65-F5344CB8AC3E}">
        <p14:creationId xmlns:p14="http://schemas.microsoft.com/office/powerpoint/2010/main" val="282774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User-flow:</a:t>
            </a:r>
            <a:r>
              <a:rPr lang="ko-KR" altLang="en-US" dirty="0"/>
              <a:t>회원사진게시판</a:t>
            </a:r>
            <a:r>
              <a:rPr lang="en-US" altLang="ko-KR" dirty="0"/>
              <a:t>(</a:t>
            </a:r>
            <a:r>
              <a:rPr lang="ko-KR" altLang="en-US" dirty="0"/>
              <a:t>게시판목록</a:t>
            </a:r>
            <a:r>
              <a:rPr lang="en-US" altLang="ko-KR" dirty="0"/>
              <a:t>, </a:t>
            </a:r>
            <a:r>
              <a:rPr lang="ko-KR" altLang="en-US" dirty="0"/>
              <a:t>게시글 작성하기</a:t>
            </a:r>
            <a:r>
              <a:rPr lang="en-US" altLang="ko-KR" dirty="0"/>
              <a:t>)</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nvGraphicFramePr>
        <p:xfrm>
          <a:off x="1197870" y="1700808"/>
          <a:ext cx="9794674"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4018">
                  <a:extLst>
                    <a:ext uri="{9D8B030D-6E8A-4147-A177-3AD203B41FA5}">
                      <a16:colId xmlns:a16="http://schemas.microsoft.com/office/drawing/2014/main" val="20005"/>
                    </a:ext>
                  </a:extLst>
                </a:gridCol>
              </a:tblGrid>
              <a:tr h="342763">
                <a:tc rowSpan="2">
                  <a:txBody>
                    <a:bodyPr/>
                    <a:lstStyle/>
                    <a:p>
                      <a:pPr algn="ctr" latinLnBrk="1"/>
                      <a:r>
                        <a:rPr lang="en-US" altLang="ko-KR" sz="1000" b="1" dirty="0" err="1">
                          <a:solidFill>
                            <a:schemeClr val="tx1"/>
                          </a:solidFill>
                        </a:rPr>
                        <a:t>MemberBoard</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1" dirty="0">
                          <a:solidFill>
                            <a:schemeClr val="tx1"/>
                          </a:solidFill>
                        </a:rPr>
                        <a:t>회원사진게시판목록</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1 STEP. </a:t>
                      </a:r>
                      <a:r>
                        <a:rPr lang="ko-KR" altLang="en-US" sz="1000" b="0" dirty="0">
                          <a:solidFill>
                            <a:schemeClr val="tx1"/>
                          </a:solidFill>
                        </a:rPr>
                        <a:t>게시글 작성하기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2 STEP.  </a:t>
                      </a:r>
                      <a:r>
                        <a:rPr lang="ko-KR" altLang="en-US" sz="1000" b="1" dirty="0">
                          <a:solidFill>
                            <a:schemeClr val="tx1"/>
                          </a:solidFill>
                        </a:rPr>
                        <a:t>게시글 작성하기</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1" dirty="0">
                          <a:solidFill>
                            <a:schemeClr val="tx1"/>
                          </a:solidFill>
                        </a:rPr>
                        <a:t>게시글 작성하기</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멤버</a:t>
            </a:r>
          </a:p>
        </p:txBody>
      </p:sp>
      <p:sp>
        <p:nvSpPr>
          <p:cNvPr id="7" name="순서도: 처리 6">
            <a:extLst>
              <a:ext uri="{FF2B5EF4-FFF2-40B4-BE49-F238E27FC236}">
                <a16:creationId xmlns:a16="http://schemas.microsoft.com/office/drawing/2014/main" id="{B61B2F31-1FAE-4B5E-9F16-9334C3015BAC}"/>
              </a:ext>
            </a:extLst>
          </p:cNvPr>
          <p:cNvSpPr/>
          <p:nvPr/>
        </p:nvSpPr>
        <p:spPr>
          <a:xfrm>
            <a:off x="2693682" y="3037593"/>
            <a:ext cx="147604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MemberBoardOkAction.java</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cxnSpLocks/>
            <a:endCxn id="7" idx="0"/>
          </p:cNvCxnSpPr>
          <p:nvPr/>
        </p:nvCxnSpPr>
        <p:spPr>
          <a:xfrm>
            <a:off x="3431704" y="2574853"/>
            <a:ext cx="0" cy="4627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62" idx="0"/>
          </p:cNvCxnSpPr>
          <p:nvPr/>
        </p:nvCxnSpPr>
        <p:spPr>
          <a:xfrm flipH="1">
            <a:off x="3427649" y="3282941"/>
            <a:ext cx="4055" cy="39808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7B84CED6-6D11-4322-878F-83515CBA5FC9}"/>
              </a:ext>
            </a:extLst>
          </p:cNvPr>
          <p:cNvCxnSpPr>
            <a:cxnSpLocks/>
            <a:stCxn id="117" idx="2"/>
            <a:endCxn id="120" idx="0"/>
          </p:cNvCxnSpPr>
          <p:nvPr/>
        </p:nvCxnSpPr>
        <p:spPr>
          <a:xfrm>
            <a:off x="5621250" y="2551945"/>
            <a:ext cx="0" cy="2360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7194" y="3209040"/>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p:cNvCxnSpPr>
          <p:nvPr/>
        </p:nvCxnSpPr>
        <p:spPr>
          <a:xfrm>
            <a:off x="5621250" y="3454388"/>
            <a:ext cx="1585" cy="1725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439FFADF-5146-4B43-AAA0-321F82CA7A3D}"/>
              </a:ext>
            </a:extLst>
          </p:cNvPr>
          <p:cNvCxnSpPr>
            <a:cxnSpLocks/>
            <a:endCxn id="134" idx="0"/>
          </p:cNvCxnSpPr>
          <p:nvPr/>
        </p:nvCxnSpPr>
        <p:spPr>
          <a:xfrm flipH="1">
            <a:off x="5621249" y="4735093"/>
            <a:ext cx="1586" cy="2271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0" name="순서도: 처리 79">
            <a:extLst>
              <a:ext uri="{FF2B5EF4-FFF2-40B4-BE49-F238E27FC236}">
                <a16:creationId xmlns:a16="http://schemas.microsoft.com/office/drawing/2014/main" id="{572A12DD-E5D0-44A7-A7DF-752785488481}"/>
              </a:ext>
            </a:extLst>
          </p:cNvPr>
          <p:cNvSpPr/>
          <p:nvPr/>
        </p:nvSpPr>
        <p:spPr>
          <a:xfrm>
            <a:off x="7412362" y="299416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Filename.jpg</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p:cNvCxnSpPr>
          <p:nvPr/>
        </p:nvCxnSpPr>
        <p:spPr>
          <a:xfrm flipV="1">
            <a:off x="6125306" y="2462194"/>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412714" y="3466293"/>
            <a:ext cx="1007760" cy="30438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첨부삭제</a:t>
            </a:r>
          </a:p>
        </p:txBody>
      </p:sp>
      <p:sp>
        <p:nvSpPr>
          <p:cNvPr id="91" name="순서도: 처리 90">
            <a:extLst>
              <a:ext uri="{FF2B5EF4-FFF2-40B4-BE49-F238E27FC236}">
                <a16:creationId xmlns:a16="http://schemas.microsoft.com/office/drawing/2014/main" id="{3826BDDE-67AB-4622-B3CA-0FFF7875D9C6}"/>
              </a:ext>
            </a:extLst>
          </p:cNvPr>
          <p:cNvSpPr/>
          <p:nvPr/>
        </p:nvSpPr>
        <p:spPr>
          <a:xfrm>
            <a:off x="7412362" y="396508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CancelFile</a:t>
            </a:r>
            <a:r>
              <a:rPr lang="en-US" altLang="ko-KR" sz="800" dirty="0">
                <a:solidFill>
                  <a:schemeClr val="tx1"/>
                </a:solidFill>
              </a:rPr>
              <a:t>()</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412362" y="4378431"/>
            <a:ext cx="1020812" cy="30438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게시글 등록</a:t>
            </a:r>
          </a:p>
        </p:txBody>
      </p:sp>
      <p:cxnSp>
        <p:nvCxnSpPr>
          <p:cNvPr id="111" name="연결선: 꺾임 110">
            <a:extLst>
              <a:ext uri="{FF2B5EF4-FFF2-40B4-BE49-F238E27FC236}">
                <a16:creationId xmlns:a16="http://schemas.microsoft.com/office/drawing/2014/main" id="{3DF0B075-9EA2-47FF-974E-B9924014A3CF}"/>
              </a:ext>
            </a:extLst>
          </p:cNvPr>
          <p:cNvCxnSpPr>
            <a:cxnSpLocks/>
            <a:stCxn id="134" idx="3"/>
            <a:endCxn id="143" idx="1"/>
          </p:cNvCxnSpPr>
          <p:nvPr/>
        </p:nvCxnSpPr>
        <p:spPr>
          <a:xfrm flipV="1">
            <a:off x="6600484" y="2543336"/>
            <a:ext cx="336700" cy="2655630"/>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flipH="1">
            <a:off x="7916418" y="3770677"/>
            <a:ext cx="176" cy="1944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916418" y="4210437"/>
            <a:ext cx="6350" cy="1679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916418" y="3239516"/>
            <a:ext cx="176" cy="22677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sp>
        <p:nvSpPr>
          <p:cNvPr id="62" name="순서도: 문서 4">
            <a:extLst>
              <a:ext uri="{FF2B5EF4-FFF2-40B4-BE49-F238E27FC236}">
                <a16:creationId xmlns:a16="http://schemas.microsoft.com/office/drawing/2014/main" id="{CF0A06DE-7629-4A18-9C1A-626ABDC2CD48}"/>
              </a:ext>
            </a:extLst>
          </p:cNvPr>
          <p:cNvSpPr/>
          <p:nvPr/>
        </p:nvSpPr>
        <p:spPr>
          <a:xfrm>
            <a:off x="2828288" y="3681028"/>
            <a:ext cx="1198721" cy="25835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memberBoard.jsp</a:t>
            </a:r>
            <a:endParaRPr lang="en-US" altLang="ko-KR" sz="900" dirty="0">
              <a:solidFill>
                <a:schemeClr val="tx1"/>
              </a:solidFill>
              <a:latin typeface="+mn-ea"/>
            </a:endParaRPr>
          </a:p>
        </p:txBody>
      </p:sp>
      <p:pic>
        <p:nvPicPr>
          <p:cNvPr id="79" name="그림 78" descr="모니터, 컴퓨터이(가) 표시된 사진&#10;&#10;자동 생성된 설명">
            <a:extLst>
              <a:ext uri="{FF2B5EF4-FFF2-40B4-BE49-F238E27FC236}">
                <a16:creationId xmlns:a16="http://schemas.microsoft.com/office/drawing/2014/main" id="{310D6485-9524-4063-AFCF-9C85972316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1951" y="3353451"/>
            <a:ext cx="439025" cy="544395"/>
          </a:xfrm>
          <a:prstGeom prst="rect">
            <a:avLst/>
          </a:prstGeom>
        </p:spPr>
      </p:pic>
      <p:sp>
        <p:nvSpPr>
          <p:cNvPr id="83" name="직사각형 82">
            <a:extLst>
              <a:ext uri="{FF2B5EF4-FFF2-40B4-BE49-F238E27FC236}">
                <a16:creationId xmlns:a16="http://schemas.microsoft.com/office/drawing/2014/main" id="{0E9075D1-00D5-45F2-9564-8DE3D163286F}"/>
              </a:ext>
            </a:extLst>
          </p:cNvPr>
          <p:cNvSpPr/>
          <p:nvPr/>
        </p:nvSpPr>
        <p:spPr>
          <a:xfrm>
            <a:off x="4061092" y="3877993"/>
            <a:ext cx="1093873" cy="215444"/>
          </a:xfrm>
          <a:prstGeom prst="rect">
            <a:avLst/>
          </a:prstGeom>
        </p:spPr>
        <p:txBody>
          <a:bodyPr wrap="square">
            <a:spAutoFit/>
          </a:bodyPr>
          <a:lstStyle/>
          <a:p>
            <a:r>
              <a:rPr lang="en-US" altLang="ko-KR" sz="800" dirty="0"/>
              <a:t>DG_PHOTOBOARD</a:t>
            </a:r>
            <a:endParaRPr lang="ko-KR" altLang="en-US" sz="800" dirty="0"/>
          </a:p>
        </p:txBody>
      </p:sp>
      <p:cxnSp>
        <p:nvCxnSpPr>
          <p:cNvPr id="89" name="직선 화살표 연결선 88">
            <a:extLst>
              <a:ext uri="{FF2B5EF4-FFF2-40B4-BE49-F238E27FC236}">
                <a16:creationId xmlns:a16="http://schemas.microsoft.com/office/drawing/2014/main" id="{4865C565-E06A-40BC-AD98-70E80E17361D}"/>
              </a:ext>
            </a:extLst>
          </p:cNvPr>
          <p:cNvCxnSpPr>
            <a:cxnSpLocks/>
            <a:stCxn id="7" idx="3"/>
            <a:endCxn id="79" idx="1"/>
          </p:cNvCxnSpPr>
          <p:nvPr/>
        </p:nvCxnSpPr>
        <p:spPr>
          <a:xfrm>
            <a:off x="4169726" y="3160267"/>
            <a:ext cx="152225" cy="4653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7" name="순서도: 수행의 시작/종료 116">
            <a:extLst>
              <a:ext uri="{FF2B5EF4-FFF2-40B4-BE49-F238E27FC236}">
                <a16:creationId xmlns:a16="http://schemas.microsoft.com/office/drawing/2014/main" id="{D2FC9A00-5854-42FD-AE2A-6C0A5D4A0551}"/>
              </a:ext>
            </a:extLst>
          </p:cNvPr>
          <p:cNvSpPr/>
          <p:nvPr/>
        </p:nvSpPr>
        <p:spPr>
          <a:xfrm>
            <a:off x="5117194" y="2306597"/>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작성하기</a:t>
            </a:r>
          </a:p>
        </p:txBody>
      </p:sp>
      <p:sp>
        <p:nvSpPr>
          <p:cNvPr id="120" name="순서도: 문서 4">
            <a:extLst>
              <a:ext uri="{FF2B5EF4-FFF2-40B4-BE49-F238E27FC236}">
                <a16:creationId xmlns:a16="http://schemas.microsoft.com/office/drawing/2014/main" id="{6A0BCFA2-092B-4687-9792-D211E7C785CD}"/>
              </a:ext>
            </a:extLst>
          </p:cNvPr>
          <p:cNvSpPr/>
          <p:nvPr/>
        </p:nvSpPr>
        <p:spPr>
          <a:xfrm>
            <a:off x="5021889" y="2787953"/>
            <a:ext cx="1198721" cy="25835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memberWrite.jsp</a:t>
            </a:r>
            <a:endParaRPr lang="en-US" altLang="ko-KR" sz="900" dirty="0">
              <a:solidFill>
                <a:schemeClr val="tx1"/>
              </a:solidFill>
              <a:latin typeface="+mn-ea"/>
            </a:endParaRPr>
          </a:p>
        </p:txBody>
      </p:sp>
      <p:cxnSp>
        <p:nvCxnSpPr>
          <p:cNvPr id="125" name="직선 화살표 연결선 124">
            <a:extLst>
              <a:ext uri="{FF2B5EF4-FFF2-40B4-BE49-F238E27FC236}">
                <a16:creationId xmlns:a16="http://schemas.microsoft.com/office/drawing/2014/main" id="{7EC707F0-17A7-4D38-99A8-B12AB97AE157}"/>
              </a:ext>
            </a:extLst>
          </p:cNvPr>
          <p:cNvCxnSpPr>
            <a:cxnSpLocks/>
            <a:stCxn id="120" idx="2"/>
            <a:endCxn id="53" idx="0"/>
          </p:cNvCxnSpPr>
          <p:nvPr/>
        </p:nvCxnSpPr>
        <p:spPr>
          <a:xfrm>
            <a:off x="5621250" y="3029232"/>
            <a:ext cx="0" cy="1798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8" name="순서도: 데이터 127">
            <a:extLst>
              <a:ext uri="{FF2B5EF4-FFF2-40B4-BE49-F238E27FC236}">
                <a16:creationId xmlns:a16="http://schemas.microsoft.com/office/drawing/2014/main" id="{673979B9-B391-4D37-ADDE-549D3A99B194}"/>
              </a:ext>
            </a:extLst>
          </p:cNvPr>
          <p:cNvSpPr/>
          <p:nvPr/>
        </p:nvSpPr>
        <p:spPr>
          <a:xfrm>
            <a:off x="5125240" y="3652049"/>
            <a:ext cx="1008000" cy="244800"/>
          </a:xfrm>
          <a:prstGeom prst="flowChartInputOutp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글 제목</a:t>
            </a:r>
          </a:p>
        </p:txBody>
      </p:sp>
      <p:sp>
        <p:nvSpPr>
          <p:cNvPr id="130" name="순서도: 데이터 129">
            <a:extLst>
              <a:ext uri="{FF2B5EF4-FFF2-40B4-BE49-F238E27FC236}">
                <a16:creationId xmlns:a16="http://schemas.microsoft.com/office/drawing/2014/main" id="{CD61EAC1-AD14-4A05-96AF-09E796B022AA}"/>
              </a:ext>
            </a:extLst>
          </p:cNvPr>
          <p:cNvSpPr/>
          <p:nvPr/>
        </p:nvSpPr>
        <p:spPr>
          <a:xfrm>
            <a:off x="5139556" y="4049440"/>
            <a:ext cx="1008000" cy="244800"/>
          </a:xfrm>
          <a:prstGeom prst="flowChartInputOutp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글 내용</a:t>
            </a:r>
          </a:p>
        </p:txBody>
      </p:sp>
      <p:sp>
        <p:nvSpPr>
          <p:cNvPr id="133" name="순서도: 처리 132">
            <a:extLst>
              <a:ext uri="{FF2B5EF4-FFF2-40B4-BE49-F238E27FC236}">
                <a16:creationId xmlns:a16="http://schemas.microsoft.com/office/drawing/2014/main" id="{254D9C3A-766A-4161-85E9-C60B25B7CCA6}"/>
              </a:ext>
            </a:extLst>
          </p:cNvPr>
          <p:cNvSpPr/>
          <p:nvPr/>
        </p:nvSpPr>
        <p:spPr>
          <a:xfrm>
            <a:off x="5021889" y="4479956"/>
            <a:ext cx="1278321"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사진첨부</a:t>
            </a:r>
            <a:endParaRPr lang="en-US" altLang="ko-KR" sz="800" dirty="0">
              <a:solidFill>
                <a:schemeClr val="tx1"/>
              </a:solidFill>
            </a:endParaRPr>
          </a:p>
        </p:txBody>
      </p:sp>
      <p:sp>
        <p:nvSpPr>
          <p:cNvPr id="134" name="순서도: 판단 133">
            <a:extLst>
              <a:ext uri="{FF2B5EF4-FFF2-40B4-BE49-F238E27FC236}">
                <a16:creationId xmlns:a16="http://schemas.microsoft.com/office/drawing/2014/main" id="{ACE8B79C-0196-4BED-B2FA-EF7C0317C5B1}"/>
              </a:ext>
            </a:extLst>
          </p:cNvPr>
          <p:cNvSpPr/>
          <p:nvPr/>
        </p:nvSpPr>
        <p:spPr>
          <a:xfrm>
            <a:off x="4642013" y="4962227"/>
            <a:ext cx="1958471" cy="473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ReviewThumbnailOkAction.java</a:t>
            </a:r>
            <a:endParaRPr lang="ko-KR" altLang="en-US" sz="800" dirty="0">
              <a:solidFill>
                <a:schemeClr val="tx1"/>
              </a:solidFill>
            </a:endParaRPr>
          </a:p>
        </p:txBody>
      </p:sp>
      <p:cxnSp>
        <p:nvCxnSpPr>
          <p:cNvPr id="136" name="직선 화살표 연결선 135">
            <a:extLst>
              <a:ext uri="{FF2B5EF4-FFF2-40B4-BE49-F238E27FC236}">
                <a16:creationId xmlns:a16="http://schemas.microsoft.com/office/drawing/2014/main" id="{87CF883B-55A8-439D-8ED9-68044669F23B}"/>
              </a:ext>
            </a:extLst>
          </p:cNvPr>
          <p:cNvCxnSpPr>
            <a:cxnSpLocks/>
            <a:stCxn id="134" idx="1"/>
            <a:endCxn id="142" idx="3"/>
          </p:cNvCxnSpPr>
          <p:nvPr/>
        </p:nvCxnSpPr>
        <p:spPr>
          <a:xfrm flipH="1">
            <a:off x="4408083" y="5198966"/>
            <a:ext cx="233930"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0" name="직사각형 139">
            <a:extLst>
              <a:ext uri="{FF2B5EF4-FFF2-40B4-BE49-F238E27FC236}">
                <a16:creationId xmlns:a16="http://schemas.microsoft.com/office/drawing/2014/main" id="{E16FB151-182F-4C42-B2E2-9D8AA22F1D3C}"/>
              </a:ext>
            </a:extLst>
          </p:cNvPr>
          <p:cNvSpPr/>
          <p:nvPr/>
        </p:nvSpPr>
        <p:spPr>
          <a:xfrm>
            <a:off x="4436346" y="4927656"/>
            <a:ext cx="343364" cy="215444"/>
          </a:xfrm>
          <a:prstGeom prst="rect">
            <a:avLst/>
          </a:prstGeom>
        </p:spPr>
        <p:txBody>
          <a:bodyPr wrap="none">
            <a:spAutoFit/>
          </a:bodyPr>
          <a:lstStyle/>
          <a:p>
            <a:r>
              <a:rPr lang="en-US" altLang="ko-KR" sz="800" dirty="0"/>
              <a:t>NO</a:t>
            </a:r>
            <a:endParaRPr lang="ko-KR" altLang="en-US" sz="800" dirty="0"/>
          </a:p>
        </p:txBody>
      </p:sp>
      <p:sp>
        <p:nvSpPr>
          <p:cNvPr id="141" name="직사각형 140">
            <a:extLst>
              <a:ext uri="{FF2B5EF4-FFF2-40B4-BE49-F238E27FC236}">
                <a16:creationId xmlns:a16="http://schemas.microsoft.com/office/drawing/2014/main" id="{3ED3F84A-C3B1-452D-8F7F-8A035C2C0AC0}"/>
              </a:ext>
            </a:extLst>
          </p:cNvPr>
          <p:cNvSpPr/>
          <p:nvPr/>
        </p:nvSpPr>
        <p:spPr>
          <a:xfrm>
            <a:off x="6415146" y="4866220"/>
            <a:ext cx="351378" cy="215444"/>
          </a:xfrm>
          <a:prstGeom prst="rect">
            <a:avLst/>
          </a:prstGeom>
        </p:spPr>
        <p:txBody>
          <a:bodyPr wrap="none">
            <a:spAutoFit/>
          </a:bodyPr>
          <a:lstStyle/>
          <a:p>
            <a:r>
              <a:rPr lang="en-US" altLang="ko-KR" sz="800" dirty="0"/>
              <a:t>YES</a:t>
            </a:r>
            <a:endParaRPr lang="ko-KR" altLang="en-US" sz="800" dirty="0"/>
          </a:p>
        </p:txBody>
      </p:sp>
      <p:sp>
        <p:nvSpPr>
          <p:cNvPr id="142" name="순서도: 처리 141">
            <a:extLst>
              <a:ext uri="{FF2B5EF4-FFF2-40B4-BE49-F238E27FC236}">
                <a16:creationId xmlns:a16="http://schemas.microsoft.com/office/drawing/2014/main" id="{7F8E9D67-65F7-400F-8FF7-1019A1781641}"/>
              </a:ext>
            </a:extLst>
          </p:cNvPr>
          <p:cNvSpPr/>
          <p:nvPr/>
        </p:nvSpPr>
        <p:spPr>
          <a:xfrm>
            <a:off x="3479659" y="5076292"/>
            <a:ext cx="92842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error.jsp</a:t>
            </a:r>
            <a:endParaRPr lang="ko-KR" altLang="en-US" sz="800" dirty="0">
              <a:solidFill>
                <a:schemeClr val="tx1"/>
              </a:solidFill>
            </a:endParaRPr>
          </a:p>
        </p:txBody>
      </p:sp>
      <p:sp>
        <p:nvSpPr>
          <p:cNvPr id="143" name="순서도: 판단 142">
            <a:extLst>
              <a:ext uri="{FF2B5EF4-FFF2-40B4-BE49-F238E27FC236}">
                <a16:creationId xmlns:a16="http://schemas.microsoft.com/office/drawing/2014/main" id="{5F6A6069-6274-4166-A0B1-8F71864CCAC9}"/>
              </a:ext>
            </a:extLst>
          </p:cNvPr>
          <p:cNvSpPr/>
          <p:nvPr/>
        </p:nvSpPr>
        <p:spPr>
          <a:xfrm>
            <a:off x="6937184" y="2306597"/>
            <a:ext cx="1958471" cy="473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showImages</a:t>
            </a:r>
            <a:endParaRPr lang="en-US" altLang="ko-KR" sz="800" dirty="0">
              <a:solidFill>
                <a:schemeClr val="tx1"/>
              </a:solidFill>
            </a:endParaRPr>
          </a:p>
          <a:p>
            <a:pPr algn="ctr"/>
            <a:r>
              <a:rPr lang="en-US" altLang="ko-KR" sz="800" dirty="0">
                <a:solidFill>
                  <a:schemeClr val="tx1"/>
                </a:solidFill>
              </a:rPr>
              <a:t>(</a:t>
            </a:r>
            <a:r>
              <a:rPr lang="en-US" altLang="ko-KR" sz="800" dirty="0" err="1">
                <a:solidFill>
                  <a:schemeClr val="tx1"/>
                </a:solidFill>
              </a:rPr>
              <a:t>cnt</a:t>
            </a:r>
            <a:r>
              <a:rPr lang="en-US" altLang="ko-KR" sz="800" dirty="0">
                <a:solidFill>
                  <a:schemeClr val="tx1"/>
                </a:solidFill>
              </a:rPr>
              <a:t>)</a:t>
            </a:r>
            <a:endParaRPr lang="ko-KR" altLang="en-US" sz="800" dirty="0">
              <a:solidFill>
                <a:schemeClr val="tx1"/>
              </a:solidFill>
            </a:endParaRPr>
          </a:p>
        </p:txBody>
      </p:sp>
      <p:cxnSp>
        <p:nvCxnSpPr>
          <p:cNvPr id="148" name="직선 화살표 연결선 147">
            <a:extLst>
              <a:ext uri="{FF2B5EF4-FFF2-40B4-BE49-F238E27FC236}">
                <a16:creationId xmlns:a16="http://schemas.microsoft.com/office/drawing/2014/main" id="{C297E8D0-C27E-4E80-9654-B58E6B3A2715}"/>
              </a:ext>
            </a:extLst>
          </p:cNvPr>
          <p:cNvCxnSpPr>
            <a:cxnSpLocks/>
            <a:stCxn id="143" idx="3"/>
          </p:cNvCxnSpPr>
          <p:nvPr/>
        </p:nvCxnSpPr>
        <p:spPr>
          <a:xfrm>
            <a:off x="8895655" y="2543336"/>
            <a:ext cx="22468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1" name="순서도: 처리 150">
            <a:extLst>
              <a:ext uri="{FF2B5EF4-FFF2-40B4-BE49-F238E27FC236}">
                <a16:creationId xmlns:a16="http://schemas.microsoft.com/office/drawing/2014/main" id="{2373BAD3-262A-4247-AEA0-D8D67A44B894}"/>
              </a:ext>
            </a:extLst>
          </p:cNvPr>
          <p:cNvSpPr/>
          <p:nvPr/>
        </p:nvSpPr>
        <p:spPr>
          <a:xfrm>
            <a:off x="9125332" y="2447581"/>
            <a:ext cx="92842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error.jsp</a:t>
            </a:r>
            <a:endParaRPr lang="ko-KR" altLang="en-US" sz="800" dirty="0">
              <a:solidFill>
                <a:schemeClr val="tx1"/>
              </a:solidFill>
            </a:endParaRPr>
          </a:p>
        </p:txBody>
      </p:sp>
      <p:cxnSp>
        <p:nvCxnSpPr>
          <p:cNvPr id="152" name="직선 화살표 연결선 151">
            <a:extLst>
              <a:ext uri="{FF2B5EF4-FFF2-40B4-BE49-F238E27FC236}">
                <a16:creationId xmlns:a16="http://schemas.microsoft.com/office/drawing/2014/main" id="{61D4A776-EF4A-4743-9899-7EFD797EF46C}"/>
              </a:ext>
            </a:extLst>
          </p:cNvPr>
          <p:cNvCxnSpPr>
            <a:cxnSpLocks/>
            <a:stCxn id="143" idx="2"/>
            <a:endCxn id="80" idx="0"/>
          </p:cNvCxnSpPr>
          <p:nvPr/>
        </p:nvCxnSpPr>
        <p:spPr>
          <a:xfrm flipH="1">
            <a:off x="7916418" y="2780075"/>
            <a:ext cx="2" cy="2140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4" name="직사각형 153">
            <a:extLst>
              <a:ext uri="{FF2B5EF4-FFF2-40B4-BE49-F238E27FC236}">
                <a16:creationId xmlns:a16="http://schemas.microsoft.com/office/drawing/2014/main" id="{5FD45E1C-5FE4-40CE-A14B-4D97FDCC7739}"/>
              </a:ext>
            </a:extLst>
          </p:cNvPr>
          <p:cNvSpPr/>
          <p:nvPr/>
        </p:nvSpPr>
        <p:spPr>
          <a:xfrm>
            <a:off x="8723973" y="2270388"/>
            <a:ext cx="343364" cy="215444"/>
          </a:xfrm>
          <a:prstGeom prst="rect">
            <a:avLst/>
          </a:prstGeom>
        </p:spPr>
        <p:txBody>
          <a:bodyPr wrap="none">
            <a:spAutoFit/>
          </a:bodyPr>
          <a:lstStyle/>
          <a:p>
            <a:r>
              <a:rPr lang="en-US" altLang="ko-KR" sz="800" dirty="0"/>
              <a:t>NO</a:t>
            </a:r>
            <a:endParaRPr lang="ko-KR" altLang="en-US" sz="800" dirty="0"/>
          </a:p>
        </p:txBody>
      </p:sp>
      <p:sp>
        <p:nvSpPr>
          <p:cNvPr id="156" name="직사각형 155">
            <a:extLst>
              <a:ext uri="{FF2B5EF4-FFF2-40B4-BE49-F238E27FC236}">
                <a16:creationId xmlns:a16="http://schemas.microsoft.com/office/drawing/2014/main" id="{0FF7005F-45CA-4490-8491-6ED1B090A62D}"/>
              </a:ext>
            </a:extLst>
          </p:cNvPr>
          <p:cNvSpPr/>
          <p:nvPr/>
        </p:nvSpPr>
        <p:spPr>
          <a:xfrm>
            <a:off x="7524498" y="2786183"/>
            <a:ext cx="351378" cy="215444"/>
          </a:xfrm>
          <a:prstGeom prst="rect">
            <a:avLst/>
          </a:prstGeom>
        </p:spPr>
        <p:txBody>
          <a:bodyPr wrap="none">
            <a:spAutoFit/>
          </a:bodyPr>
          <a:lstStyle/>
          <a:p>
            <a:r>
              <a:rPr lang="en-US" altLang="ko-KR" sz="800" dirty="0"/>
              <a:t>YES</a:t>
            </a:r>
            <a:endParaRPr lang="ko-KR" altLang="en-US" sz="800" dirty="0"/>
          </a:p>
        </p:txBody>
      </p:sp>
      <p:sp>
        <p:nvSpPr>
          <p:cNvPr id="168" name="직사각형 167">
            <a:extLst>
              <a:ext uri="{FF2B5EF4-FFF2-40B4-BE49-F238E27FC236}">
                <a16:creationId xmlns:a16="http://schemas.microsoft.com/office/drawing/2014/main" id="{7E7C4F30-900E-4D6D-8306-4989DBC5FA2E}"/>
              </a:ext>
            </a:extLst>
          </p:cNvPr>
          <p:cNvSpPr/>
          <p:nvPr/>
        </p:nvSpPr>
        <p:spPr>
          <a:xfrm>
            <a:off x="5791814" y="4755744"/>
            <a:ext cx="364202" cy="215444"/>
          </a:xfrm>
          <a:prstGeom prst="rect">
            <a:avLst/>
          </a:prstGeom>
        </p:spPr>
        <p:txBody>
          <a:bodyPr wrap="none">
            <a:spAutoFit/>
          </a:bodyPr>
          <a:lstStyle/>
          <a:p>
            <a:r>
              <a:rPr lang="en-US" altLang="ko-KR" sz="800" dirty="0"/>
              <a:t>ajax</a:t>
            </a:r>
            <a:endParaRPr lang="ko-KR" altLang="en-US" sz="800" dirty="0"/>
          </a:p>
        </p:txBody>
      </p:sp>
      <p:sp>
        <p:nvSpPr>
          <p:cNvPr id="191" name="순서도: 판단 190">
            <a:extLst>
              <a:ext uri="{FF2B5EF4-FFF2-40B4-BE49-F238E27FC236}">
                <a16:creationId xmlns:a16="http://schemas.microsoft.com/office/drawing/2014/main" id="{4330352A-E0AB-4A15-BA03-7DF6F49EC860}"/>
              </a:ext>
            </a:extLst>
          </p:cNvPr>
          <p:cNvSpPr/>
          <p:nvPr/>
        </p:nvSpPr>
        <p:spPr>
          <a:xfrm>
            <a:off x="6937182" y="4826500"/>
            <a:ext cx="1958471" cy="473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MemberWriteOkAction.java</a:t>
            </a:r>
            <a:endParaRPr lang="ko-KR" altLang="en-US" sz="800" dirty="0">
              <a:solidFill>
                <a:schemeClr val="tx1"/>
              </a:solidFill>
            </a:endParaRPr>
          </a:p>
        </p:txBody>
      </p:sp>
      <p:cxnSp>
        <p:nvCxnSpPr>
          <p:cNvPr id="192" name="직선 화살표 연결선 191">
            <a:extLst>
              <a:ext uri="{FF2B5EF4-FFF2-40B4-BE49-F238E27FC236}">
                <a16:creationId xmlns:a16="http://schemas.microsoft.com/office/drawing/2014/main" id="{00E751EF-C148-4F84-8F2E-DCDBDC0926E7}"/>
              </a:ext>
            </a:extLst>
          </p:cNvPr>
          <p:cNvCxnSpPr>
            <a:cxnSpLocks/>
            <a:stCxn id="92" idx="2"/>
            <a:endCxn id="191" idx="0"/>
          </p:cNvCxnSpPr>
          <p:nvPr/>
        </p:nvCxnSpPr>
        <p:spPr>
          <a:xfrm flipH="1">
            <a:off x="7916418" y="4682815"/>
            <a:ext cx="6350" cy="14368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6" name="직선 화살표 연결선 195">
            <a:extLst>
              <a:ext uri="{FF2B5EF4-FFF2-40B4-BE49-F238E27FC236}">
                <a16:creationId xmlns:a16="http://schemas.microsoft.com/office/drawing/2014/main" id="{A8CB87AA-E501-4A59-B872-BD84AE826C65}"/>
              </a:ext>
            </a:extLst>
          </p:cNvPr>
          <p:cNvCxnSpPr>
            <a:cxnSpLocks/>
            <a:stCxn id="191" idx="3"/>
          </p:cNvCxnSpPr>
          <p:nvPr/>
        </p:nvCxnSpPr>
        <p:spPr>
          <a:xfrm>
            <a:off x="8895653" y="5063239"/>
            <a:ext cx="344473" cy="236739"/>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0" name="직사각형 199">
            <a:extLst>
              <a:ext uri="{FF2B5EF4-FFF2-40B4-BE49-F238E27FC236}">
                <a16:creationId xmlns:a16="http://schemas.microsoft.com/office/drawing/2014/main" id="{DB3B7D8E-A9D6-4CAC-AB8C-E1F2F0F0FA3F}"/>
              </a:ext>
            </a:extLst>
          </p:cNvPr>
          <p:cNvSpPr/>
          <p:nvPr/>
        </p:nvSpPr>
        <p:spPr>
          <a:xfrm>
            <a:off x="8947837" y="5405215"/>
            <a:ext cx="1093873" cy="215444"/>
          </a:xfrm>
          <a:prstGeom prst="rect">
            <a:avLst/>
          </a:prstGeom>
        </p:spPr>
        <p:txBody>
          <a:bodyPr wrap="square">
            <a:spAutoFit/>
          </a:bodyPr>
          <a:lstStyle/>
          <a:p>
            <a:r>
              <a:rPr lang="en-US" altLang="ko-KR" sz="800" dirty="0"/>
              <a:t>DG_PHOTOBOARD</a:t>
            </a:r>
            <a:endParaRPr lang="ko-KR" altLang="en-US" sz="800" dirty="0"/>
          </a:p>
        </p:txBody>
      </p:sp>
      <p:cxnSp>
        <p:nvCxnSpPr>
          <p:cNvPr id="202" name="직선 화살표 연결선 201">
            <a:extLst>
              <a:ext uri="{FF2B5EF4-FFF2-40B4-BE49-F238E27FC236}">
                <a16:creationId xmlns:a16="http://schemas.microsoft.com/office/drawing/2014/main" id="{11BCC0A4-3EB8-4C02-9EBC-823FF9E6BFA0}"/>
              </a:ext>
            </a:extLst>
          </p:cNvPr>
          <p:cNvCxnSpPr>
            <a:cxnSpLocks/>
            <a:stCxn id="191" idx="3"/>
            <a:endCxn id="205" idx="1"/>
          </p:cNvCxnSpPr>
          <p:nvPr/>
        </p:nvCxnSpPr>
        <p:spPr>
          <a:xfrm flipV="1">
            <a:off x="8895653" y="4727193"/>
            <a:ext cx="344473" cy="336046"/>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205" name="그림 204">
            <a:extLst>
              <a:ext uri="{FF2B5EF4-FFF2-40B4-BE49-F238E27FC236}">
                <a16:creationId xmlns:a16="http://schemas.microsoft.com/office/drawing/2014/main" id="{A58EAE03-5EB9-42FC-90C4-993DDEBA86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9240126" y="4575001"/>
            <a:ext cx="364950" cy="304384"/>
          </a:xfrm>
          <a:prstGeom prst="rect">
            <a:avLst/>
          </a:prstGeom>
        </p:spPr>
      </p:pic>
      <p:pic>
        <p:nvPicPr>
          <p:cNvPr id="206" name="그림 205">
            <a:extLst>
              <a:ext uri="{FF2B5EF4-FFF2-40B4-BE49-F238E27FC236}">
                <a16:creationId xmlns:a16="http://schemas.microsoft.com/office/drawing/2014/main" id="{F1B5B35C-E0A6-4514-9E84-6FD7F20798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9253605" y="5103431"/>
            <a:ext cx="364950" cy="304384"/>
          </a:xfrm>
          <a:prstGeom prst="rect">
            <a:avLst/>
          </a:prstGeom>
        </p:spPr>
      </p:pic>
      <p:sp>
        <p:nvSpPr>
          <p:cNvPr id="207" name="직사각형 206">
            <a:extLst>
              <a:ext uri="{FF2B5EF4-FFF2-40B4-BE49-F238E27FC236}">
                <a16:creationId xmlns:a16="http://schemas.microsoft.com/office/drawing/2014/main" id="{014D2B17-43A1-44F9-BAB9-80C132870D2E}"/>
              </a:ext>
            </a:extLst>
          </p:cNvPr>
          <p:cNvSpPr/>
          <p:nvPr/>
        </p:nvSpPr>
        <p:spPr>
          <a:xfrm>
            <a:off x="9113479" y="4891434"/>
            <a:ext cx="1093873" cy="215444"/>
          </a:xfrm>
          <a:prstGeom prst="rect">
            <a:avLst/>
          </a:prstGeom>
        </p:spPr>
        <p:txBody>
          <a:bodyPr wrap="square">
            <a:spAutoFit/>
          </a:bodyPr>
          <a:lstStyle/>
          <a:p>
            <a:r>
              <a:rPr lang="en-US" altLang="ko-KR" sz="800" dirty="0"/>
              <a:t>FILENAME</a:t>
            </a:r>
            <a:endParaRPr lang="ko-KR" altLang="en-US" sz="800" dirty="0"/>
          </a:p>
        </p:txBody>
      </p:sp>
      <p:pic>
        <p:nvPicPr>
          <p:cNvPr id="208" name="그림 207" descr="모니터, 컴퓨터이(가) 표시된 사진&#10;&#10;자동 생성된 설명">
            <a:extLst>
              <a:ext uri="{FF2B5EF4-FFF2-40B4-BE49-F238E27FC236}">
                <a16:creationId xmlns:a16="http://schemas.microsoft.com/office/drawing/2014/main" id="{BA99831E-E648-41A4-8215-91F28DFA85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3375" y="3945350"/>
            <a:ext cx="439025" cy="544395"/>
          </a:xfrm>
          <a:prstGeom prst="rect">
            <a:avLst/>
          </a:prstGeom>
        </p:spPr>
      </p:pic>
      <p:sp>
        <p:nvSpPr>
          <p:cNvPr id="209" name="직사각형 208">
            <a:extLst>
              <a:ext uri="{FF2B5EF4-FFF2-40B4-BE49-F238E27FC236}">
                <a16:creationId xmlns:a16="http://schemas.microsoft.com/office/drawing/2014/main" id="{E6EE7EE7-FFD7-4106-84C3-6D16B3D8094D}"/>
              </a:ext>
            </a:extLst>
          </p:cNvPr>
          <p:cNvSpPr/>
          <p:nvPr/>
        </p:nvSpPr>
        <p:spPr>
          <a:xfrm>
            <a:off x="9160365" y="4367759"/>
            <a:ext cx="1093873" cy="215444"/>
          </a:xfrm>
          <a:prstGeom prst="rect">
            <a:avLst/>
          </a:prstGeom>
        </p:spPr>
        <p:txBody>
          <a:bodyPr wrap="square">
            <a:spAutoFit/>
          </a:bodyPr>
          <a:lstStyle/>
          <a:p>
            <a:r>
              <a:rPr lang="en-US" altLang="ko-KR" sz="800" dirty="0"/>
              <a:t>DUAL</a:t>
            </a:r>
            <a:endParaRPr lang="ko-KR" altLang="en-US" sz="800" dirty="0"/>
          </a:p>
        </p:txBody>
      </p:sp>
      <p:cxnSp>
        <p:nvCxnSpPr>
          <p:cNvPr id="210" name="직선 화살표 연결선 201">
            <a:extLst>
              <a:ext uri="{FF2B5EF4-FFF2-40B4-BE49-F238E27FC236}">
                <a16:creationId xmlns:a16="http://schemas.microsoft.com/office/drawing/2014/main" id="{B1DA06AB-2AA6-4852-A52C-C769FD9A5A3E}"/>
              </a:ext>
            </a:extLst>
          </p:cNvPr>
          <p:cNvCxnSpPr>
            <a:cxnSpLocks/>
            <a:endCxn id="208" idx="1"/>
          </p:cNvCxnSpPr>
          <p:nvPr/>
        </p:nvCxnSpPr>
        <p:spPr>
          <a:xfrm rot="5400000" flipH="1" flipV="1">
            <a:off x="8638518" y="4531436"/>
            <a:ext cx="858744" cy="230969"/>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4" name="연결선: 꺾임 213">
            <a:extLst>
              <a:ext uri="{FF2B5EF4-FFF2-40B4-BE49-F238E27FC236}">
                <a16:creationId xmlns:a16="http://schemas.microsoft.com/office/drawing/2014/main" id="{60D6C234-9AC6-4E9F-B88F-F5F73B4825D4}"/>
              </a:ext>
            </a:extLst>
          </p:cNvPr>
          <p:cNvCxnSpPr>
            <a:cxnSpLocks/>
          </p:cNvCxnSpPr>
          <p:nvPr/>
        </p:nvCxnSpPr>
        <p:spPr>
          <a:xfrm rot="5400000" flipH="1" flipV="1">
            <a:off x="7970733" y="4033471"/>
            <a:ext cx="1978161" cy="69816"/>
          </a:xfrm>
          <a:prstGeom prst="bentConnector2">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17" name="그림 216" descr="모니터, 컴퓨터이(가) 표시된 사진&#10;&#10;자동 생성된 설명">
            <a:extLst>
              <a:ext uri="{FF2B5EF4-FFF2-40B4-BE49-F238E27FC236}">
                <a16:creationId xmlns:a16="http://schemas.microsoft.com/office/drawing/2014/main" id="{DAB39023-2ABD-4AAE-898A-D266BBC170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6066" y="3300951"/>
            <a:ext cx="439025" cy="544395"/>
          </a:xfrm>
          <a:prstGeom prst="rect">
            <a:avLst/>
          </a:prstGeom>
        </p:spPr>
      </p:pic>
      <p:sp>
        <p:nvSpPr>
          <p:cNvPr id="218" name="순서도: 처리 217">
            <a:extLst>
              <a:ext uri="{FF2B5EF4-FFF2-40B4-BE49-F238E27FC236}">
                <a16:creationId xmlns:a16="http://schemas.microsoft.com/office/drawing/2014/main" id="{AC8A27E6-7484-46CA-B1B2-DAFD5D17FB8F}"/>
              </a:ext>
            </a:extLst>
          </p:cNvPr>
          <p:cNvSpPr/>
          <p:nvPr/>
        </p:nvSpPr>
        <p:spPr>
          <a:xfrm>
            <a:off x="9017652" y="2962404"/>
            <a:ext cx="147604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MemberBoardOkAction.java</a:t>
            </a:r>
            <a:endParaRPr lang="ko-KR" altLang="en-US" sz="800" dirty="0">
              <a:solidFill>
                <a:schemeClr val="tx1"/>
              </a:solidFill>
            </a:endParaRPr>
          </a:p>
        </p:txBody>
      </p:sp>
      <p:cxnSp>
        <p:nvCxnSpPr>
          <p:cNvPr id="220" name="직선 화살표 연결선 219">
            <a:extLst>
              <a:ext uri="{FF2B5EF4-FFF2-40B4-BE49-F238E27FC236}">
                <a16:creationId xmlns:a16="http://schemas.microsoft.com/office/drawing/2014/main" id="{3EBE8E12-7765-4C58-AB1E-66B9D0D61AE7}"/>
              </a:ext>
            </a:extLst>
          </p:cNvPr>
          <p:cNvCxnSpPr>
            <a:cxnSpLocks/>
            <a:stCxn id="217" idx="0"/>
            <a:endCxn id="218" idx="3"/>
          </p:cNvCxnSpPr>
          <p:nvPr/>
        </p:nvCxnSpPr>
        <p:spPr>
          <a:xfrm rot="16200000" flipV="1">
            <a:off x="10511702" y="3067073"/>
            <a:ext cx="215873" cy="251883"/>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5" name="직사각형 224">
            <a:extLst>
              <a:ext uri="{FF2B5EF4-FFF2-40B4-BE49-F238E27FC236}">
                <a16:creationId xmlns:a16="http://schemas.microsoft.com/office/drawing/2014/main" id="{3F87F0B9-A21E-4049-839E-FB94EF4B75BF}"/>
              </a:ext>
            </a:extLst>
          </p:cNvPr>
          <p:cNvSpPr/>
          <p:nvPr/>
        </p:nvSpPr>
        <p:spPr>
          <a:xfrm>
            <a:off x="10207352" y="3775699"/>
            <a:ext cx="1093873" cy="215444"/>
          </a:xfrm>
          <a:prstGeom prst="rect">
            <a:avLst/>
          </a:prstGeom>
        </p:spPr>
        <p:txBody>
          <a:bodyPr wrap="square">
            <a:spAutoFit/>
          </a:bodyPr>
          <a:lstStyle/>
          <a:p>
            <a:r>
              <a:rPr lang="en-US" altLang="ko-KR" sz="800" dirty="0"/>
              <a:t>DG_PHOTOBOARD</a:t>
            </a:r>
            <a:endParaRPr lang="ko-KR" altLang="en-US" sz="800" dirty="0"/>
          </a:p>
        </p:txBody>
      </p:sp>
      <p:cxnSp>
        <p:nvCxnSpPr>
          <p:cNvPr id="226" name="직선 화살표 연결선 225">
            <a:extLst>
              <a:ext uri="{FF2B5EF4-FFF2-40B4-BE49-F238E27FC236}">
                <a16:creationId xmlns:a16="http://schemas.microsoft.com/office/drawing/2014/main" id="{33AFF48B-766A-4BE5-8146-FF7902584284}"/>
              </a:ext>
            </a:extLst>
          </p:cNvPr>
          <p:cNvCxnSpPr>
            <a:cxnSpLocks/>
            <a:stCxn id="218" idx="2"/>
          </p:cNvCxnSpPr>
          <p:nvPr/>
        </p:nvCxnSpPr>
        <p:spPr>
          <a:xfrm>
            <a:off x="9755674" y="3207752"/>
            <a:ext cx="0" cy="2742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29" name="순서도: 문서 4">
            <a:extLst>
              <a:ext uri="{FF2B5EF4-FFF2-40B4-BE49-F238E27FC236}">
                <a16:creationId xmlns:a16="http://schemas.microsoft.com/office/drawing/2014/main" id="{99706986-3058-4842-B793-AD780D575256}"/>
              </a:ext>
            </a:extLst>
          </p:cNvPr>
          <p:cNvSpPr/>
          <p:nvPr/>
        </p:nvSpPr>
        <p:spPr>
          <a:xfrm>
            <a:off x="9161033" y="3499060"/>
            <a:ext cx="1198721" cy="25835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memberBoard.jsp</a:t>
            </a:r>
            <a:endParaRPr lang="en-US" altLang="ko-KR" sz="900" dirty="0">
              <a:solidFill>
                <a:schemeClr val="tx1"/>
              </a:solidFill>
              <a:latin typeface="+mn-ea"/>
            </a:endParaRPr>
          </a:p>
        </p:txBody>
      </p:sp>
      <p:sp>
        <p:nvSpPr>
          <p:cNvPr id="239" name="직사각형 238">
            <a:extLst>
              <a:ext uri="{FF2B5EF4-FFF2-40B4-BE49-F238E27FC236}">
                <a16:creationId xmlns:a16="http://schemas.microsoft.com/office/drawing/2014/main" id="{7318B31C-C29A-4C01-A5E8-F798EBC1DDA5}"/>
              </a:ext>
            </a:extLst>
          </p:cNvPr>
          <p:cNvSpPr/>
          <p:nvPr/>
        </p:nvSpPr>
        <p:spPr>
          <a:xfrm>
            <a:off x="7910068" y="5321640"/>
            <a:ext cx="343364" cy="215444"/>
          </a:xfrm>
          <a:prstGeom prst="rect">
            <a:avLst/>
          </a:prstGeom>
        </p:spPr>
        <p:txBody>
          <a:bodyPr wrap="square">
            <a:spAutoFit/>
          </a:bodyPr>
          <a:lstStyle/>
          <a:p>
            <a:r>
              <a:rPr lang="en-US" altLang="ko-KR" sz="800" dirty="0"/>
              <a:t>NO</a:t>
            </a:r>
            <a:endParaRPr lang="ko-KR" altLang="en-US" sz="800" dirty="0"/>
          </a:p>
        </p:txBody>
      </p:sp>
      <p:sp>
        <p:nvSpPr>
          <p:cNvPr id="257" name="직사각형 256">
            <a:extLst>
              <a:ext uri="{FF2B5EF4-FFF2-40B4-BE49-F238E27FC236}">
                <a16:creationId xmlns:a16="http://schemas.microsoft.com/office/drawing/2014/main" id="{2BEAB6C7-2070-4433-8A2A-475CB6CC0B3B}"/>
              </a:ext>
            </a:extLst>
          </p:cNvPr>
          <p:cNvSpPr/>
          <p:nvPr/>
        </p:nvSpPr>
        <p:spPr>
          <a:xfrm>
            <a:off x="8548284" y="4754656"/>
            <a:ext cx="351378" cy="215444"/>
          </a:xfrm>
          <a:prstGeom prst="rect">
            <a:avLst/>
          </a:prstGeom>
        </p:spPr>
        <p:txBody>
          <a:bodyPr wrap="none">
            <a:spAutoFit/>
          </a:bodyPr>
          <a:lstStyle/>
          <a:p>
            <a:r>
              <a:rPr lang="en-US" altLang="ko-KR" sz="800" dirty="0"/>
              <a:t>YES</a:t>
            </a:r>
            <a:endParaRPr lang="ko-KR" altLang="en-US" sz="800" dirty="0"/>
          </a:p>
        </p:txBody>
      </p:sp>
      <p:cxnSp>
        <p:nvCxnSpPr>
          <p:cNvPr id="258" name="직선 화살표 연결선 257">
            <a:extLst>
              <a:ext uri="{FF2B5EF4-FFF2-40B4-BE49-F238E27FC236}">
                <a16:creationId xmlns:a16="http://schemas.microsoft.com/office/drawing/2014/main" id="{46148FD8-0699-40CB-97CC-8CB6A0F989B8}"/>
              </a:ext>
            </a:extLst>
          </p:cNvPr>
          <p:cNvCxnSpPr>
            <a:cxnSpLocks/>
            <a:stCxn id="191" idx="2"/>
            <a:endCxn id="261" idx="3"/>
          </p:cNvCxnSpPr>
          <p:nvPr/>
        </p:nvCxnSpPr>
        <p:spPr>
          <a:xfrm rot="5400000">
            <a:off x="7705699" y="5294467"/>
            <a:ext cx="205208" cy="216231"/>
          </a:xfrm>
          <a:prstGeom prst="bentConnector2">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61" name="순서도: 처리 260">
            <a:extLst>
              <a:ext uri="{FF2B5EF4-FFF2-40B4-BE49-F238E27FC236}">
                <a16:creationId xmlns:a16="http://schemas.microsoft.com/office/drawing/2014/main" id="{67D18E51-33E4-471A-89D7-27047CFD1009}"/>
              </a:ext>
            </a:extLst>
          </p:cNvPr>
          <p:cNvSpPr/>
          <p:nvPr/>
        </p:nvSpPr>
        <p:spPr>
          <a:xfrm>
            <a:off x="6771763" y="5382512"/>
            <a:ext cx="92842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error.jsp</a:t>
            </a:r>
            <a:endParaRPr lang="ko-KR" altLang="en-US" sz="800" dirty="0">
              <a:solidFill>
                <a:schemeClr val="tx1"/>
              </a:solidFill>
            </a:endParaRPr>
          </a:p>
        </p:txBody>
      </p:sp>
    </p:spTree>
    <p:extLst>
      <p:ext uri="{BB962C8B-B14F-4D97-AF65-F5344CB8AC3E}">
        <p14:creationId xmlns:p14="http://schemas.microsoft.com/office/powerpoint/2010/main" val="297171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User-flow:</a:t>
            </a:r>
            <a:r>
              <a:rPr lang="ko-KR" altLang="en-US" dirty="0"/>
              <a:t>회원사진게시판</a:t>
            </a:r>
            <a:r>
              <a:rPr lang="en-US" altLang="ko-KR" dirty="0"/>
              <a:t>(</a:t>
            </a:r>
            <a:r>
              <a:rPr lang="ko-KR" altLang="en-US" dirty="0"/>
              <a:t>게시글 상세보기</a:t>
            </a:r>
            <a:r>
              <a:rPr lang="en-US" altLang="ko-KR" dirty="0"/>
              <a:t>)</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nvGraphicFramePr>
        <p:xfrm>
          <a:off x="1197870" y="1700808"/>
          <a:ext cx="9794674"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4018">
                  <a:extLst>
                    <a:ext uri="{9D8B030D-6E8A-4147-A177-3AD203B41FA5}">
                      <a16:colId xmlns:a16="http://schemas.microsoft.com/office/drawing/2014/main" val="20005"/>
                    </a:ext>
                  </a:extLst>
                </a:gridCol>
              </a:tblGrid>
              <a:tr h="342763">
                <a:tc rowSpan="2">
                  <a:txBody>
                    <a:bodyPr/>
                    <a:lstStyle/>
                    <a:p>
                      <a:pPr algn="ctr" latinLnBrk="1"/>
                      <a:r>
                        <a:rPr lang="en-US" altLang="ko-KR" sz="1000" b="1" dirty="0" err="1">
                          <a:solidFill>
                            <a:schemeClr val="tx1"/>
                          </a:solidFill>
                        </a:rPr>
                        <a:t>MemberBoard</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1" dirty="0">
                          <a:solidFill>
                            <a:schemeClr val="tx1"/>
                          </a:solidFill>
                        </a:rPr>
                        <a:t>회원사진게시판목록</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1 STEP. </a:t>
                      </a:r>
                      <a:r>
                        <a:rPr lang="ko-KR" altLang="en-US" sz="1000" b="0" dirty="0">
                          <a:solidFill>
                            <a:schemeClr val="tx1"/>
                          </a:solidFill>
                        </a:rPr>
                        <a:t>게시글 작성하기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2 STEP.  </a:t>
                      </a:r>
                      <a:r>
                        <a:rPr lang="ko-KR" altLang="en-US" sz="1000" b="1" dirty="0">
                          <a:solidFill>
                            <a:schemeClr val="tx1"/>
                          </a:solidFill>
                        </a:rPr>
                        <a:t>게시글 작성하기</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1" dirty="0">
                          <a:solidFill>
                            <a:schemeClr val="tx1"/>
                          </a:solidFill>
                        </a:rPr>
                        <a:t>게시글 작성하기</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게시글 클릭</a:t>
            </a:r>
          </a:p>
        </p:txBody>
      </p:sp>
      <p:sp>
        <p:nvSpPr>
          <p:cNvPr id="7" name="순서도: 처리 6">
            <a:extLst>
              <a:ext uri="{FF2B5EF4-FFF2-40B4-BE49-F238E27FC236}">
                <a16:creationId xmlns:a16="http://schemas.microsoft.com/office/drawing/2014/main" id="{B61B2F31-1FAE-4B5E-9F16-9334C3015BAC}"/>
              </a:ext>
            </a:extLst>
          </p:cNvPr>
          <p:cNvSpPr/>
          <p:nvPr/>
        </p:nvSpPr>
        <p:spPr>
          <a:xfrm>
            <a:off x="2693682" y="3037593"/>
            <a:ext cx="147604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MemberBoardOkAction.java</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cxnSpLocks/>
            <a:endCxn id="7" idx="0"/>
          </p:cNvCxnSpPr>
          <p:nvPr/>
        </p:nvCxnSpPr>
        <p:spPr>
          <a:xfrm>
            <a:off x="3431704" y="2574853"/>
            <a:ext cx="0" cy="4627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62" idx="0"/>
          </p:cNvCxnSpPr>
          <p:nvPr/>
        </p:nvCxnSpPr>
        <p:spPr>
          <a:xfrm flipH="1">
            <a:off x="3427649" y="3282941"/>
            <a:ext cx="4055" cy="39808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7B84CED6-6D11-4322-878F-83515CBA5FC9}"/>
              </a:ext>
            </a:extLst>
          </p:cNvPr>
          <p:cNvCxnSpPr>
            <a:cxnSpLocks/>
            <a:stCxn id="117" idx="2"/>
            <a:endCxn id="120" idx="0"/>
          </p:cNvCxnSpPr>
          <p:nvPr/>
        </p:nvCxnSpPr>
        <p:spPr>
          <a:xfrm>
            <a:off x="5621250" y="2551945"/>
            <a:ext cx="0" cy="2360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7194" y="3209040"/>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p:cNvCxnSpPr>
          <p:nvPr/>
        </p:nvCxnSpPr>
        <p:spPr>
          <a:xfrm>
            <a:off x="5621250" y="3454388"/>
            <a:ext cx="1585" cy="1725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439FFADF-5146-4B43-AAA0-321F82CA7A3D}"/>
              </a:ext>
            </a:extLst>
          </p:cNvPr>
          <p:cNvCxnSpPr>
            <a:cxnSpLocks/>
            <a:endCxn id="134" idx="0"/>
          </p:cNvCxnSpPr>
          <p:nvPr/>
        </p:nvCxnSpPr>
        <p:spPr>
          <a:xfrm flipH="1">
            <a:off x="5621249" y="4735093"/>
            <a:ext cx="1586" cy="2271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0" name="순서도: 처리 79">
            <a:extLst>
              <a:ext uri="{FF2B5EF4-FFF2-40B4-BE49-F238E27FC236}">
                <a16:creationId xmlns:a16="http://schemas.microsoft.com/office/drawing/2014/main" id="{572A12DD-E5D0-44A7-A7DF-752785488481}"/>
              </a:ext>
            </a:extLst>
          </p:cNvPr>
          <p:cNvSpPr/>
          <p:nvPr/>
        </p:nvSpPr>
        <p:spPr>
          <a:xfrm>
            <a:off x="7412362" y="299416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Filename.jpg</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p:cNvCxnSpPr>
          <p:nvPr/>
        </p:nvCxnSpPr>
        <p:spPr>
          <a:xfrm flipV="1">
            <a:off x="6125306" y="2462194"/>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412714" y="3466293"/>
            <a:ext cx="1007760" cy="30438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첨부삭제</a:t>
            </a:r>
          </a:p>
        </p:txBody>
      </p:sp>
      <p:sp>
        <p:nvSpPr>
          <p:cNvPr id="91" name="순서도: 처리 90">
            <a:extLst>
              <a:ext uri="{FF2B5EF4-FFF2-40B4-BE49-F238E27FC236}">
                <a16:creationId xmlns:a16="http://schemas.microsoft.com/office/drawing/2014/main" id="{3826BDDE-67AB-4622-B3CA-0FFF7875D9C6}"/>
              </a:ext>
            </a:extLst>
          </p:cNvPr>
          <p:cNvSpPr/>
          <p:nvPr/>
        </p:nvSpPr>
        <p:spPr>
          <a:xfrm>
            <a:off x="7412362" y="396508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CancelFile</a:t>
            </a:r>
            <a:r>
              <a:rPr lang="en-US" altLang="ko-KR" sz="800" dirty="0">
                <a:solidFill>
                  <a:schemeClr val="tx1"/>
                </a:solidFill>
              </a:rPr>
              <a:t>()</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412362" y="4378431"/>
            <a:ext cx="1020812" cy="30438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게시글 등록</a:t>
            </a:r>
          </a:p>
        </p:txBody>
      </p:sp>
      <p:cxnSp>
        <p:nvCxnSpPr>
          <p:cNvPr id="111" name="연결선: 꺾임 110">
            <a:extLst>
              <a:ext uri="{FF2B5EF4-FFF2-40B4-BE49-F238E27FC236}">
                <a16:creationId xmlns:a16="http://schemas.microsoft.com/office/drawing/2014/main" id="{3DF0B075-9EA2-47FF-974E-B9924014A3CF}"/>
              </a:ext>
            </a:extLst>
          </p:cNvPr>
          <p:cNvCxnSpPr>
            <a:cxnSpLocks/>
            <a:stCxn id="134" idx="3"/>
            <a:endCxn id="143" idx="1"/>
          </p:cNvCxnSpPr>
          <p:nvPr/>
        </p:nvCxnSpPr>
        <p:spPr>
          <a:xfrm flipV="1">
            <a:off x="6600484" y="2543336"/>
            <a:ext cx="336700" cy="2655630"/>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flipH="1">
            <a:off x="7916418" y="3770677"/>
            <a:ext cx="176" cy="1944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916418" y="4210437"/>
            <a:ext cx="6350" cy="1679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916418" y="3239516"/>
            <a:ext cx="176" cy="22677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sp>
        <p:nvSpPr>
          <p:cNvPr id="62" name="순서도: 문서 4">
            <a:extLst>
              <a:ext uri="{FF2B5EF4-FFF2-40B4-BE49-F238E27FC236}">
                <a16:creationId xmlns:a16="http://schemas.microsoft.com/office/drawing/2014/main" id="{CF0A06DE-7629-4A18-9C1A-626ABDC2CD48}"/>
              </a:ext>
            </a:extLst>
          </p:cNvPr>
          <p:cNvSpPr/>
          <p:nvPr/>
        </p:nvSpPr>
        <p:spPr>
          <a:xfrm>
            <a:off x="2828288" y="3681028"/>
            <a:ext cx="1198721" cy="25835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memberBoard.jsp</a:t>
            </a:r>
            <a:endParaRPr lang="en-US" altLang="ko-KR" sz="900" dirty="0">
              <a:solidFill>
                <a:schemeClr val="tx1"/>
              </a:solidFill>
              <a:latin typeface="+mn-ea"/>
            </a:endParaRPr>
          </a:p>
        </p:txBody>
      </p:sp>
      <p:pic>
        <p:nvPicPr>
          <p:cNvPr id="79" name="그림 78" descr="모니터, 컴퓨터이(가) 표시된 사진&#10;&#10;자동 생성된 설명">
            <a:extLst>
              <a:ext uri="{FF2B5EF4-FFF2-40B4-BE49-F238E27FC236}">
                <a16:creationId xmlns:a16="http://schemas.microsoft.com/office/drawing/2014/main" id="{310D6485-9524-4063-AFCF-9C85972316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1951" y="3353451"/>
            <a:ext cx="439025" cy="544395"/>
          </a:xfrm>
          <a:prstGeom prst="rect">
            <a:avLst/>
          </a:prstGeom>
        </p:spPr>
      </p:pic>
      <p:sp>
        <p:nvSpPr>
          <p:cNvPr id="83" name="직사각형 82">
            <a:extLst>
              <a:ext uri="{FF2B5EF4-FFF2-40B4-BE49-F238E27FC236}">
                <a16:creationId xmlns:a16="http://schemas.microsoft.com/office/drawing/2014/main" id="{0E9075D1-00D5-45F2-9564-8DE3D163286F}"/>
              </a:ext>
            </a:extLst>
          </p:cNvPr>
          <p:cNvSpPr/>
          <p:nvPr/>
        </p:nvSpPr>
        <p:spPr>
          <a:xfrm>
            <a:off x="4061092" y="3877993"/>
            <a:ext cx="1093873" cy="215444"/>
          </a:xfrm>
          <a:prstGeom prst="rect">
            <a:avLst/>
          </a:prstGeom>
        </p:spPr>
        <p:txBody>
          <a:bodyPr wrap="square">
            <a:spAutoFit/>
          </a:bodyPr>
          <a:lstStyle/>
          <a:p>
            <a:r>
              <a:rPr lang="en-US" altLang="ko-KR" sz="800" dirty="0"/>
              <a:t>DG_PHOTOBOARD</a:t>
            </a:r>
            <a:endParaRPr lang="ko-KR" altLang="en-US" sz="800" dirty="0"/>
          </a:p>
        </p:txBody>
      </p:sp>
      <p:cxnSp>
        <p:nvCxnSpPr>
          <p:cNvPr id="89" name="직선 화살표 연결선 88">
            <a:extLst>
              <a:ext uri="{FF2B5EF4-FFF2-40B4-BE49-F238E27FC236}">
                <a16:creationId xmlns:a16="http://schemas.microsoft.com/office/drawing/2014/main" id="{4865C565-E06A-40BC-AD98-70E80E17361D}"/>
              </a:ext>
            </a:extLst>
          </p:cNvPr>
          <p:cNvCxnSpPr>
            <a:cxnSpLocks/>
            <a:stCxn id="7" idx="3"/>
            <a:endCxn id="79" idx="1"/>
          </p:cNvCxnSpPr>
          <p:nvPr/>
        </p:nvCxnSpPr>
        <p:spPr>
          <a:xfrm>
            <a:off x="4169726" y="3160267"/>
            <a:ext cx="152225" cy="4653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7" name="순서도: 수행의 시작/종료 116">
            <a:extLst>
              <a:ext uri="{FF2B5EF4-FFF2-40B4-BE49-F238E27FC236}">
                <a16:creationId xmlns:a16="http://schemas.microsoft.com/office/drawing/2014/main" id="{D2FC9A00-5854-42FD-AE2A-6C0A5D4A0551}"/>
              </a:ext>
            </a:extLst>
          </p:cNvPr>
          <p:cNvSpPr/>
          <p:nvPr/>
        </p:nvSpPr>
        <p:spPr>
          <a:xfrm>
            <a:off x="5117194" y="2306597"/>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작성하기</a:t>
            </a:r>
          </a:p>
        </p:txBody>
      </p:sp>
      <p:sp>
        <p:nvSpPr>
          <p:cNvPr id="120" name="순서도: 문서 4">
            <a:extLst>
              <a:ext uri="{FF2B5EF4-FFF2-40B4-BE49-F238E27FC236}">
                <a16:creationId xmlns:a16="http://schemas.microsoft.com/office/drawing/2014/main" id="{6A0BCFA2-092B-4687-9792-D211E7C785CD}"/>
              </a:ext>
            </a:extLst>
          </p:cNvPr>
          <p:cNvSpPr/>
          <p:nvPr/>
        </p:nvSpPr>
        <p:spPr>
          <a:xfrm>
            <a:off x="5021889" y="2787953"/>
            <a:ext cx="1198721" cy="25835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memberWrite.jsp</a:t>
            </a:r>
            <a:endParaRPr lang="en-US" altLang="ko-KR" sz="900" dirty="0">
              <a:solidFill>
                <a:schemeClr val="tx1"/>
              </a:solidFill>
              <a:latin typeface="+mn-ea"/>
            </a:endParaRPr>
          </a:p>
        </p:txBody>
      </p:sp>
      <p:cxnSp>
        <p:nvCxnSpPr>
          <p:cNvPr id="125" name="직선 화살표 연결선 124">
            <a:extLst>
              <a:ext uri="{FF2B5EF4-FFF2-40B4-BE49-F238E27FC236}">
                <a16:creationId xmlns:a16="http://schemas.microsoft.com/office/drawing/2014/main" id="{7EC707F0-17A7-4D38-99A8-B12AB97AE157}"/>
              </a:ext>
            </a:extLst>
          </p:cNvPr>
          <p:cNvCxnSpPr>
            <a:cxnSpLocks/>
            <a:stCxn id="120" idx="2"/>
            <a:endCxn id="53" idx="0"/>
          </p:cNvCxnSpPr>
          <p:nvPr/>
        </p:nvCxnSpPr>
        <p:spPr>
          <a:xfrm>
            <a:off x="5621250" y="3029232"/>
            <a:ext cx="0" cy="1798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8" name="순서도: 데이터 127">
            <a:extLst>
              <a:ext uri="{FF2B5EF4-FFF2-40B4-BE49-F238E27FC236}">
                <a16:creationId xmlns:a16="http://schemas.microsoft.com/office/drawing/2014/main" id="{673979B9-B391-4D37-ADDE-549D3A99B194}"/>
              </a:ext>
            </a:extLst>
          </p:cNvPr>
          <p:cNvSpPr/>
          <p:nvPr/>
        </p:nvSpPr>
        <p:spPr>
          <a:xfrm>
            <a:off x="5125240" y="3652049"/>
            <a:ext cx="1008000" cy="244800"/>
          </a:xfrm>
          <a:prstGeom prst="flowChartInputOutp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글 제목</a:t>
            </a:r>
          </a:p>
        </p:txBody>
      </p:sp>
      <p:sp>
        <p:nvSpPr>
          <p:cNvPr id="130" name="순서도: 데이터 129">
            <a:extLst>
              <a:ext uri="{FF2B5EF4-FFF2-40B4-BE49-F238E27FC236}">
                <a16:creationId xmlns:a16="http://schemas.microsoft.com/office/drawing/2014/main" id="{CD61EAC1-AD14-4A05-96AF-09E796B022AA}"/>
              </a:ext>
            </a:extLst>
          </p:cNvPr>
          <p:cNvSpPr/>
          <p:nvPr/>
        </p:nvSpPr>
        <p:spPr>
          <a:xfrm>
            <a:off x="5139556" y="4049440"/>
            <a:ext cx="1008000" cy="244800"/>
          </a:xfrm>
          <a:prstGeom prst="flowChartInputOutp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글 내용</a:t>
            </a:r>
          </a:p>
        </p:txBody>
      </p:sp>
      <p:sp>
        <p:nvSpPr>
          <p:cNvPr id="133" name="순서도: 처리 132">
            <a:extLst>
              <a:ext uri="{FF2B5EF4-FFF2-40B4-BE49-F238E27FC236}">
                <a16:creationId xmlns:a16="http://schemas.microsoft.com/office/drawing/2014/main" id="{254D9C3A-766A-4161-85E9-C60B25B7CCA6}"/>
              </a:ext>
            </a:extLst>
          </p:cNvPr>
          <p:cNvSpPr/>
          <p:nvPr/>
        </p:nvSpPr>
        <p:spPr>
          <a:xfrm>
            <a:off x="5021889" y="4479956"/>
            <a:ext cx="1278321"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사진첨부</a:t>
            </a:r>
            <a:endParaRPr lang="en-US" altLang="ko-KR" sz="800" dirty="0">
              <a:solidFill>
                <a:schemeClr val="tx1"/>
              </a:solidFill>
            </a:endParaRPr>
          </a:p>
        </p:txBody>
      </p:sp>
      <p:sp>
        <p:nvSpPr>
          <p:cNvPr id="134" name="순서도: 판단 133">
            <a:extLst>
              <a:ext uri="{FF2B5EF4-FFF2-40B4-BE49-F238E27FC236}">
                <a16:creationId xmlns:a16="http://schemas.microsoft.com/office/drawing/2014/main" id="{ACE8B79C-0196-4BED-B2FA-EF7C0317C5B1}"/>
              </a:ext>
            </a:extLst>
          </p:cNvPr>
          <p:cNvSpPr/>
          <p:nvPr/>
        </p:nvSpPr>
        <p:spPr>
          <a:xfrm>
            <a:off x="4642013" y="4962227"/>
            <a:ext cx="1958471" cy="473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ReviewThumbnailOkAction.java</a:t>
            </a:r>
            <a:endParaRPr lang="ko-KR" altLang="en-US" sz="800" dirty="0">
              <a:solidFill>
                <a:schemeClr val="tx1"/>
              </a:solidFill>
            </a:endParaRPr>
          </a:p>
        </p:txBody>
      </p:sp>
      <p:cxnSp>
        <p:nvCxnSpPr>
          <p:cNvPr id="136" name="직선 화살표 연결선 135">
            <a:extLst>
              <a:ext uri="{FF2B5EF4-FFF2-40B4-BE49-F238E27FC236}">
                <a16:creationId xmlns:a16="http://schemas.microsoft.com/office/drawing/2014/main" id="{87CF883B-55A8-439D-8ED9-68044669F23B}"/>
              </a:ext>
            </a:extLst>
          </p:cNvPr>
          <p:cNvCxnSpPr>
            <a:cxnSpLocks/>
            <a:stCxn id="134" idx="1"/>
            <a:endCxn id="142" idx="3"/>
          </p:cNvCxnSpPr>
          <p:nvPr/>
        </p:nvCxnSpPr>
        <p:spPr>
          <a:xfrm flipH="1">
            <a:off x="4408083" y="5198966"/>
            <a:ext cx="233930"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0" name="직사각형 139">
            <a:extLst>
              <a:ext uri="{FF2B5EF4-FFF2-40B4-BE49-F238E27FC236}">
                <a16:creationId xmlns:a16="http://schemas.microsoft.com/office/drawing/2014/main" id="{E16FB151-182F-4C42-B2E2-9D8AA22F1D3C}"/>
              </a:ext>
            </a:extLst>
          </p:cNvPr>
          <p:cNvSpPr/>
          <p:nvPr/>
        </p:nvSpPr>
        <p:spPr>
          <a:xfrm>
            <a:off x="4436346" y="4927656"/>
            <a:ext cx="343364" cy="215444"/>
          </a:xfrm>
          <a:prstGeom prst="rect">
            <a:avLst/>
          </a:prstGeom>
        </p:spPr>
        <p:txBody>
          <a:bodyPr wrap="none">
            <a:spAutoFit/>
          </a:bodyPr>
          <a:lstStyle/>
          <a:p>
            <a:r>
              <a:rPr lang="en-US" altLang="ko-KR" sz="800" dirty="0"/>
              <a:t>NO</a:t>
            </a:r>
            <a:endParaRPr lang="ko-KR" altLang="en-US" sz="800" dirty="0"/>
          </a:p>
        </p:txBody>
      </p:sp>
      <p:sp>
        <p:nvSpPr>
          <p:cNvPr id="141" name="직사각형 140">
            <a:extLst>
              <a:ext uri="{FF2B5EF4-FFF2-40B4-BE49-F238E27FC236}">
                <a16:creationId xmlns:a16="http://schemas.microsoft.com/office/drawing/2014/main" id="{3ED3F84A-C3B1-452D-8F7F-8A035C2C0AC0}"/>
              </a:ext>
            </a:extLst>
          </p:cNvPr>
          <p:cNvSpPr/>
          <p:nvPr/>
        </p:nvSpPr>
        <p:spPr>
          <a:xfrm>
            <a:off x="6415146" y="4866220"/>
            <a:ext cx="351378" cy="215444"/>
          </a:xfrm>
          <a:prstGeom prst="rect">
            <a:avLst/>
          </a:prstGeom>
        </p:spPr>
        <p:txBody>
          <a:bodyPr wrap="none">
            <a:spAutoFit/>
          </a:bodyPr>
          <a:lstStyle/>
          <a:p>
            <a:r>
              <a:rPr lang="en-US" altLang="ko-KR" sz="800" dirty="0"/>
              <a:t>YES</a:t>
            </a:r>
            <a:endParaRPr lang="ko-KR" altLang="en-US" sz="800" dirty="0"/>
          </a:p>
        </p:txBody>
      </p:sp>
      <p:sp>
        <p:nvSpPr>
          <p:cNvPr id="142" name="순서도: 처리 141">
            <a:extLst>
              <a:ext uri="{FF2B5EF4-FFF2-40B4-BE49-F238E27FC236}">
                <a16:creationId xmlns:a16="http://schemas.microsoft.com/office/drawing/2014/main" id="{7F8E9D67-65F7-400F-8FF7-1019A1781641}"/>
              </a:ext>
            </a:extLst>
          </p:cNvPr>
          <p:cNvSpPr/>
          <p:nvPr/>
        </p:nvSpPr>
        <p:spPr>
          <a:xfrm>
            <a:off x="3479659" y="5076292"/>
            <a:ext cx="92842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error.jsp</a:t>
            </a:r>
            <a:endParaRPr lang="ko-KR" altLang="en-US" sz="800" dirty="0">
              <a:solidFill>
                <a:schemeClr val="tx1"/>
              </a:solidFill>
            </a:endParaRPr>
          </a:p>
        </p:txBody>
      </p:sp>
      <p:sp>
        <p:nvSpPr>
          <p:cNvPr id="143" name="순서도: 판단 142">
            <a:extLst>
              <a:ext uri="{FF2B5EF4-FFF2-40B4-BE49-F238E27FC236}">
                <a16:creationId xmlns:a16="http://schemas.microsoft.com/office/drawing/2014/main" id="{5F6A6069-6274-4166-A0B1-8F71864CCAC9}"/>
              </a:ext>
            </a:extLst>
          </p:cNvPr>
          <p:cNvSpPr/>
          <p:nvPr/>
        </p:nvSpPr>
        <p:spPr>
          <a:xfrm>
            <a:off x="6937184" y="2306597"/>
            <a:ext cx="1958471" cy="473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showImages</a:t>
            </a:r>
            <a:endParaRPr lang="en-US" altLang="ko-KR" sz="800" dirty="0">
              <a:solidFill>
                <a:schemeClr val="tx1"/>
              </a:solidFill>
            </a:endParaRPr>
          </a:p>
          <a:p>
            <a:pPr algn="ctr"/>
            <a:r>
              <a:rPr lang="en-US" altLang="ko-KR" sz="800" dirty="0">
                <a:solidFill>
                  <a:schemeClr val="tx1"/>
                </a:solidFill>
              </a:rPr>
              <a:t>(</a:t>
            </a:r>
            <a:r>
              <a:rPr lang="en-US" altLang="ko-KR" sz="800" dirty="0" err="1">
                <a:solidFill>
                  <a:schemeClr val="tx1"/>
                </a:solidFill>
              </a:rPr>
              <a:t>cnt</a:t>
            </a:r>
            <a:r>
              <a:rPr lang="en-US" altLang="ko-KR" sz="800" dirty="0">
                <a:solidFill>
                  <a:schemeClr val="tx1"/>
                </a:solidFill>
              </a:rPr>
              <a:t>)</a:t>
            </a:r>
            <a:endParaRPr lang="ko-KR" altLang="en-US" sz="800" dirty="0">
              <a:solidFill>
                <a:schemeClr val="tx1"/>
              </a:solidFill>
            </a:endParaRPr>
          </a:p>
        </p:txBody>
      </p:sp>
      <p:cxnSp>
        <p:nvCxnSpPr>
          <p:cNvPr id="148" name="직선 화살표 연결선 147">
            <a:extLst>
              <a:ext uri="{FF2B5EF4-FFF2-40B4-BE49-F238E27FC236}">
                <a16:creationId xmlns:a16="http://schemas.microsoft.com/office/drawing/2014/main" id="{C297E8D0-C27E-4E80-9654-B58E6B3A2715}"/>
              </a:ext>
            </a:extLst>
          </p:cNvPr>
          <p:cNvCxnSpPr>
            <a:cxnSpLocks/>
            <a:stCxn id="143" idx="3"/>
          </p:cNvCxnSpPr>
          <p:nvPr/>
        </p:nvCxnSpPr>
        <p:spPr>
          <a:xfrm>
            <a:off x="8895655" y="2543336"/>
            <a:ext cx="22468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1" name="순서도: 처리 150">
            <a:extLst>
              <a:ext uri="{FF2B5EF4-FFF2-40B4-BE49-F238E27FC236}">
                <a16:creationId xmlns:a16="http://schemas.microsoft.com/office/drawing/2014/main" id="{2373BAD3-262A-4247-AEA0-D8D67A44B894}"/>
              </a:ext>
            </a:extLst>
          </p:cNvPr>
          <p:cNvSpPr/>
          <p:nvPr/>
        </p:nvSpPr>
        <p:spPr>
          <a:xfrm>
            <a:off x="9125332" y="2447581"/>
            <a:ext cx="92842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error.jsp</a:t>
            </a:r>
            <a:endParaRPr lang="ko-KR" altLang="en-US" sz="800" dirty="0">
              <a:solidFill>
                <a:schemeClr val="tx1"/>
              </a:solidFill>
            </a:endParaRPr>
          </a:p>
        </p:txBody>
      </p:sp>
      <p:cxnSp>
        <p:nvCxnSpPr>
          <p:cNvPr id="152" name="직선 화살표 연결선 151">
            <a:extLst>
              <a:ext uri="{FF2B5EF4-FFF2-40B4-BE49-F238E27FC236}">
                <a16:creationId xmlns:a16="http://schemas.microsoft.com/office/drawing/2014/main" id="{61D4A776-EF4A-4743-9899-7EFD797EF46C}"/>
              </a:ext>
            </a:extLst>
          </p:cNvPr>
          <p:cNvCxnSpPr>
            <a:cxnSpLocks/>
            <a:stCxn id="143" idx="2"/>
            <a:endCxn id="80" idx="0"/>
          </p:cNvCxnSpPr>
          <p:nvPr/>
        </p:nvCxnSpPr>
        <p:spPr>
          <a:xfrm flipH="1">
            <a:off x="7916418" y="2780075"/>
            <a:ext cx="2" cy="2140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4" name="직사각형 153">
            <a:extLst>
              <a:ext uri="{FF2B5EF4-FFF2-40B4-BE49-F238E27FC236}">
                <a16:creationId xmlns:a16="http://schemas.microsoft.com/office/drawing/2014/main" id="{5FD45E1C-5FE4-40CE-A14B-4D97FDCC7739}"/>
              </a:ext>
            </a:extLst>
          </p:cNvPr>
          <p:cNvSpPr/>
          <p:nvPr/>
        </p:nvSpPr>
        <p:spPr>
          <a:xfrm>
            <a:off x="8723973" y="2270388"/>
            <a:ext cx="343364" cy="215444"/>
          </a:xfrm>
          <a:prstGeom prst="rect">
            <a:avLst/>
          </a:prstGeom>
        </p:spPr>
        <p:txBody>
          <a:bodyPr wrap="none">
            <a:spAutoFit/>
          </a:bodyPr>
          <a:lstStyle/>
          <a:p>
            <a:r>
              <a:rPr lang="en-US" altLang="ko-KR" sz="800" dirty="0"/>
              <a:t>NO</a:t>
            </a:r>
            <a:endParaRPr lang="ko-KR" altLang="en-US" sz="800" dirty="0"/>
          </a:p>
        </p:txBody>
      </p:sp>
      <p:sp>
        <p:nvSpPr>
          <p:cNvPr id="156" name="직사각형 155">
            <a:extLst>
              <a:ext uri="{FF2B5EF4-FFF2-40B4-BE49-F238E27FC236}">
                <a16:creationId xmlns:a16="http://schemas.microsoft.com/office/drawing/2014/main" id="{0FF7005F-45CA-4490-8491-6ED1B090A62D}"/>
              </a:ext>
            </a:extLst>
          </p:cNvPr>
          <p:cNvSpPr/>
          <p:nvPr/>
        </p:nvSpPr>
        <p:spPr>
          <a:xfrm>
            <a:off x="7524498" y="2786183"/>
            <a:ext cx="351378" cy="215444"/>
          </a:xfrm>
          <a:prstGeom prst="rect">
            <a:avLst/>
          </a:prstGeom>
        </p:spPr>
        <p:txBody>
          <a:bodyPr wrap="none">
            <a:spAutoFit/>
          </a:bodyPr>
          <a:lstStyle/>
          <a:p>
            <a:r>
              <a:rPr lang="en-US" altLang="ko-KR" sz="800" dirty="0"/>
              <a:t>YES</a:t>
            </a:r>
            <a:endParaRPr lang="ko-KR" altLang="en-US" sz="800" dirty="0"/>
          </a:p>
        </p:txBody>
      </p:sp>
      <p:sp>
        <p:nvSpPr>
          <p:cNvPr id="168" name="직사각형 167">
            <a:extLst>
              <a:ext uri="{FF2B5EF4-FFF2-40B4-BE49-F238E27FC236}">
                <a16:creationId xmlns:a16="http://schemas.microsoft.com/office/drawing/2014/main" id="{7E7C4F30-900E-4D6D-8306-4989DBC5FA2E}"/>
              </a:ext>
            </a:extLst>
          </p:cNvPr>
          <p:cNvSpPr/>
          <p:nvPr/>
        </p:nvSpPr>
        <p:spPr>
          <a:xfrm>
            <a:off x="5791814" y="4755744"/>
            <a:ext cx="364202" cy="215444"/>
          </a:xfrm>
          <a:prstGeom prst="rect">
            <a:avLst/>
          </a:prstGeom>
        </p:spPr>
        <p:txBody>
          <a:bodyPr wrap="none">
            <a:spAutoFit/>
          </a:bodyPr>
          <a:lstStyle/>
          <a:p>
            <a:r>
              <a:rPr lang="en-US" altLang="ko-KR" sz="800" dirty="0"/>
              <a:t>ajax</a:t>
            </a:r>
            <a:endParaRPr lang="ko-KR" altLang="en-US" sz="800" dirty="0"/>
          </a:p>
        </p:txBody>
      </p:sp>
      <p:sp>
        <p:nvSpPr>
          <p:cNvPr id="191" name="순서도: 판단 190">
            <a:extLst>
              <a:ext uri="{FF2B5EF4-FFF2-40B4-BE49-F238E27FC236}">
                <a16:creationId xmlns:a16="http://schemas.microsoft.com/office/drawing/2014/main" id="{4330352A-E0AB-4A15-BA03-7DF6F49EC860}"/>
              </a:ext>
            </a:extLst>
          </p:cNvPr>
          <p:cNvSpPr/>
          <p:nvPr/>
        </p:nvSpPr>
        <p:spPr>
          <a:xfrm>
            <a:off x="6937182" y="4826500"/>
            <a:ext cx="1958471" cy="47347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MemberWriteOkAction.java</a:t>
            </a:r>
            <a:endParaRPr lang="ko-KR" altLang="en-US" sz="800" dirty="0">
              <a:solidFill>
                <a:schemeClr val="tx1"/>
              </a:solidFill>
            </a:endParaRPr>
          </a:p>
        </p:txBody>
      </p:sp>
      <p:cxnSp>
        <p:nvCxnSpPr>
          <p:cNvPr id="192" name="직선 화살표 연결선 191">
            <a:extLst>
              <a:ext uri="{FF2B5EF4-FFF2-40B4-BE49-F238E27FC236}">
                <a16:creationId xmlns:a16="http://schemas.microsoft.com/office/drawing/2014/main" id="{00E751EF-C148-4F84-8F2E-DCDBDC0926E7}"/>
              </a:ext>
            </a:extLst>
          </p:cNvPr>
          <p:cNvCxnSpPr>
            <a:cxnSpLocks/>
            <a:stCxn id="92" idx="2"/>
            <a:endCxn id="191" idx="0"/>
          </p:cNvCxnSpPr>
          <p:nvPr/>
        </p:nvCxnSpPr>
        <p:spPr>
          <a:xfrm flipH="1">
            <a:off x="7916418" y="4682815"/>
            <a:ext cx="6350" cy="14368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6" name="직선 화살표 연결선 195">
            <a:extLst>
              <a:ext uri="{FF2B5EF4-FFF2-40B4-BE49-F238E27FC236}">
                <a16:creationId xmlns:a16="http://schemas.microsoft.com/office/drawing/2014/main" id="{A8CB87AA-E501-4A59-B872-BD84AE826C65}"/>
              </a:ext>
            </a:extLst>
          </p:cNvPr>
          <p:cNvCxnSpPr>
            <a:cxnSpLocks/>
            <a:stCxn id="191" idx="3"/>
          </p:cNvCxnSpPr>
          <p:nvPr/>
        </p:nvCxnSpPr>
        <p:spPr>
          <a:xfrm>
            <a:off x="8895653" y="5063239"/>
            <a:ext cx="344473" cy="236739"/>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0" name="직사각형 199">
            <a:extLst>
              <a:ext uri="{FF2B5EF4-FFF2-40B4-BE49-F238E27FC236}">
                <a16:creationId xmlns:a16="http://schemas.microsoft.com/office/drawing/2014/main" id="{DB3B7D8E-A9D6-4CAC-AB8C-E1F2F0F0FA3F}"/>
              </a:ext>
            </a:extLst>
          </p:cNvPr>
          <p:cNvSpPr/>
          <p:nvPr/>
        </p:nvSpPr>
        <p:spPr>
          <a:xfrm>
            <a:off x="8947837" y="5405215"/>
            <a:ext cx="1093873" cy="215444"/>
          </a:xfrm>
          <a:prstGeom prst="rect">
            <a:avLst/>
          </a:prstGeom>
        </p:spPr>
        <p:txBody>
          <a:bodyPr wrap="square">
            <a:spAutoFit/>
          </a:bodyPr>
          <a:lstStyle/>
          <a:p>
            <a:r>
              <a:rPr lang="en-US" altLang="ko-KR" sz="800" dirty="0"/>
              <a:t>DG_PHOTOBOARD</a:t>
            </a:r>
            <a:endParaRPr lang="ko-KR" altLang="en-US" sz="800" dirty="0"/>
          </a:p>
        </p:txBody>
      </p:sp>
      <p:cxnSp>
        <p:nvCxnSpPr>
          <p:cNvPr id="202" name="직선 화살표 연결선 201">
            <a:extLst>
              <a:ext uri="{FF2B5EF4-FFF2-40B4-BE49-F238E27FC236}">
                <a16:creationId xmlns:a16="http://schemas.microsoft.com/office/drawing/2014/main" id="{11BCC0A4-3EB8-4C02-9EBC-823FF9E6BFA0}"/>
              </a:ext>
            </a:extLst>
          </p:cNvPr>
          <p:cNvCxnSpPr>
            <a:cxnSpLocks/>
            <a:stCxn id="191" idx="3"/>
            <a:endCxn id="205" idx="1"/>
          </p:cNvCxnSpPr>
          <p:nvPr/>
        </p:nvCxnSpPr>
        <p:spPr>
          <a:xfrm flipV="1">
            <a:off x="8895653" y="4727193"/>
            <a:ext cx="344473" cy="336046"/>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205" name="그림 204">
            <a:extLst>
              <a:ext uri="{FF2B5EF4-FFF2-40B4-BE49-F238E27FC236}">
                <a16:creationId xmlns:a16="http://schemas.microsoft.com/office/drawing/2014/main" id="{A58EAE03-5EB9-42FC-90C4-993DDEBA86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9240126" y="4575001"/>
            <a:ext cx="364950" cy="304384"/>
          </a:xfrm>
          <a:prstGeom prst="rect">
            <a:avLst/>
          </a:prstGeom>
        </p:spPr>
      </p:pic>
      <p:pic>
        <p:nvPicPr>
          <p:cNvPr id="206" name="그림 205">
            <a:extLst>
              <a:ext uri="{FF2B5EF4-FFF2-40B4-BE49-F238E27FC236}">
                <a16:creationId xmlns:a16="http://schemas.microsoft.com/office/drawing/2014/main" id="{F1B5B35C-E0A6-4514-9E84-6FD7F20798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9253605" y="5103431"/>
            <a:ext cx="364950" cy="304384"/>
          </a:xfrm>
          <a:prstGeom prst="rect">
            <a:avLst/>
          </a:prstGeom>
        </p:spPr>
      </p:pic>
      <p:sp>
        <p:nvSpPr>
          <p:cNvPr id="207" name="직사각형 206">
            <a:extLst>
              <a:ext uri="{FF2B5EF4-FFF2-40B4-BE49-F238E27FC236}">
                <a16:creationId xmlns:a16="http://schemas.microsoft.com/office/drawing/2014/main" id="{014D2B17-43A1-44F9-BAB9-80C132870D2E}"/>
              </a:ext>
            </a:extLst>
          </p:cNvPr>
          <p:cNvSpPr/>
          <p:nvPr/>
        </p:nvSpPr>
        <p:spPr>
          <a:xfrm>
            <a:off x="9113479" y="4891434"/>
            <a:ext cx="1093873" cy="215444"/>
          </a:xfrm>
          <a:prstGeom prst="rect">
            <a:avLst/>
          </a:prstGeom>
        </p:spPr>
        <p:txBody>
          <a:bodyPr wrap="square">
            <a:spAutoFit/>
          </a:bodyPr>
          <a:lstStyle/>
          <a:p>
            <a:r>
              <a:rPr lang="en-US" altLang="ko-KR" sz="800" dirty="0"/>
              <a:t>FILENAME</a:t>
            </a:r>
            <a:endParaRPr lang="ko-KR" altLang="en-US" sz="800" dirty="0"/>
          </a:p>
        </p:txBody>
      </p:sp>
      <p:pic>
        <p:nvPicPr>
          <p:cNvPr id="208" name="그림 207" descr="모니터, 컴퓨터이(가) 표시된 사진&#10;&#10;자동 생성된 설명">
            <a:extLst>
              <a:ext uri="{FF2B5EF4-FFF2-40B4-BE49-F238E27FC236}">
                <a16:creationId xmlns:a16="http://schemas.microsoft.com/office/drawing/2014/main" id="{BA99831E-E648-41A4-8215-91F28DFA85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3375" y="3945350"/>
            <a:ext cx="439025" cy="544395"/>
          </a:xfrm>
          <a:prstGeom prst="rect">
            <a:avLst/>
          </a:prstGeom>
        </p:spPr>
      </p:pic>
      <p:sp>
        <p:nvSpPr>
          <p:cNvPr id="209" name="직사각형 208">
            <a:extLst>
              <a:ext uri="{FF2B5EF4-FFF2-40B4-BE49-F238E27FC236}">
                <a16:creationId xmlns:a16="http://schemas.microsoft.com/office/drawing/2014/main" id="{E6EE7EE7-FFD7-4106-84C3-6D16B3D8094D}"/>
              </a:ext>
            </a:extLst>
          </p:cNvPr>
          <p:cNvSpPr/>
          <p:nvPr/>
        </p:nvSpPr>
        <p:spPr>
          <a:xfrm>
            <a:off x="9160365" y="4367759"/>
            <a:ext cx="1093873" cy="215444"/>
          </a:xfrm>
          <a:prstGeom prst="rect">
            <a:avLst/>
          </a:prstGeom>
        </p:spPr>
        <p:txBody>
          <a:bodyPr wrap="square">
            <a:spAutoFit/>
          </a:bodyPr>
          <a:lstStyle/>
          <a:p>
            <a:r>
              <a:rPr lang="en-US" altLang="ko-KR" sz="800" dirty="0"/>
              <a:t>DUAL</a:t>
            </a:r>
            <a:endParaRPr lang="ko-KR" altLang="en-US" sz="800" dirty="0"/>
          </a:p>
        </p:txBody>
      </p:sp>
      <p:cxnSp>
        <p:nvCxnSpPr>
          <p:cNvPr id="210" name="직선 화살표 연결선 201">
            <a:extLst>
              <a:ext uri="{FF2B5EF4-FFF2-40B4-BE49-F238E27FC236}">
                <a16:creationId xmlns:a16="http://schemas.microsoft.com/office/drawing/2014/main" id="{B1DA06AB-2AA6-4852-A52C-C769FD9A5A3E}"/>
              </a:ext>
            </a:extLst>
          </p:cNvPr>
          <p:cNvCxnSpPr>
            <a:cxnSpLocks/>
            <a:endCxn id="208" idx="1"/>
          </p:cNvCxnSpPr>
          <p:nvPr/>
        </p:nvCxnSpPr>
        <p:spPr>
          <a:xfrm rot="5400000" flipH="1" flipV="1">
            <a:off x="8638518" y="4531436"/>
            <a:ext cx="858744" cy="230969"/>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4" name="연결선: 꺾임 213">
            <a:extLst>
              <a:ext uri="{FF2B5EF4-FFF2-40B4-BE49-F238E27FC236}">
                <a16:creationId xmlns:a16="http://schemas.microsoft.com/office/drawing/2014/main" id="{60D6C234-9AC6-4E9F-B88F-F5F73B4825D4}"/>
              </a:ext>
            </a:extLst>
          </p:cNvPr>
          <p:cNvCxnSpPr>
            <a:cxnSpLocks/>
          </p:cNvCxnSpPr>
          <p:nvPr/>
        </p:nvCxnSpPr>
        <p:spPr>
          <a:xfrm rot="5400000" flipH="1" flipV="1">
            <a:off x="7970733" y="4033471"/>
            <a:ext cx="1978161" cy="69816"/>
          </a:xfrm>
          <a:prstGeom prst="bentConnector2">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17" name="그림 216" descr="모니터, 컴퓨터이(가) 표시된 사진&#10;&#10;자동 생성된 설명">
            <a:extLst>
              <a:ext uri="{FF2B5EF4-FFF2-40B4-BE49-F238E27FC236}">
                <a16:creationId xmlns:a16="http://schemas.microsoft.com/office/drawing/2014/main" id="{DAB39023-2ABD-4AAE-898A-D266BBC170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6066" y="3300951"/>
            <a:ext cx="439025" cy="544395"/>
          </a:xfrm>
          <a:prstGeom prst="rect">
            <a:avLst/>
          </a:prstGeom>
        </p:spPr>
      </p:pic>
      <p:sp>
        <p:nvSpPr>
          <p:cNvPr id="218" name="순서도: 처리 217">
            <a:extLst>
              <a:ext uri="{FF2B5EF4-FFF2-40B4-BE49-F238E27FC236}">
                <a16:creationId xmlns:a16="http://schemas.microsoft.com/office/drawing/2014/main" id="{AC8A27E6-7484-46CA-B1B2-DAFD5D17FB8F}"/>
              </a:ext>
            </a:extLst>
          </p:cNvPr>
          <p:cNvSpPr/>
          <p:nvPr/>
        </p:nvSpPr>
        <p:spPr>
          <a:xfrm>
            <a:off x="9017652" y="2962404"/>
            <a:ext cx="147604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MemberBoardOkAction.java</a:t>
            </a:r>
            <a:endParaRPr lang="ko-KR" altLang="en-US" sz="800" dirty="0">
              <a:solidFill>
                <a:schemeClr val="tx1"/>
              </a:solidFill>
            </a:endParaRPr>
          </a:p>
        </p:txBody>
      </p:sp>
      <p:cxnSp>
        <p:nvCxnSpPr>
          <p:cNvPr id="220" name="직선 화살표 연결선 219">
            <a:extLst>
              <a:ext uri="{FF2B5EF4-FFF2-40B4-BE49-F238E27FC236}">
                <a16:creationId xmlns:a16="http://schemas.microsoft.com/office/drawing/2014/main" id="{3EBE8E12-7765-4C58-AB1E-66B9D0D61AE7}"/>
              </a:ext>
            </a:extLst>
          </p:cNvPr>
          <p:cNvCxnSpPr>
            <a:cxnSpLocks/>
            <a:stCxn id="217" idx="0"/>
            <a:endCxn id="218" idx="3"/>
          </p:cNvCxnSpPr>
          <p:nvPr/>
        </p:nvCxnSpPr>
        <p:spPr>
          <a:xfrm rot="16200000" flipV="1">
            <a:off x="10511702" y="3067073"/>
            <a:ext cx="215873" cy="251883"/>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5" name="직사각형 224">
            <a:extLst>
              <a:ext uri="{FF2B5EF4-FFF2-40B4-BE49-F238E27FC236}">
                <a16:creationId xmlns:a16="http://schemas.microsoft.com/office/drawing/2014/main" id="{3F87F0B9-A21E-4049-839E-FB94EF4B75BF}"/>
              </a:ext>
            </a:extLst>
          </p:cNvPr>
          <p:cNvSpPr/>
          <p:nvPr/>
        </p:nvSpPr>
        <p:spPr>
          <a:xfrm>
            <a:off x="10207352" y="3775699"/>
            <a:ext cx="1093873" cy="215444"/>
          </a:xfrm>
          <a:prstGeom prst="rect">
            <a:avLst/>
          </a:prstGeom>
        </p:spPr>
        <p:txBody>
          <a:bodyPr wrap="square">
            <a:spAutoFit/>
          </a:bodyPr>
          <a:lstStyle/>
          <a:p>
            <a:r>
              <a:rPr lang="en-US" altLang="ko-KR" sz="800" dirty="0"/>
              <a:t>DG_PHOTOBOARD</a:t>
            </a:r>
            <a:endParaRPr lang="ko-KR" altLang="en-US" sz="800" dirty="0"/>
          </a:p>
        </p:txBody>
      </p:sp>
      <p:cxnSp>
        <p:nvCxnSpPr>
          <p:cNvPr id="226" name="직선 화살표 연결선 225">
            <a:extLst>
              <a:ext uri="{FF2B5EF4-FFF2-40B4-BE49-F238E27FC236}">
                <a16:creationId xmlns:a16="http://schemas.microsoft.com/office/drawing/2014/main" id="{33AFF48B-766A-4BE5-8146-FF7902584284}"/>
              </a:ext>
            </a:extLst>
          </p:cNvPr>
          <p:cNvCxnSpPr>
            <a:cxnSpLocks/>
            <a:stCxn id="218" idx="2"/>
          </p:cNvCxnSpPr>
          <p:nvPr/>
        </p:nvCxnSpPr>
        <p:spPr>
          <a:xfrm>
            <a:off x="9755674" y="3207752"/>
            <a:ext cx="0" cy="2742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29" name="순서도: 문서 4">
            <a:extLst>
              <a:ext uri="{FF2B5EF4-FFF2-40B4-BE49-F238E27FC236}">
                <a16:creationId xmlns:a16="http://schemas.microsoft.com/office/drawing/2014/main" id="{99706986-3058-4842-B793-AD780D575256}"/>
              </a:ext>
            </a:extLst>
          </p:cNvPr>
          <p:cNvSpPr/>
          <p:nvPr/>
        </p:nvSpPr>
        <p:spPr>
          <a:xfrm>
            <a:off x="9161033" y="3499060"/>
            <a:ext cx="1198721" cy="25835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900" dirty="0" err="1">
                <a:solidFill>
                  <a:schemeClr val="tx1"/>
                </a:solidFill>
                <a:latin typeface="+mn-ea"/>
              </a:rPr>
              <a:t>memberBoard.jsp</a:t>
            </a:r>
            <a:endParaRPr lang="en-US" altLang="ko-KR" sz="900" dirty="0">
              <a:solidFill>
                <a:schemeClr val="tx1"/>
              </a:solidFill>
              <a:latin typeface="+mn-ea"/>
            </a:endParaRPr>
          </a:p>
        </p:txBody>
      </p:sp>
      <p:sp>
        <p:nvSpPr>
          <p:cNvPr id="239" name="직사각형 238">
            <a:extLst>
              <a:ext uri="{FF2B5EF4-FFF2-40B4-BE49-F238E27FC236}">
                <a16:creationId xmlns:a16="http://schemas.microsoft.com/office/drawing/2014/main" id="{7318B31C-C29A-4C01-A5E8-F798EBC1DDA5}"/>
              </a:ext>
            </a:extLst>
          </p:cNvPr>
          <p:cNvSpPr/>
          <p:nvPr/>
        </p:nvSpPr>
        <p:spPr>
          <a:xfrm>
            <a:off x="7910068" y="5321640"/>
            <a:ext cx="343364" cy="215444"/>
          </a:xfrm>
          <a:prstGeom prst="rect">
            <a:avLst/>
          </a:prstGeom>
        </p:spPr>
        <p:txBody>
          <a:bodyPr wrap="square">
            <a:spAutoFit/>
          </a:bodyPr>
          <a:lstStyle/>
          <a:p>
            <a:r>
              <a:rPr lang="en-US" altLang="ko-KR" sz="800" dirty="0"/>
              <a:t>NO</a:t>
            </a:r>
            <a:endParaRPr lang="ko-KR" altLang="en-US" sz="800" dirty="0"/>
          </a:p>
        </p:txBody>
      </p:sp>
      <p:sp>
        <p:nvSpPr>
          <p:cNvPr id="257" name="직사각형 256">
            <a:extLst>
              <a:ext uri="{FF2B5EF4-FFF2-40B4-BE49-F238E27FC236}">
                <a16:creationId xmlns:a16="http://schemas.microsoft.com/office/drawing/2014/main" id="{2BEAB6C7-2070-4433-8A2A-475CB6CC0B3B}"/>
              </a:ext>
            </a:extLst>
          </p:cNvPr>
          <p:cNvSpPr/>
          <p:nvPr/>
        </p:nvSpPr>
        <p:spPr>
          <a:xfrm>
            <a:off x="8548284" y="4754656"/>
            <a:ext cx="351378" cy="215444"/>
          </a:xfrm>
          <a:prstGeom prst="rect">
            <a:avLst/>
          </a:prstGeom>
        </p:spPr>
        <p:txBody>
          <a:bodyPr wrap="none">
            <a:spAutoFit/>
          </a:bodyPr>
          <a:lstStyle/>
          <a:p>
            <a:r>
              <a:rPr lang="en-US" altLang="ko-KR" sz="800" dirty="0"/>
              <a:t>YES</a:t>
            </a:r>
            <a:endParaRPr lang="ko-KR" altLang="en-US" sz="800" dirty="0"/>
          </a:p>
        </p:txBody>
      </p:sp>
      <p:cxnSp>
        <p:nvCxnSpPr>
          <p:cNvPr id="258" name="직선 화살표 연결선 257">
            <a:extLst>
              <a:ext uri="{FF2B5EF4-FFF2-40B4-BE49-F238E27FC236}">
                <a16:creationId xmlns:a16="http://schemas.microsoft.com/office/drawing/2014/main" id="{46148FD8-0699-40CB-97CC-8CB6A0F989B8}"/>
              </a:ext>
            </a:extLst>
          </p:cNvPr>
          <p:cNvCxnSpPr>
            <a:cxnSpLocks/>
            <a:stCxn id="191" idx="2"/>
            <a:endCxn id="261" idx="3"/>
          </p:cNvCxnSpPr>
          <p:nvPr/>
        </p:nvCxnSpPr>
        <p:spPr>
          <a:xfrm rot="5400000">
            <a:off x="7705699" y="5294467"/>
            <a:ext cx="205208" cy="216231"/>
          </a:xfrm>
          <a:prstGeom prst="bentConnector2">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61" name="순서도: 처리 260">
            <a:extLst>
              <a:ext uri="{FF2B5EF4-FFF2-40B4-BE49-F238E27FC236}">
                <a16:creationId xmlns:a16="http://schemas.microsoft.com/office/drawing/2014/main" id="{67D18E51-33E4-471A-89D7-27047CFD1009}"/>
              </a:ext>
            </a:extLst>
          </p:cNvPr>
          <p:cNvSpPr/>
          <p:nvPr/>
        </p:nvSpPr>
        <p:spPr>
          <a:xfrm>
            <a:off x="6771763" y="5382512"/>
            <a:ext cx="92842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error.jsp</a:t>
            </a:r>
            <a:endParaRPr lang="ko-KR" altLang="en-US" sz="800" dirty="0">
              <a:solidFill>
                <a:schemeClr val="tx1"/>
              </a:solidFill>
            </a:endParaRPr>
          </a:p>
        </p:txBody>
      </p:sp>
    </p:spTree>
    <p:extLst>
      <p:ext uri="{BB962C8B-B14F-4D97-AF65-F5344CB8AC3E}">
        <p14:creationId xmlns:p14="http://schemas.microsoft.com/office/powerpoint/2010/main" val="237063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3365" y="260648"/>
            <a:ext cx="11425269" cy="611352"/>
          </a:xfrm>
        </p:spPr>
        <p:txBody>
          <a:bodyPr/>
          <a:lstStyle/>
          <a:p>
            <a:r>
              <a:rPr lang="en-US" altLang="ko-KR" dirty="0"/>
              <a:t>User flow :</a:t>
            </a:r>
            <a:r>
              <a:rPr lang="ko-KR" altLang="en-US" dirty="0"/>
              <a:t>회원 회원가입</a:t>
            </a:r>
          </a:p>
        </p:txBody>
      </p:sp>
      <p:graphicFrame>
        <p:nvGraphicFramePr>
          <p:cNvPr id="299" name="표 298">
            <a:extLst>
              <a:ext uri="{FF2B5EF4-FFF2-40B4-BE49-F238E27FC236}">
                <a16:creationId xmlns:a16="http://schemas.microsoft.com/office/drawing/2014/main" id="{8B87A678-AF99-4807-A120-CB661ED337F4}"/>
              </a:ext>
            </a:extLst>
          </p:cNvPr>
          <p:cNvGraphicFramePr>
            <a:graphicFrameLocks noGrp="1"/>
          </p:cNvGraphicFramePr>
          <p:nvPr/>
        </p:nvGraphicFramePr>
        <p:xfrm>
          <a:off x="479376" y="1021861"/>
          <a:ext cx="10657183" cy="5762452"/>
        </p:xfrm>
        <a:graphic>
          <a:graphicData uri="http://schemas.openxmlformats.org/drawingml/2006/table">
            <a:tbl>
              <a:tblPr>
                <a:tableStyleId>{5C22544A-7EE6-4342-B048-85BDC9FD1C3A}</a:tableStyleId>
              </a:tblPr>
              <a:tblGrid>
                <a:gridCol w="1248587">
                  <a:extLst>
                    <a:ext uri="{9D8B030D-6E8A-4147-A177-3AD203B41FA5}">
                      <a16:colId xmlns:a16="http://schemas.microsoft.com/office/drawing/2014/main" val="554055183"/>
                    </a:ext>
                  </a:extLst>
                </a:gridCol>
                <a:gridCol w="9408596">
                  <a:extLst>
                    <a:ext uri="{9D8B030D-6E8A-4147-A177-3AD203B41FA5}">
                      <a16:colId xmlns:a16="http://schemas.microsoft.com/office/drawing/2014/main" val="20000"/>
                    </a:ext>
                  </a:extLst>
                </a:gridCol>
              </a:tblGrid>
              <a:tr h="433860">
                <a:tc rowSpan="2">
                  <a:txBody>
                    <a:bodyPr/>
                    <a:lstStyle/>
                    <a:p>
                      <a:pPr algn="ctr" latinLnBrk="1"/>
                      <a:r>
                        <a:rPr lang="en-US" altLang="ko-KR" sz="1000" b="1" dirty="0" err="1">
                          <a:solidFill>
                            <a:schemeClr val="tx1"/>
                          </a:solidFill>
                        </a:rPr>
                        <a:t>MemberJoin</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r>
                        <a:rPr lang="ko-KR" altLang="en-US" sz="1000" b="0" dirty="0">
                          <a:solidFill>
                            <a:schemeClr val="tx1"/>
                          </a:solidFill>
                        </a:rPr>
                        <a:t>회원 회원가입하기</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28592">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b="1"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00" name="순서도: 문서 299"/>
          <p:cNvSpPr/>
          <p:nvPr/>
        </p:nvSpPr>
        <p:spPr>
          <a:xfrm>
            <a:off x="2460988" y="1500847"/>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memberJoin.jsp</a:t>
            </a:r>
            <a:endParaRPr lang="ko-KR" altLang="en-US" sz="800" dirty="0">
              <a:solidFill>
                <a:schemeClr val="tx1"/>
              </a:solidFill>
            </a:endParaRPr>
          </a:p>
        </p:txBody>
      </p:sp>
      <p:cxnSp>
        <p:nvCxnSpPr>
          <p:cNvPr id="301" name="직선 화살표 연결선 300">
            <a:extLst>
              <a:ext uri="{FF2B5EF4-FFF2-40B4-BE49-F238E27FC236}">
                <a16:creationId xmlns:a16="http://schemas.microsoft.com/office/drawing/2014/main" id="{3EDA3593-F331-4B43-B8B1-68EE7CADE1D7}"/>
              </a:ext>
            </a:extLst>
          </p:cNvPr>
          <p:cNvCxnSpPr>
            <a:stCxn id="300" idx="2"/>
            <a:endCxn id="302" idx="0"/>
          </p:cNvCxnSpPr>
          <p:nvPr/>
        </p:nvCxnSpPr>
        <p:spPr>
          <a:xfrm>
            <a:off x="3153659" y="1809310"/>
            <a:ext cx="0" cy="19369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02" name="평행 사변형 301"/>
          <p:cNvSpPr/>
          <p:nvPr/>
        </p:nvSpPr>
        <p:spPr>
          <a:xfrm>
            <a:off x="2424984" y="2003008"/>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memberId</a:t>
            </a:r>
            <a:endParaRPr lang="en-US" altLang="ko-KR" sz="800" dirty="0">
              <a:solidFill>
                <a:schemeClr val="tx1"/>
              </a:solidFill>
            </a:endParaRPr>
          </a:p>
        </p:txBody>
      </p:sp>
      <p:sp>
        <p:nvSpPr>
          <p:cNvPr id="303" name="평행 사변형 302"/>
          <p:cNvSpPr/>
          <p:nvPr/>
        </p:nvSpPr>
        <p:spPr>
          <a:xfrm>
            <a:off x="2424984" y="3179514"/>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memberPw</a:t>
            </a:r>
            <a:endParaRPr lang="en-US" altLang="ko-KR" sz="800" dirty="0">
              <a:solidFill>
                <a:schemeClr val="tx1"/>
              </a:solidFill>
            </a:endParaRPr>
          </a:p>
        </p:txBody>
      </p:sp>
      <p:sp>
        <p:nvSpPr>
          <p:cNvPr id="304" name="순서도: 처리 303">
            <a:extLst>
              <a:ext uri="{FF2B5EF4-FFF2-40B4-BE49-F238E27FC236}">
                <a16:creationId xmlns:a16="http://schemas.microsoft.com/office/drawing/2014/main" id="{B61B2F31-1FAE-4B5E-9F16-9334C3015BAC}"/>
              </a:ext>
            </a:extLst>
          </p:cNvPr>
          <p:cNvSpPr/>
          <p:nvPr/>
        </p:nvSpPr>
        <p:spPr>
          <a:xfrm>
            <a:off x="2375485" y="4810180"/>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sms</a:t>
            </a:r>
            <a:r>
              <a:rPr lang="en-US" altLang="ko-KR" sz="800" dirty="0">
                <a:solidFill>
                  <a:schemeClr val="tx1"/>
                </a:solidFill>
              </a:rPr>
              <a:t>()</a:t>
            </a:r>
            <a:endParaRPr lang="ko-KR" altLang="en-US" sz="800" dirty="0">
              <a:solidFill>
                <a:schemeClr val="tx1"/>
              </a:solidFill>
            </a:endParaRPr>
          </a:p>
        </p:txBody>
      </p:sp>
      <p:sp>
        <p:nvSpPr>
          <p:cNvPr id="305" name="순서도: 처리 304">
            <a:extLst>
              <a:ext uri="{FF2B5EF4-FFF2-40B4-BE49-F238E27FC236}">
                <a16:creationId xmlns:a16="http://schemas.microsoft.com/office/drawing/2014/main" id="{B61B2F31-1FAE-4B5E-9F16-9334C3015BAC}"/>
              </a:ext>
            </a:extLst>
          </p:cNvPr>
          <p:cNvSpPr/>
          <p:nvPr/>
        </p:nvSpPr>
        <p:spPr>
          <a:xfrm>
            <a:off x="2375484" y="4322988"/>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인증번호발송</a:t>
            </a:r>
          </a:p>
        </p:txBody>
      </p:sp>
      <p:sp>
        <p:nvSpPr>
          <p:cNvPr id="306" name="순서도: 판단 305">
            <a:extLst>
              <a:ext uri="{FF2B5EF4-FFF2-40B4-BE49-F238E27FC236}">
                <a16:creationId xmlns:a16="http://schemas.microsoft.com/office/drawing/2014/main" id="{8D4F4747-9751-4A7E-9A2C-A60BC5D2D21F}"/>
              </a:ext>
            </a:extLst>
          </p:cNvPr>
          <p:cNvSpPr/>
          <p:nvPr/>
        </p:nvSpPr>
        <p:spPr>
          <a:xfrm>
            <a:off x="2213061" y="2579852"/>
            <a:ext cx="1872208"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Checkid</a:t>
            </a:r>
            <a:r>
              <a:rPr lang="en-US" altLang="ko-KR" sz="800" dirty="0">
                <a:solidFill>
                  <a:schemeClr val="tx1"/>
                </a:solidFill>
              </a:rPr>
              <a:t>()</a:t>
            </a:r>
            <a:endParaRPr lang="ko-KR" altLang="en-US" sz="800" dirty="0">
              <a:solidFill>
                <a:schemeClr val="tx1"/>
              </a:solidFill>
            </a:endParaRPr>
          </a:p>
        </p:txBody>
      </p:sp>
      <p:cxnSp>
        <p:nvCxnSpPr>
          <p:cNvPr id="307" name="직선 화살표 연결선 306">
            <a:extLst>
              <a:ext uri="{FF2B5EF4-FFF2-40B4-BE49-F238E27FC236}">
                <a16:creationId xmlns:a16="http://schemas.microsoft.com/office/drawing/2014/main" id="{3EDA3593-F331-4B43-B8B1-68EE7CADE1D7}"/>
              </a:ext>
            </a:extLst>
          </p:cNvPr>
          <p:cNvCxnSpPr>
            <a:stCxn id="302" idx="4"/>
            <a:endCxn id="306" idx="0"/>
          </p:cNvCxnSpPr>
          <p:nvPr/>
        </p:nvCxnSpPr>
        <p:spPr>
          <a:xfrm flipH="1">
            <a:off x="3149165" y="2363048"/>
            <a:ext cx="4494" cy="21680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8" name="직선 화살표 연결선 307">
            <a:extLst>
              <a:ext uri="{FF2B5EF4-FFF2-40B4-BE49-F238E27FC236}">
                <a16:creationId xmlns:a16="http://schemas.microsoft.com/office/drawing/2014/main" id="{3EDA3593-F331-4B43-B8B1-68EE7CADE1D7}"/>
              </a:ext>
            </a:extLst>
          </p:cNvPr>
          <p:cNvCxnSpPr>
            <a:stCxn id="306" idx="2"/>
            <a:endCxn id="303" idx="0"/>
          </p:cNvCxnSpPr>
          <p:nvPr/>
        </p:nvCxnSpPr>
        <p:spPr>
          <a:xfrm>
            <a:off x="3149165" y="2939892"/>
            <a:ext cx="4494" cy="23962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09" name="평행 사변형 308"/>
          <p:cNvSpPr/>
          <p:nvPr/>
        </p:nvSpPr>
        <p:spPr>
          <a:xfrm>
            <a:off x="2375485" y="3739663"/>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memberPhone</a:t>
            </a:r>
            <a:endParaRPr lang="en-US" altLang="ko-KR" sz="800" dirty="0">
              <a:solidFill>
                <a:schemeClr val="tx1"/>
              </a:solidFill>
            </a:endParaRPr>
          </a:p>
        </p:txBody>
      </p:sp>
      <p:cxnSp>
        <p:nvCxnSpPr>
          <p:cNvPr id="310" name="직선 화살표 연결선 309">
            <a:extLst>
              <a:ext uri="{FF2B5EF4-FFF2-40B4-BE49-F238E27FC236}">
                <a16:creationId xmlns:a16="http://schemas.microsoft.com/office/drawing/2014/main" id="{3EDA3593-F331-4B43-B8B1-68EE7CADE1D7}"/>
              </a:ext>
            </a:extLst>
          </p:cNvPr>
          <p:cNvCxnSpPr>
            <a:stCxn id="303" idx="4"/>
            <a:endCxn id="309" idx="1"/>
          </p:cNvCxnSpPr>
          <p:nvPr/>
        </p:nvCxnSpPr>
        <p:spPr>
          <a:xfrm flipH="1">
            <a:off x="3149165" y="3539554"/>
            <a:ext cx="4494" cy="20010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1" name="직선 화살표 연결선 310">
            <a:extLst>
              <a:ext uri="{FF2B5EF4-FFF2-40B4-BE49-F238E27FC236}">
                <a16:creationId xmlns:a16="http://schemas.microsoft.com/office/drawing/2014/main" id="{3EDA3593-F331-4B43-B8B1-68EE7CADE1D7}"/>
              </a:ext>
            </a:extLst>
          </p:cNvPr>
          <p:cNvCxnSpPr>
            <a:stCxn id="309" idx="4"/>
            <a:endCxn id="305" idx="0"/>
          </p:cNvCxnSpPr>
          <p:nvPr/>
        </p:nvCxnSpPr>
        <p:spPr>
          <a:xfrm flipH="1">
            <a:off x="3104159" y="4099703"/>
            <a:ext cx="1" cy="22328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2" name="직선 화살표 연결선 311">
            <a:extLst>
              <a:ext uri="{FF2B5EF4-FFF2-40B4-BE49-F238E27FC236}">
                <a16:creationId xmlns:a16="http://schemas.microsoft.com/office/drawing/2014/main" id="{3EDA3593-F331-4B43-B8B1-68EE7CADE1D7}"/>
              </a:ext>
            </a:extLst>
          </p:cNvPr>
          <p:cNvCxnSpPr>
            <a:stCxn id="305" idx="2"/>
            <a:endCxn id="304" idx="0"/>
          </p:cNvCxnSpPr>
          <p:nvPr/>
        </p:nvCxnSpPr>
        <p:spPr>
          <a:xfrm>
            <a:off x="3104159" y="4661686"/>
            <a:ext cx="1" cy="1484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3" name="연결선: 꺾임 29">
            <a:extLst>
              <a:ext uri="{FF2B5EF4-FFF2-40B4-BE49-F238E27FC236}">
                <a16:creationId xmlns:a16="http://schemas.microsoft.com/office/drawing/2014/main" id="{68CC8553-9013-4D75-B8C1-5DDC1C9C11E4}"/>
              </a:ext>
            </a:extLst>
          </p:cNvPr>
          <p:cNvCxnSpPr>
            <a:cxnSpLocks/>
            <a:stCxn id="306" idx="3"/>
            <a:endCxn id="302" idx="2"/>
          </p:cNvCxnSpPr>
          <p:nvPr/>
        </p:nvCxnSpPr>
        <p:spPr>
          <a:xfrm flipH="1" flipV="1">
            <a:off x="3837329" y="2183028"/>
            <a:ext cx="247940" cy="576844"/>
          </a:xfrm>
          <a:prstGeom prst="bentConnector3">
            <a:avLst>
              <a:gd name="adj1" fmla="val -922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14" name="직사각형 313">
            <a:extLst>
              <a:ext uri="{FF2B5EF4-FFF2-40B4-BE49-F238E27FC236}">
                <a16:creationId xmlns:a16="http://schemas.microsoft.com/office/drawing/2014/main" id="{0299F278-8C5E-4652-8EC5-3A31D57CAED4}"/>
              </a:ext>
            </a:extLst>
          </p:cNvPr>
          <p:cNvSpPr/>
          <p:nvPr/>
        </p:nvSpPr>
        <p:spPr>
          <a:xfrm>
            <a:off x="3888180" y="233665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315" name="직사각형 314">
            <a:extLst>
              <a:ext uri="{FF2B5EF4-FFF2-40B4-BE49-F238E27FC236}">
                <a16:creationId xmlns:a16="http://schemas.microsoft.com/office/drawing/2014/main" id="{0299F278-8C5E-4652-8EC5-3A31D57CAED4}"/>
              </a:ext>
            </a:extLst>
          </p:cNvPr>
          <p:cNvSpPr/>
          <p:nvPr/>
        </p:nvSpPr>
        <p:spPr>
          <a:xfrm>
            <a:off x="3198605" y="2951981"/>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316" name="순서도: 판단 315">
            <a:extLst>
              <a:ext uri="{FF2B5EF4-FFF2-40B4-BE49-F238E27FC236}">
                <a16:creationId xmlns:a16="http://schemas.microsoft.com/office/drawing/2014/main" id="{8D4F4747-9751-4A7E-9A2C-A60BC5D2D21F}"/>
              </a:ext>
            </a:extLst>
          </p:cNvPr>
          <p:cNvSpPr/>
          <p:nvPr/>
        </p:nvSpPr>
        <p:spPr>
          <a:xfrm>
            <a:off x="2072415" y="5334479"/>
            <a:ext cx="2063489"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endParaRPr>
          </a:p>
          <a:p>
            <a:pPr algn="ctr"/>
            <a:endParaRPr lang="en-US" altLang="ko-KR" sz="800" dirty="0">
              <a:solidFill>
                <a:schemeClr val="tx1"/>
              </a:solidFill>
            </a:endParaRPr>
          </a:p>
          <a:p>
            <a:pPr algn="ctr"/>
            <a:r>
              <a:rPr lang="en-US" altLang="ko-KR" sz="800" dirty="0">
                <a:solidFill>
                  <a:schemeClr val="tx1"/>
                </a:solidFill>
              </a:rPr>
              <a:t>MypageSMS.java</a:t>
            </a:r>
          </a:p>
          <a:p>
            <a:pPr algn="ctr"/>
            <a:endParaRPr lang="en-US" altLang="ko-KR" sz="800" dirty="0">
              <a:solidFill>
                <a:schemeClr val="tx1"/>
              </a:solidFill>
            </a:endParaRPr>
          </a:p>
          <a:p>
            <a:pPr algn="ctr"/>
            <a:endParaRPr lang="ko-KR" altLang="en-US" sz="800" dirty="0">
              <a:solidFill>
                <a:schemeClr val="tx1"/>
              </a:solidFill>
            </a:endParaRPr>
          </a:p>
        </p:txBody>
      </p:sp>
      <p:cxnSp>
        <p:nvCxnSpPr>
          <p:cNvPr id="317" name="직선 화살표 연결선 316">
            <a:extLst>
              <a:ext uri="{FF2B5EF4-FFF2-40B4-BE49-F238E27FC236}">
                <a16:creationId xmlns:a16="http://schemas.microsoft.com/office/drawing/2014/main" id="{3EDA3593-F331-4B43-B8B1-68EE7CADE1D7}"/>
              </a:ext>
            </a:extLst>
          </p:cNvPr>
          <p:cNvCxnSpPr>
            <a:stCxn id="304" idx="2"/>
            <a:endCxn id="316" idx="0"/>
          </p:cNvCxnSpPr>
          <p:nvPr/>
        </p:nvCxnSpPr>
        <p:spPr>
          <a:xfrm>
            <a:off x="3104160" y="5148878"/>
            <a:ext cx="0" cy="18560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20" name="직선 화살표 연결선 319">
            <a:extLst>
              <a:ext uri="{FF2B5EF4-FFF2-40B4-BE49-F238E27FC236}">
                <a16:creationId xmlns:a16="http://schemas.microsoft.com/office/drawing/2014/main" id="{3EDA3593-F331-4B43-B8B1-68EE7CADE1D7}"/>
              </a:ext>
            </a:extLst>
          </p:cNvPr>
          <p:cNvCxnSpPr>
            <a:stCxn id="316" idx="2"/>
            <a:endCxn id="321" idx="1"/>
          </p:cNvCxnSpPr>
          <p:nvPr/>
        </p:nvCxnSpPr>
        <p:spPr>
          <a:xfrm>
            <a:off x="3104160" y="5694519"/>
            <a:ext cx="0" cy="22522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1" name="평행 사변형 320"/>
          <p:cNvSpPr/>
          <p:nvPr/>
        </p:nvSpPr>
        <p:spPr>
          <a:xfrm>
            <a:off x="2330480" y="5919742"/>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ko-KR" altLang="en-US" sz="800" dirty="0">
                <a:solidFill>
                  <a:schemeClr val="tx1"/>
                </a:solidFill>
              </a:rPr>
              <a:t>인증번호</a:t>
            </a:r>
            <a:endParaRPr lang="en-US" altLang="ko-KR" sz="800" dirty="0">
              <a:solidFill>
                <a:schemeClr val="tx1"/>
              </a:solidFill>
            </a:endParaRPr>
          </a:p>
        </p:txBody>
      </p:sp>
      <p:sp>
        <p:nvSpPr>
          <p:cNvPr id="323" name="순서도: 처리 322">
            <a:extLst>
              <a:ext uri="{FF2B5EF4-FFF2-40B4-BE49-F238E27FC236}">
                <a16:creationId xmlns:a16="http://schemas.microsoft.com/office/drawing/2014/main" id="{B61B2F31-1FAE-4B5E-9F16-9334C3015BAC}"/>
              </a:ext>
            </a:extLst>
          </p:cNvPr>
          <p:cNvSpPr/>
          <p:nvPr/>
        </p:nvSpPr>
        <p:spPr>
          <a:xfrm>
            <a:off x="6736640" y="1995854"/>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인증번호확인</a:t>
            </a:r>
          </a:p>
        </p:txBody>
      </p:sp>
      <p:cxnSp>
        <p:nvCxnSpPr>
          <p:cNvPr id="327" name="연결선: 꺾임 29">
            <a:extLst>
              <a:ext uri="{FF2B5EF4-FFF2-40B4-BE49-F238E27FC236}">
                <a16:creationId xmlns:a16="http://schemas.microsoft.com/office/drawing/2014/main" id="{68CC8553-9013-4D75-B8C1-5DDC1C9C11E4}"/>
              </a:ext>
            </a:extLst>
          </p:cNvPr>
          <p:cNvCxnSpPr>
            <a:cxnSpLocks/>
            <a:stCxn id="329" idx="3"/>
            <a:endCxn id="72" idx="1"/>
          </p:cNvCxnSpPr>
          <p:nvPr/>
        </p:nvCxnSpPr>
        <p:spPr>
          <a:xfrm>
            <a:off x="8431938" y="2711462"/>
            <a:ext cx="310838" cy="12700"/>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8" name="직사각형 327">
            <a:extLst>
              <a:ext uri="{FF2B5EF4-FFF2-40B4-BE49-F238E27FC236}">
                <a16:creationId xmlns:a16="http://schemas.microsoft.com/office/drawing/2014/main" id="{0299F278-8C5E-4652-8EC5-3A31D57CAED4}"/>
              </a:ext>
            </a:extLst>
          </p:cNvPr>
          <p:cNvSpPr/>
          <p:nvPr/>
        </p:nvSpPr>
        <p:spPr>
          <a:xfrm>
            <a:off x="4030563" y="4572084"/>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329" name="순서도: 판단 328">
            <a:extLst>
              <a:ext uri="{FF2B5EF4-FFF2-40B4-BE49-F238E27FC236}">
                <a16:creationId xmlns:a16="http://schemas.microsoft.com/office/drawing/2014/main" id="{8D4F4747-9751-4A7E-9A2C-A60BC5D2D21F}"/>
              </a:ext>
            </a:extLst>
          </p:cNvPr>
          <p:cNvSpPr/>
          <p:nvPr/>
        </p:nvSpPr>
        <p:spPr>
          <a:xfrm>
            <a:off x="6498692" y="2531442"/>
            <a:ext cx="1933246"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certifiedCheck</a:t>
            </a:r>
            <a:r>
              <a:rPr lang="en-US" altLang="ko-KR" sz="800" dirty="0">
                <a:solidFill>
                  <a:schemeClr val="tx1"/>
                </a:solidFill>
              </a:rPr>
              <a:t>()</a:t>
            </a:r>
            <a:endParaRPr lang="ko-KR" altLang="en-US" sz="800" dirty="0">
              <a:solidFill>
                <a:schemeClr val="tx1"/>
              </a:solidFill>
            </a:endParaRPr>
          </a:p>
        </p:txBody>
      </p:sp>
      <p:cxnSp>
        <p:nvCxnSpPr>
          <p:cNvPr id="330" name="직선 화살표 연결선 329">
            <a:extLst>
              <a:ext uri="{FF2B5EF4-FFF2-40B4-BE49-F238E27FC236}">
                <a16:creationId xmlns:a16="http://schemas.microsoft.com/office/drawing/2014/main" id="{3EDA3593-F331-4B43-B8B1-68EE7CADE1D7}"/>
              </a:ext>
            </a:extLst>
          </p:cNvPr>
          <p:cNvCxnSpPr>
            <a:stCxn id="323" idx="2"/>
            <a:endCxn id="329" idx="0"/>
          </p:cNvCxnSpPr>
          <p:nvPr/>
        </p:nvCxnSpPr>
        <p:spPr>
          <a:xfrm>
            <a:off x="7465315" y="2334552"/>
            <a:ext cx="0" cy="1968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33" name="직선 화살표 연결선 332">
            <a:extLst>
              <a:ext uri="{FF2B5EF4-FFF2-40B4-BE49-F238E27FC236}">
                <a16:creationId xmlns:a16="http://schemas.microsoft.com/office/drawing/2014/main" id="{3EDA3593-F331-4B43-B8B1-68EE7CADE1D7}"/>
              </a:ext>
            </a:extLst>
          </p:cNvPr>
          <p:cNvCxnSpPr>
            <a:stCxn id="329" idx="2"/>
            <a:endCxn id="77" idx="0"/>
          </p:cNvCxnSpPr>
          <p:nvPr/>
        </p:nvCxnSpPr>
        <p:spPr>
          <a:xfrm flipH="1">
            <a:off x="7465314" y="2891482"/>
            <a:ext cx="1" cy="25247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34" name="순서도: 처리 333">
            <a:extLst>
              <a:ext uri="{FF2B5EF4-FFF2-40B4-BE49-F238E27FC236}">
                <a16:creationId xmlns:a16="http://schemas.microsoft.com/office/drawing/2014/main" id="{B61B2F31-1FAE-4B5E-9F16-9334C3015BAC}"/>
              </a:ext>
            </a:extLst>
          </p:cNvPr>
          <p:cNvSpPr/>
          <p:nvPr/>
        </p:nvSpPr>
        <p:spPr>
          <a:xfrm>
            <a:off x="6748588" y="4041996"/>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가입하기</a:t>
            </a:r>
          </a:p>
        </p:txBody>
      </p:sp>
      <p:cxnSp>
        <p:nvCxnSpPr>
          <p:cNvPr id="335" name="직선 화살표 연결선 334">
            <a:extLst>
              <a:ext uri="{FF2B5EF4-FFF2-40B4-BE49-F238E27FC236}">
                <a16:creationId xmlns:a16="http://schemas.microsoft.com/office/drawing/2014/main" id="{3EDA3593-F331-4B43-B8B1-68EE7CADE1D7}"/>
              </a:ext>
            </a:extLst>
          </p:cNvPr>
          <p:cNvCxnSpPr>
            <a:stCxn id="77" idx="2"/>
            <a:endCxn id="334" idx="0"/>
          </p:cNvCxnSpPr>
          <p:nvPr/>
        </p:nvCxnSpPr>
        <p:spPr>
          <a:xfrm>
            <a:off x="7465314" y="3699428"/>
            <a:ext cx="11949" cy="3425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36" name="직선 화살표 연결선 335">
            <a:extLst>
              <a:ext uri="{FF2B5EF4-FFF2-40B4-BE49-F238E27FC236}">
                <a16:creationId xmlns:a16="http://schemas.microsoft.com/office/drawing/2014/main" id="{3EDA3593-F331-4B43-B8B1-68EE7CADE1D7}"/>
              </a:ext>
            </a:extLst>
          </p:cNvPr>
          <p:cNvCxnSpPr>
            <a:stCxn id="334" idx="2"/>
            <a:endCxn id="92" idx="0"/>
          </p:cNvCxnSpPr>
          <p:nvPr/>
        </p:nvCxnSpPr>
        <p:spPr>
          <a:xfrm flipH="1">
            <a:off x="7465314" y="4380694"/>
            <a:ext cx="11949" cy="31459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37" name="연결선: 꺾임 29">
            <a:extLst>
              <a:ext uri="{FF2B5EF4-FFF2-40B4-BE49-F238E27FC236}">
                <a16:creationId xmlns:a16="http://schemas.microsoft.com/office/drawing/2014/main" id="{68CC8553-9013-4D75-B8C1-5DDC1C9C11E4}"/>
              </a:ext>
            </a:extLst>
          </p:cNvPr>
          <p:cNvCxnSpPr>
            <a:cxnSpLocks/>
            <a:stCxn id="342" idx="3"/>
            <a:endCxn id="91" idx="1"/>
          </p:cNvCxnSpPr>
          <p:nvPr/>
        </p:nvCxnSpPr>
        <p:spPr>
          <a:xfrm>
            <a:off x="8661283" y="5709390"/>
            <a:ext cx="229082" cy="4667"/>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1" name="직선 화살표 연결선 340">
            <a:extLst>
              <a:ext uri="{FF2B5EF4-FFF2-40B4-BE49-F238E27FC236}">
                <a16:creationId xmlns:a16="http://schemas.microsoft.com/office/drawing/2014/main" id="{3EDA3593-F331-4B43-B8B1-68EE7CADE1D7}"/>
              </a:ext>
            </a:extLst>
          </p:cNvPr>
          <p:cNvCxnSpPr>
            <a:stCxn id="92" idx="2"/>
            <a:endCxn id="342" idx="0"/>
          </p:cNvCxnSpPr>
          <p:nvPr/>
        </p:nvCxnSpPr>
        <p:spPr>
          <a:xfrm>
            <a:off x="7465314" y="5055332"/>
            <a:ext cx="1" cy="4400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42" name="순서도: 판단 341">
            <a:extLst>
              <a:ext uri="{FF2B5EF4-FFF2-40B4-BE49-F238E27FC236}">
                <a16:creationId xmlns:a16="http://schemas.microsoft.com/office/drawing/2014/main" id="{8D4F4747-9751-4A7E-9A2C-A60BC5D2D21F}"/>
              </a:ext>
            </a:extLst>
          </p:cNvPr>
          <p:cNvSpPr/>
          <p:nvPr/>
        </p:nvSpPr>
        <p:spPr>
          <a:xfrm>
            <a:off x="6269346" y="5495405"/>
            <a:ext cx="2391937" cy="42797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a:r>
              <a:rPr lang="en-US" altLang="ko-KR" sz="800" dirty="0">
                <a:solidFill>
                  <a:schemeClr val="tx1"/>
                </a:solidFill>
              </a:rPr>
              <a:t>MemberJoinOkAction.java</a:t>
            </a:r>
            <a:endParaRPr lang="ko-KR" altLang="en-US" sz="800" dirty="0">
              <a:solidFill>
                <a:schemeClr val="tx1"/>
              </a:solidFill>
            </a:endParaRPr>
          </a:p>
        </p:txBody>
      </p:sp>
      <p:sp>
        <p:nvSpPr>
          <p:cNvPr id="344" name="순서도: 문서 343"/>
          <p:cNvSpPr/>
          <p:nvPr/>
        </p:nvSpPr>
        <p:spPr>
          <a:xfrm>
            <a:off x="6772644" y="6253185"/>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Loigin.jsp</a:t>
            </a:r>
            <a:endParaRPr lang="ko-KR" altLang="en-US" sz="800" dirty="0">
              <a:solidFill>
                <a:schemeClr val="tx1"/>
              </a:solidFill>
            </a:endParaRPr>
          </a:p>
        </p:txBody>
      </p:sp>
      <p:cxnSp>
        <p:nvCxnSpPr>
          <p:cNvPr id="345" name="직선 화살표 연결선 344">
            <a:extLst>
              <a:ext uri="{FF2B5EF4-FFF2-40B4-BE49-F238E27FC236}">
                <a16:creationId xmlns:a16="http://schemas.microsoft.com/office/drawing/2014/main" id="{3EDA3593-F331-4B43-B8B1-68EE7CADE1D7}"/>
              </a:ext>
            </a:extLst>
          </p:cNvPr>
          <p:cNvCxnSpPr>
            <a:stCxn id="342" idx="2"/>
            <a:endCxn id="344" idx="0"/>
          </p:cNvCxnSpPr>
          <p:nvPr/>
        </p:nvCxnSpPr>
        <p:spPr>
          <a:xfrm>
            <a:off x="7465315" y="5923375"/>
            <a:ext cx="0" cy="3298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46" name="직사각형 345">
            <a:extLst>
              <a:ext uri="{FF2B5EF4-FFF2-40B4-BE49-F238E27FC236}">
                <a16:creationId xmlns:a16="http://schemas.microsoft.com/office/drawing/2014/main" id="{0299F278-8C5E-4652-8EC5-3A31D57CAED4}"/>
              </a:ext>
            </a:extLst>
          </p:cNvPr>
          <p:cNvSpPr/>
          <p:nvPr/>
        </p:nvSpPr>
        <p:spPr>
          <a:xfrm>
            <a:off x="7123555" y="5921894"/>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348" name="직선 화살표 연결선 347"/>
          <p:cNvCxnSpPr/>
          <p:nvPr/>
        </p:nvCxnSpPr>
        <p:spPr>
          <a:xfrm>
            <a:off x="6019823" y="5617593"/>
            <a:ext cx="387705" cy="0"/>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9" name="직선 화살표 연결선 348"/>
          <p:cNvCxnSpPr/>
          <p:nvPr/>
        </p:nvCxnSpPr>
        <p:spPr>
          <a:xfrm flipH="1">
            <a:off x="6023992" y="5883406"/>
            <a:ext cx="383536" cy="1"/>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4" name="직사각형 423">
            <a:extLst>
              <a:ext uri="{FF2B5EF4-FFF2-40B4-BE49-F238E27FC236}">
                <a16:creationId xmlns:a16="http://schemas.microsoft.com/office/drawing/2014/main" id="{0299F278-8C5E-4652-8EC5-3A31D57CAED4}"/>
              </a:ext>
            </a:extLst>
          </p:cNvPr>
          <p:cNvSpPr/>
          <p:nvPr/>
        </p:nvSpPr>
        <p:spPr>
          <a:xfrm>
            <a:off x="8590826" y="5457173"/>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70" name="직사각형 69">
            <a:extLst>
              <a:ext uri="{FF2B5EF4-FFF2-40B4-BE49-F238E27FC236}">
                <a16:creationId xmlns:a16="http://schemas.microsoft.com/office/drawing/2014/main" id="{34C2B5BD-4BEE-2342-86E9-7F236B43808A}"/>
              </a:ext>
            </a:extLst>
          </p:cNvPr>
          <p:cNvSpPr/>
          <p:nvPr/>
        </p:nvSpPr>
        <p:spPr>
          <a:xfrm>
            <a:off x="5110623" y="6111680"/>
            <a:ext cx="788999" cy="338554"/>
          </a:xfrm>
          <a:prstGeom prst="rect">
            <a:avLst/>
          </a:prstGeom>
        </p:spPr>
        <p:txBody>
          <a:bodyPr wrap="none">
            <a:spAutoFit/>
          </a:bodyPr>
          <a:lstStyle/>
          <a:p>
            <a:pPr algn="ctr"/>
            <a:r>
              <a:rPr lang="en-US" altLang="ko-KR" sz="800" dirty="0">
                <a:latin typeface="+mn-ea"/>
              </a:rPr>
              <a:t>DG-MEMBER</a:t>
            </a:r>
          </a:p>
          <a:p>
            <a:pPr algn="ctr"/>
            <a:endParaRPr lang="en-US" altLang="ko-KR" sz="800" dirty="0">
              <a:latin typeface="+mn-ea"/>
            </a:endParaRPr>
          </a:p>
        </p:txBody>
      </p:sp>
      <p:sp>
        <p:nvSpPr>
          <p:cNvPr id="71" name="직사각형 70">
            <a:extLst>
              <a:ext uri="{FF2B5EF4-FFF2-40B4-BE49-F238E27FC236}">
                <a16:creationId xmlns:a16="http://schemas.microsoft.com/office/drawing/2014/main" id="{0299F278-8C5E-4652-8EC5-3A31D57CAED4}"/>
              </a:ext>
            </a:extLst>
          </p:cNvPr>
          <p:cNvSpPr/>
          <p:nvPr/>
        </p:nvSpPr>
        <p:spPr>
          <a:xfrm>
            <a:off x="3198605" y="5647259"/>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76" name="연결선: 꺾임 29">
            <a:extLst>
              <a:ext uri="{FF2B5EF4-FFF2-40B4-BE49-F238E27FC236}">
                <a16:creationId xmlns:a16="http://schemas.microsoft.com/office/drawing/2014/main" id="{68CC8553-9013-4D75-B8C1-5DDC1C9C11E4}"/>
              </a:ext>
            </a:extLst>
          </p:cNvPr>
          <p:cNvCxnSpPr>
            <a:cxnSpLocks/>
            <a:stCxn id="316" idx="3"/>
            <a:endCxn id="309" idx="2"/>
          </p:cNvCxnSpPr>
          <p:nvPr/>
        </p:nvCxnSpPr>
        <p:spPr>
          <a:xfrm flipH="1" flipV="1">
            <a:off x="3787830" y="3919683"/>
            <a:ext cx="348074" cy="1594816"/>
          </a:xfrm>
          <a:prstGeom prst="bentConnector3">
            <a:avLst>
              <a:gd name="adj1" fmla="val -65676"/>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1" name="직사각형 80">
            <a:extLst>
              <a:ext uri="{FF2B5EF4-FFF2-40B4-BE49-F238E27FC236}">
                <a16:creationId xmlns:a16="http://schemas.microsoft.com/office/drawing/2014/main" id="{0299F278-8C5E-4652-8EC5-3A31D57CAED4}"/>
              </a:ext>
            </a:extLst>
          </p:cNvPr>
          <p:cNvSpPr/>
          <p:nvPr/>
        </p:nvSpPr>
        <p:spPr>
          <a:xfrm>
            <a:off x="8463584" y="2472130"/>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83" name="직사각형 82">
            <a:extLst>
              <a:ext uri="{FF2B5EF4-FFF2-40B4-BE49-F238E27FC236}">
                <a16:creationId xmlns:a16="http://schemas.microsoft.com/office/drawing/2014/main" id="{0299F278-8C5E-4652-8EC5-3A31D57CAED4}"/>
              </a:ext>
            </a:extLst>
          </p:cNvPr>
          <p:cNvSpPr/>
          <p:nvPr/>
        </p:nvSpPr>
        <p:spPr>
          <a:xfrm>
            <a:off x="7123554" y="2891482"/>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pic>
        <p:nvPicPr>
          <p:cNvPr id="86" name="그림 85">
            <a:extLst>
              <a:ext uri="{FF2B5EF4-FFF2-40B4-BE49-F238E27FC236}">
                <a16:creationId xmlns:a16="http://schemas.microsoft.com/office/drawing/2014/main" id="{CEDF8183-FEB8-3E4D-B439-928C086396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304819" y="5400935"/>
            <a:ext cx="725912" cy="720748"/>
          </a:xfrm>
          <a:prstGeom prst="rect">
            <a:avLst/>
          </a:prstGeom>
        </p:spPr>
      </p:pic>
      <p:sp>
        <p:nvSpPr>
          <p:cNvPr id="91" name="순서도: 처리 90">
            <a:extLst>
              <a:ext uri="{FF2B5EF4-FFF2-40B4-BE49-F238E27FC236}">
                <a16:creationId xmlns:a16="http://schemas.microsoft.com/office/drawing/2014/main" id="{B61B2F31-1FAE-4B5E-9F16-9334C3015BAC}"/>
              </a:ext>
            </a:extLst>
          </p:cNvPr>
          <p:cNvSpPr/>
          <p:nvPr/>
        </p:nvSpPr>
        <p:spPr>
          <a:xfrm>
            <a:off x="8890365" y="5544708"/>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p>
        </p:txBody>
      </p:sp>
      <p:sp>
        <p:nvSpPr>
          <p:cNvPr id="92" name="순서도: 판단 91">
            <a:extLst>
              <a:ext uri="{FF2B5EF4-FFF2-40B4-BE49-F238E27FC236}">
                <a16:creationId xmlns:a16="http://schemas.microsoft.com/office/drawing/2014/main" id="{8D4F4747-9751-4A7E-9A2C-A60BC5D2D21F}"/>
              </a:ext>
            </a:extLst>
          </p:cNvPr>
          <p:cNvSpPr/>
          <p:nvPr/>
        </p:nvSpPr>
        <p:spPr>
          <a:xfrm>
            <a:off x="6498691" y="4695292"/>
            <a:ext cx="1933246"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유효성검사</a:t>
            </a:r>
          </a:p>
        </p:txBody>
      </p:sp>
      <p:cxnSp>
        <p:nvCxnSpPr>
          <p:cNvPr id="98" name="연결선: 꺾임 29">
            <a:extLst>
              <a:ext uri="{FF2B5EF4-FFF2-40B4-BE49-F238E27FC236}">
                <a16:creationId xmlns:a16="http://schemas.microsoft.com/office/drawing/2014/main" id="{68CC8553-9013-4D75-B8C1-5DDC1C9C11E4}"/>
              </a:ext>
            </a:extLst>
          </p:cNvPr>
          <p:cNvCxnSpPr>
            <a:cxnSpLocks/>
            <a:stCxn id="92" idx="3"/>
            <a:endCxn id="89" idx="1"/>
          </p:cNvCxnSpPr>
          <p:nvPr/>
        </p:nvCxnSpPr>
        <p:spPr>
          <a:xfrm>
            <a:off x="8431937" y="4875312"/>
            <a:ext cx="445515" cy="1"/>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직사각형 109">
            <a:extLst>
              <a:ext uri="{FF2B5EF4-FFF2-40B4-BE49-F238E27FC236}">
                <a16:creationId xmlns:a16="http://schemas.microsoft.com/office/drawing/2014/main" id="{0299F278-8C5E-4652-8EC5-3A31D57CAED4}"/>
              </a:ext>
            </a:extLst>
          </p:cNvPr>
          <p:cNvSpPr/>
          <p:nvPr/>
        </p:nvSpPr>
        <p:spPr>
          <a:xfrm>
            <a:off x="8462860" y="4679806"/>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11" name="직사각형 110">
            <a:extLst>
              <a:ext uri="{FF2B5EF4-FFF2-40B4-BE49-F238E27FC236}">
                <a16:creationId xmlns:a16="http://schemas.microsoft.com/office/drawing/2014/main" id="{0299F278-8C5E-4652-8EC5-3A31D57CAED4}"/>
              </a:ext>
            </a:extLst>
          </p:cNvPr>
          <p:cNvSpPr/>
          <p:nvPr/>
        </p:nvSpPr>
        <p:spPr>
          <a:xfrm>
            <a:off x="7123555" y="5226757"/>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23" name="직사각형 122">
            <a:extLst>
              <a:ext uri="{FF2B5EF4-FFF2-40B4-BE49-F238E27FC236}">
                <a16:creationId xmlns:a16="http://schemas.microsoft.com/office/drawing/2014/main" id="{0299F278-8C5E-4652-8EC5-3A31D57CAED4}"/>
              </a:ext>
            </a:extLst>
          </p:cNvPr>
          <p:cNvSpPr/>
          <p:nvPr/>
        </p:nvSpPr>
        <p:spPr>
          <a:xfrm>
            <a:off x="3176163" y="2364408"/>
            <a:ext cx="364202" cy="215444"/>
          </a:xfrm>
          <a:prstGeom prst="rect">
            <a:avLst/>
          </a:prstGeom>
        </p:spPr>
        <p:txBody>
          <a:bodyPr wrap="none">
            <a:spAutoFit/>
          </a:bodyPr>
          <a:lstStyle/>
          <a:p>
            <a:r>
              <a:rPr lang="en-US" altLang="ko-KR" sz="800" dirty="0">
                <a:solidFill>
                  <a:srgbClr val="FF0000"/>
                </a:solidFill>
              </a:rPr>
              <a:t>ajax</a:t>
            </a:r>
            <a:endParaRPr lang="ko-KR" altLang="en-US" sz="800" dirty="0">
              <a:solidFill>
                <a:srgbClr val="FF0000"/>
              </a:solidFill>
            </a:endParaRPr>
          </a:p>
        </p:txBody>
      </p:sp>
      <p:sp>
        <p:nvSpPr>
          <p:cNvPr id="72" name="순서도: 처리 71">
            <a:extLst>
              <a:ext uri="{FF2B5EF4-FFF2-40B4-BE49-F238E27FC236}">
                <a16:creationId xmlns:a16="http://schemas.microsoft.com/office/drawing/2014/main" id="{33521828-51D5-4BDF-80BE-7C9BF2DB1940}"/>
              </a:ext>
            </a:extLst>
          </p:cNvPr>
          <p:cNvSpPr/>
          <p:nvPr/>
        </p:nvSpPr>
        <p:spPr>
          <a:xfrm>
            <a:off x="8742776" y="2433728"/>
            <a:ext cx="1333878" cy="55546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인증번호가 </a:t>
            </a:r>
            <a:endParaRPr lang="en-US" altLang="ko-KR" sz="800" dirty="0">
              <a:solidFill>
                <a:schemeClr val="tx1"/>
              </a:solidFill>
            </a:endParaRPr>
          </a:p>
          <a:p>
            <a:pPr algn="ctr"/>
            <a:r>
              <a:rPr lang="ko-KR" altLang="en-US" sz="800" dirty="0">
                <a:solidFill>
                  <a:schemeClr val="tx1"/>
                </a:solidFill>
              </a:rPr>
              <a:t>틀렸습니다</a:t>
            </a:r>
            <a:endParaRPr lang="en-US" altLang="ko-KR" sz="800" dirty="0">
              <a:solidFill>
                <a:schemeClr val="tx1"/>
              </a:solidFill>
            </a:endParaRPr>
          </a:p>
          <a:p>
            <a:pPr algn="ctr">
              <a:lnSpc>
                <a:spcPct val="90000"/>
              </a:lnSpc>
            </a:pPr>
            <a:endParaRPr lang="en-US" altLang="ko-KR" sz="800" dirty="0">
              <a:solidFill>
                <a:schemeClr val="tx1"/>
              </a:solidFill>
              <a:latin typeface="+mn-ea"/>
            </a:endParaRPr>
          </a:p>
        </p:txBody>
      </p:sp>
      <p:sp>
        <p:nvSpPr>
          <p:cNvPr id="73" name="사각형: 둥근 모서리 244">
            <a:extLst>
              <a:ext uri="{FF2B5EF4-FFF2-40B4-BE49-F238E27FC236}">
                <a16:creationId xmlns:a16="http://schemas.microsoft.com/office/drawing/2014/main" id="{11497AE7-98EC-494B-BDC7-DCA11EF169AC}"/>
              </a:ext>
            </a:extLst>
          </p:cNvPr>
          <p:cNvSpPr/>
          <p:nvPr/>
        </p:nvSpPr>
        <p:spPr>
          <a:xfrm>
            <a:off x="9190298" y="280949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77" name="순서도: 처리 76">
            <a:extLst>
              <a:ext uri="{FF2B5EF4-FFF2-40B4-BE49-F238E27FC236}">
                <a16:creationId xmlns:a16="http://schemas.microsoft.com/office/drawing/2014/main" id="{33521828-51D5-4BDF-80BE-7C9BF2DB1940}"/>
              </a:ext>
            </a:extLst>
          </p:cNvPr>
          <p:cNvSpPr/>
          <p:nvPr/>
        </p:nvSpPr>
        <p:spPr>
          <a:xfrm>
            <a:off x="6798375" y="3143961"/>
            <a:ext cx="1333878" cy="55546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인증번호가 </a:t>
            </a:r>
            <a:endParaRPr lang="en-US" altLang="ko-KR" sz="800" dirty="0">
              <a:solidFill>
                <a:schemeClr val="tx1"/>
              </a:solidFill>
            </a:endParaRPr>
          </a:p>
          <a:p>
            <a:pPr algn="ctr"/>
            <a:r>
              <a:rPr lang="ko-KR" altLang="en-US" sz="800" dirty="0">
                <a:solidFill>
                  <a:schemeClr val="tx1"/>
                </a:solidFill>
              </a:rPr>
              <a:t>확인되었습니다</a:t>
            </a:r>
            <a:endParaRPr lang="en-US" altLang="ko-KR" sz="800" dirty="0">
              <a:solidFill>
                <a:schemeClr val="tx1"/>
              </a:solidFill>
            </a:endParaRPr>
          </a:p>
          <a:p>
            <a:pPr algn="ctr">
              <a:lnSpc>
                <a:spcPct val="90000"/>
              </a:lnSpc>
            </a:pPr>
            <a:endParaRPr lang="en-US" altLang="ko-KR" sz="800" dirty="0">
              <a:solidFill>
                <a:schemeClr val="tx1"/>
              </a:solidFill>
              <a:latin typeface="+mn-ea"/>
            </a:endParaRPr>
          </a:p>
        </p:txBody>
      </p:sp>
      <p:sp>
        <p:nvSpPr>
          <p:cNvPr id="78" name="사각형: 둥근 모서리 244">
            <a:extLst>
              <a:ext uri="{FF2B5EF4-FFF2-40B4-BE49-F238E27FC236}">
                <a16:creationId xmlns:a16="http://schemas.microsoft.com/office/drawing/2014/main" id="{11497AE7-98EC-494B-BDC7-DCA11EF169AC}"/>
              </a:ext>
            </a:extLst>
          </p:cNvPr>
          <p:cNvSpPr/>
          <p:nvPr/>
        </p:nvSpPr>
        <p:spPr>
          <a:xfrm>
            <a:off x="7283031" y="3515131"/>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89" name="순서도: 처리 88">
            <a:extLst>
              <a:ext uri="{FF2B5EF4-FFF2-40B4-BE49-F238E27FC236}">
                <a16:creationId xmlns:a16="http://schemas.microsoft.com/office/drawing/2014/main" id="{33521828-51D5-4BDF-80BE-7C9BF2DB1940}"/>
              </a:ext>
            </a:extLst>
          </p:cNvPr>
          <p:cNvSpPr/>
          <p:nvPr/>
        </p:nvSpPr>
        <p:spPr>
          <a:xfrm>
            <a:off x="8877452" y="4398420"/>
            <a:ext cx="1866397" cy="95378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비밀번호는 </a:t>
            </a:r>
            <a:r>
              <a:rPr lang="en-US" altLang="ko-KR" sz="800" dirty="0">
                <a:solidFill>
                  <a:schemeClr val="tx1"/>
                </a:solidFill>
              </a:rPr>
              <a:t>8</a:t>
            </a:r>
            <a:r>
              <a:rPr lang="ko-KR" altLang="en-US" sz="800" dirty="0">
                <a:solidFill>
                  <a:schemeClr val="tx1"/>
                </a:solidFill>
              </a:rPr>
              <a:t>자리 이상이어야 하며</a:t>
            </a:r>
            <a:r>
              <a:rPr lang="en-US" altLang="ko-KR" sz="800" dirty="0">
                <a:solidFill>
                  <a:schemeClr val="tx1"/>
                </a:solidFill>
              </a:rPr>
              <a:t>, </a:t>
            </a:r>
            <a:r>
              <a:rPr lang="ko-KR" altLang="en-US" sz="800" dirty="0">
                <a:solidFill>
                  <a:schemeClr val="tx1"/>
                </a:solidFill>
              </a:rPr>
              <a:t>소문자</a:t>
            </a:r>
            <a:r>
              <a:rPr lang="en-US" altLang="ko-KR" sz="800" dirty="0">
                <a:solidFill>
                  <a:schemeClr val="tx1"/>
                </a:solidFill>
              </a:rPr>
              <a:t>/</a:t>
            </a:r>
            <a:r>
              <a:rPr lang="ko-KR" altLang="en-US" sz="800" dirty="0">
                <a:solidFill>
                  <a:schemeClr val="tx1"/>
                </a:solidFill>
              </a:rPr>
              <a:t>숫자</a:t>
            </a:r>
            <a:r>
              <a:rPr lang="en-US" altLang="ko-KR" sz="800" dirty="0">
                <a:solidFill>
                  <a:schemeClr val="tx1"/>
                </a:solidFill>
              </a:rPr>
              <a:t>/</a:t>
            </a:r>
            <a:r>
              <a:rPr lang="ko-KR" altLang="en-US" sz="800" dirty="0">
                <a:solidFill>
                  <a:schemeClr val="tx1"/>
                </a:solidFill>
              </a:rPr>
              <a:t>특수문자 모두 </a:t>
            </a:r>
            <a:endParaRPr lang="en-US" altLang="ko-KR" sz="800" dirty="0">
              <a:solidFill>
                <a:schemeClr val="tx1"/>
              </a:solidFill>
            </a:endParaRPr>
          </a:p>
          <a:p>
            <a:pPr algn="ctr"/>
            <a:r>
              <a:rPr lang="ko-KR" altLang="en-US" sz="800" dirty="0">
                <a:solidFill>
                  <a:schemeClr val="tx1"/>
                </a:solidFill>
              </a:rPr>
              <a:t>포함해야 합니다</a:t>
            </a:r>
            <a:r>
              <a:rPr lang="en-US" altLang="ko-KR" sz="800" dirty="0">
                <a:solidFill>
                  <a:schemeClr val="tx1"/>
                </a:solidFill>
              </a:rPr>
              <a:t>.</a:t>
            </a:r>
          </a:p>
          <a:p>
            <a:pPr algn="ctr"/>
            <a:r>
              <a:rPr lang="ko-KR" altLang="en-US" sz="800" dirty="0">
                <a:solidFill>
                  <a:schemeClr val="tx1"/>
                </a:solidFill>
              </a:rPr>
              <a:t>인증번호를 확인해주세요</a:t>
            </a:r>
            <a:endParaRPr lang="en-US" altLang="ko-KR" sz="800" dirty="0">
              <a:solidFill>
                <a:schemeClr val="tx1"/>
              </a:solidFill>
            </a:endParaRPr>
          </a:p>
          <a:p>
            <a:pPr algn="ctr"/>
            <a:r>
              <a:rPr lang="en-US" altLang="ko-KR" sz="800" dirty="0">
                <a:solidFill>
                  <a:schemeClr val="tx1"/>
                </a:solidFill>
              </a:rPr>
              <a:t>***</a:t>
            </a:r>
            <a:r>
              <a:rPr lang="ko-KR" altLang="en-US" sz="800" dirty="0">
                <a:solidFill>
                  <a:schemeClr val="tx1"/>
                </a:solidFill>
              </a:rPr>
              <a:t>를 입력해주세요</a:t>
            </a:r>
            <a:endParaRPr lang="en-US" altLang="ko-KR" sz="800" dirty="0">
              <a:solidFill>
                <a:schemeClr val="tx1"/>
              </a:solidFill>
            </a:endParaRPr>
          </a:p>
          <a:p>
            <a:pPr algn="ctr"/>
            <a:endParaRPr lang="en-US" altLang="ko-KR" sz="800" dirty="0">
              <a:solidFill>
                <a:schemeClr val="tx1"/>
              </a:solidFill>
            </a:endParaRPr>
          </a:p>
          <a:p>
            <a:pPr algn="ctr"/>
            <a:endParaRPr lang="en-US" altLang="ko-KR" sz="800" dirty="0">
              <a:solidFill>
                <a:schemeClr val="tx1"/>
              </a:solidFill>
              <a:latin typeface="+mn-ea"/>
            </a:endParaRPr>
          </a:p>
        </p:txBody>
      </p:sp>
      <p:sp>
        <p:nvSpPr>
          <p:cNvPr id="90" name="사각형: 둥근 모서리 244">
            <a:extLst>
              <a:ext uri="{FF2B5EF4-FFF2-40B4-BE49-F238E27FC236}">
                <a16:creationId xmlns:a16="http://schemas.microsoft.com/office/drawing/2014/main" id="{11497AE7-98EC-494B-BDC7-DCA11EF169AC}"/>
              </a:ext>
            </a:extLst>
          </p:cNvPr>
          <p:cNvSpPr/>
          <p:nvPr/>
        </p:nvSpPr>
        <p:spPr>
          <a:xfrm>
            <a:off x="9578762" y="5119616"/>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93" name="직사각형 92">
            <a:extLst>
              <a:ext uri="{FF2B5EF4-FFF2-40B4-BE49-F238E27FC236}">
                <a16:creationId xmlns:a16="http://schemas.microsoft.com/office/drawing/2014/main" id="{0299F278-8C5E-4652-8EC5-3A31D57CAED4}"/>
              </a:ext>
            </a:extLst>
          </p:cNvPr>
          <p:cNvSpPr/>
          <p:nvPr/>
        </p:nvSpPr>
        <p:spPr>
          <a:xfrm>
            <a:off x="3119404" y="5119035"/>
            <a:ext cx="364202" cy="215444"/>
          </a:xfrm>
          <a:prstGeom prst="rect">
            <a:avLst/>
          </a:prstGeom>
        </p:spPr>
        <p:txBody>
          <a:bodyPr wrap="none">
            <a:spAutoFit/>
          </a:bodyPr>
          <a:lstStyle/>
          <a:p>
            <a:r>
              <a:rPr lang="en-US" altLang="ko-KR" sz="800" dirty="0">
                <a:solidFill>
                  <a:srgbClr val="FF0000"/>
                </a:solidFill>
              </a:rPr>
              <a:t>ajax</a:t>
            </a:r>
            <a:endParaRPr lang="ko-KR" altLang="en-US" sz="800" dirty="0">
              <a:solidFill>
                <a:srgbClr val="FF0000"/>
              </a:solidFill>
            </a:endParaRPr>
          </a:p>
        </p:txBody>
      </p:sp>
      <p:cxnSp>
        <p:nvCxnSpPr>
          <p:cNvPr id="74" name="연결선: 꺾임 29">
            <a:extLst>
              <a:ext uri="{FF2B5EF4-FFF2-40B4-BE49-F238E27FC236}">
                <a16:creationId xmlns:a16="http://schemas.microsoft.com/office/drawing/2014/main" id="{68CC8553-9013-4D75-B8C1-5DDC1C9C11E4}"/>
              </a:ext>
            </a:extLst>
          </p:cNvPr>
          <p:cNvCxnSpPr>
            <a:cxnSpLocks/>
            <a:stCxn id="321" idx="2"/>
            <a:endCxn id="323" idx="1"/>
          </p:cNvCxnSpPr>
          <p:nvPr/>
        </p:nvCxnSpPr>
        <p:spPr>
          <a:xfrm flipV="1">
            <a:off x="3742825" y="2165203"/>
            <a:ext cx="2993815" cy="3934559"/>
          </a:xfrm>
          <a:prstGeom prst="bentConnector3">
            <a:avLst>
              <a:gd name="adj1" fmla="val 46818"/>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65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3365" y="260648"/>
            <a:ext cx="11425269" cy="611352"/>
          </a:xfrm>
        </p:spPr>
        <p:txBody>
          <a:bodyPr/>
          <a:lstStyle/>
          <a:p>
            <a:r>
              <a:rPr lang="en-US" altLang="ko-KR" dirty="0"/>
              <a:t>User flow :</a:t>
            </a:r>
            <a:r>
              <a:rPr lang="ko-KR" altLang="en-US" dirty="0"/>
              <a:t>트레이너 회원가입</a:t>
            </a:r>
          </a:p>
        </p:txBody>
      </p:sp>
      <p:graphicFrame>
        <p:nvGraphicFramePr>
          <p:cNvPr id="401" name="표 400">
            <a:extLst>
              <a:ext uri="{FF2B5EF4-FFF2-40B4-BE49-F238E27FC236}">
                <a16:creationId xmlns:a16="http://schemas.microsoft.com/office/drawing/2014/main" id="{8B87A678-AF99-4807-A120-CB661ED337F4}"/>
              </a:ext>
            </a:extLst>
          </p:cNvPr>
          <p:cNvGraphicFramePr>
            <a:graphicFrameLocks noGrp="1"/>
          </p:cNvGraphicFramePr>
          <p:nvPr/>
        </p:nvGraphicFramePr>
        <p:xfrm>
          <a:off x="551384" y="1080343"/>
          <a:ext cx="11377264" cy="5762452"/>
        </p:xfrm>
        <a:graphic>
          <a:graphicData uri="http://schemas.openxmlformats.org/drawingml/2006/table">
            <a:tbl>
              <a:tblPr>
                <a:tableStyleId>{5C22544A-7EE6-4342-B048-85BDC9FD1C3A}</a:tableStyleId>
              </a:tblPr>
              <a:tblGrid>
                <a:gridCol w="1248587">
                  <a:extLst>
                    <a:ext uri="{9D8B030D-6E8A-4147-A177-3AD203B41FA5}">
                      <a16:colId xmlns:a16="http://schemas.microsoft.com/office/drawing/2014/main" val="554055183"/>
                    </a:ext>
                  </a:extLst>
                </a:gridCol>
                <a:gridCol w="10128677">
                  <a:extLst>
                    <a:ext uri="{9D8B030D-6E8A-4147-A177-3AD203B41FA5}">
                      <a16:colId xmlns:a16="http://schemas.microsoft.com/office/drawing/2014/main" val="20000"/>
                    </a:ext>
                  </a:extLst>
                </a:gridCol>
              </a:tblGrid>
              <a:tr h="433860">
                <a:tc rowSpan="2">
                  <a:txBody>
                    <a:bodyPr/>
                    <a:lstStyle/>
                    <a:p>
                      <a:pPr algn="ctr" latinLnBrk="1"/>
                      <a:r>
                        <a:rPr lang="en-US" altLang="ko-KR" sz="1000" b="1" dirty="0" err="1">
                          <a:solidFill>
                            <a:schemeClr val="tx1"/>
                          </a:solidFill>
                        </a:rPr>
                        <a:t>TrainerJoin</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r>
                        <a:rPr lang="ko-KR" altLang="en-US" sz="1000" b="0" dirty="0">
                          <a:solidFill>
                            <a:schemeClr val="tx1"/>
                          </a:solidFill>
                        </a:rPr>
                        <a:t>트레이너 회원가입하기</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28592">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b="1"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02" name="순서도: 문서 401"/>
          <p:cNvSpPr/>
          <p:nvPr/>
        </p:nvSpPr>
        <p:spPr>
          <a:xfrm>
            <a:off x="2223040" y="1692032"/>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trainerJoin.jsp</a:t>
            </a:r>
            <a:endParaRPr lang="ko-KR" altLang="en-US" sz="800" dirty="0">
              <a:solidFill>
                <a:schemeClr val="tx1"/>
              </a:solidFill>
            </a:endParaRPr>
          </a:p>
        </p:txBody>
      </p:sp>
      <p:cxnSp>
        <p:nvCxnSpPr>
          <p:cNvPr id="403" name="직선 화살표 연결선 402">
            <a:extLst>
              <a:ext uri="{FF2B5EF4-FFF2-40B4-BE49-F238E27FC236}">
                <a16:creationId xmlns:a16="http://schemas.microsoft.com/office/drawing/2014/main" id="{3EDA3593-F331-4B43-B8B1-68EE7CADE1D7}"/>
              </a:ext>
            </a:extLst>
          </p:cNvPr>
          <p:cNvCxnSpPr>
            <a:stCxn id="402" idx="2"/>
            <a:endCxn id="404" idx="0"/>
          </p:cNvCxnSpPr>
          <p:nvPr/>
        </p:nvCxnSpPr>
        <p:spPr>
          <a:xfrm>
            <a:off x="2915711" y="2000495"/>
            <a:ext cx="0" cy="1074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04" name="평행 사변형 403"/>
          <p:cNvSpPr/>
          <p:nvPr/>
        </p:nvSpPr>
        <p:spPr>
          <a:xfrm>
            <a:off x="2187036" y="2107964"/>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trainerId</a:t>
            </a:r>
            <a:endParaRPr lang="en-US" altLang="ko-KR" sz="800" dirty="0">
              <a:solidFill>
                <a:schemeClr val="tx1"/>
              </a:solidFill>
            </a:endParaRPr>
          </a:p>
        </p:txBody>
      </p:sp>
      <p:sp>
        <p:nvSpPr>
          <p:cNvPr id="405" name="평행 사변형 404"/>
          <p:cNvSpPr/>
          <p:nvPr/>
        </p:nvSpPr>
        <p:spPr>
          <a:xfrm>
            <a:off x="2187036" y="3083949"/>
            <a:ext cx="1457350" cy="27134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trainerPw</a:t>
            </a:r>
            <a:endParaRPr lang="en-US" altLang="ko-KR" sz="800" dirty="0">
              <a:solidFill>
                <a:schemeClr val="tx1"/>
              </a:solidFill>
            </a:endParaRPr>
          </a:p>
        </p:txBody>
      </p:sp>
      <p:sp>
        <p:nvSpPr>
          <p:cNvPr id="406" name="순서도: 처리 405">
            <a:extLst>
              <a:ext uri="{FF2B5EF4-FFF2-40B4-BE49-F238E27FC236}">
                <a16:creationId xmlns:a16="http://schemas.microsoft.com/office/drawing/2014/main" id="{B61B2F31-1FAE-4B5E-9F16-9334C3015BAC}"/>
              </a:ext>
            </a:extLst>
          </p:cNvPr>
          <p:cNvSpPr/>
          <p:nvPr/>
        </p:nvSpPr>
        <p:spPr>
          <a:xfrm>
            <a:off x="2127292" y="4625162"/>
            <a:ext cx="1457350" cy="28291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sms</a:t>
            </a:r>
            <a:r>
              <a:rPr lang="en-US" altLang="ko-KR" sz="800" dirty="0">
                <a:solidFill>
                  <a:schemeClr val="tx1"/>
                </a:solidFill>
              </a:rPr>
              <a:t>()</a:t>
            </a:r>
            <a:endParaRPr lang="ko-KR" altLang="en-US" sz="800" dirty="0">
              <a:solidFill>
                <a:schemeClr val="tx1"/>
              </a:solidFill>
            </a:endParaRPr>
          </a:p>
        </p:txBody>
      </p:sp>
      <p:sp>
        <p:nvSpPr>
          <p:cNvPr id="407" name="순서도: 처리 406">
            <a:extLst>
              <a:ext uri="{FF2B5EF4-FFF2-40B4-BE49-F238E27FC236}">
                <a16:creationId xmlns:a16="http://schemas.microsoft.com/office/drawing/2014/main" id="{B61B2F31-1FAE-4B5E-9F16-9334C3015BAC}"/>
              </a:ext>
            </a:extLst>
          </p:cNvPr>
          <p:cNvSpPr/>
          <p:nvPr/>
        </p:nvSpPr>
        <p:spPr>
          <a:xfrm>
            <a:off x="2127292" y="4200683"/>
            <a:ext cx="1457350" cy="305022"/>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인증번호발송</a:t>
            </a:r>
          </a:p>
        </p:txBody>
      </p:sp>
      <p:sp>
        <p:nvSpPr>
          <p:cNvPr id="408" name="순서도: 판단 407">
            <a:extLst>
              <a:ext uri="{FF2B5EF4-FFF2-40B4-BE49-F238E27FC236}">
                <a16:creationId xmlns:a16="http://schemas.microsoft.com/office/drawing/2014/main" id="{8D4F4747-9751-4A7E-9A2C-A60BC5D2D21F}"/>
              </a:ext>
            </a:extLst>
          </p:cNvPr>
          <p:cNvSpPr/>
          <p:nvPr/>
        </p:nvSpPr>
        <p:spPr>
          <a:xfrm>
            <a:off x="1979607" y="2638211"/>
            <a:ext cx="1872208" cy="302716"/>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Checkid</a:t>
            </a:r>
            <a:r>
              <a:rPr lang="en-US" altLang="ko-KR" sz="800" dirty="0">
                <a:solidFill>
                  <a:schemeClr val="tx1"/>
                </a:solidFill>
              </a:rPr>
              <a:t>()</a:t>
            </a:r>
            <a:endParaRPr lang="ko-KR" altLang="en-US" sz="800" dirty="0">
              <a:solidFill>
                <a:schemeClr val="tx1"/>
              </a:solidFill>
            </a:endParaRPr>
          </a:p>
        </p:txBody>
      </p:sp>
      <p:cxnSp>
        <p:nvCxnSpPr>
          <p:cNvPr id="409" name="직선 화살표 연결선 408">
            <a:extLst>
              <a:ext uri="{FF2B5EF4-FFF2-40B4-BE49-F238E27FC236}">
                <a16:creationId xmlns:a16="http://schemas.microsoft.com/office/drawing/2014/main" id="{3EDA3593-F331-4B43-B8B1-68EE7CADE1D7}"/>
              </a:ext>
            </a:extLst>
          </p:cNvPr>
          <p:cNvCxnSpPr>
            <a:stCxn id="404" idx="4"/>
            <a:endCxn id="408" idx="0"/>
          </p:cNvCxnSpPr>
          <p:nvPr/>
        </p:nvCxnSpPr>
        <p:spPr>
          <a:xfrm>
            <a:off x="2915711" y="2468004"/>
            <a:ext cx="0" cy="17020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10" name="직선 화살표 연결선 409">
            <a:extLst>
              <a:ext uri="{FF2B5EF4-FFF2-40B4-BE49-F238E27FC236}">
                <a16:creationId xmlns:a16="http://schemas.microsoft.com/office/drawing/2014/main" id="{3EDA3593-F331-4B43-B8B1-68EE7CADE1D7}"/>
              </a:ext>
            </a:extLst>
          </p:cNvPr>
          <p:cNvCxnSpPr>
            <a:stCxn id="408" idx="2"/>
            <a:endCxn id="405" idx="0"/>
          </p:cNvCxnSpPr>
          <p:nvPr/>
        </p:nvCxnSpPr>
        <p:spPr>
          <a:xfrm>
            <a:off x="2915711" y="2940927"/>
            <a:ext cx="0" cy="14302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1" name="평행 사변형 410"/>
          <p:cNvSpPr/>
          <p:nvPr/>
        </p:nvSpPr>
        <p:spPr>
          <a:xfrm>
            <a:off x="2127291" y="3848729"/>
            <a:ext cx="1457350" cy="238843"/>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trainerPhone</a:t>
            </a:r>
            <a:endParaRPr lang="en-US" altLang="ko-KR" sz="800" dirty="0">
              <a:solidFill>
                <a:schemeClr val="tx1"/>
              </a:solidFill>
            </a:endParaRPr>
          </a:p>
        </p:txBody>
      </p:sp>
      <p:cxnSp>
        <p:nvCxnSpPr>
          <p:cNvPr id="412" name="직선 화살표 연결선 411">
            <a:extLst>
              <a:ext uri="{FF2B5EF4-FFF2-40B4-BE49-F238E27FC236}">
                <a16:creationId xmlns:a16="http://schemas.microsoft.com/office/drawing/2014/main" id="{3EDA3593-F331-4B43-B8B1-68EE7CADE1D7}"/>
              </a:ext>
            </a:extLst>
          </p:cNvPr>
          <p:cNvCxnSpPr>
            <a:stCxn id="407" idx="2"/>
            <a:endCxn id="406" idx="0"/>
          </p:cNvCxnSpPr>
          <p:nvPr/>
        </p:nvCxnSpPr>
        <p:spPr>
          <a:xfrm>
            <a:off x="2855967" y="4505705"/>
            <a:ext cx="0" cy="11945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13" name="연결선: 꺾임 29">
            <a:extLst>
              <a:ext uri="{FF2B5EF4-FFF2-40B4-BE49-F238E27FC236}">
                <a16:creationId xmlns:a16="http://schemas.microsoft.com/office/drawing/2014/main" id="{68CC8553-9013-4D75-B8C1-5DDC1C9C11E4}"/>
              </a:ext>
            </a:extLst>
          </p:cNvPr>
          <p:cNvCxnSpPr>
            <a:cxnSpLocks/>
            <a:stCxn id="408" idx="3"/>
            <a:endCxn id="404" idx="2"/>
          </p:cNvCxnSpPr>
          <p:nvPr/>
        </p:nvCxnSpPr>
        <p:spPr>
          <a:xfrm flipH="1" flipV="1">
            <a:off x="3599381" y="2287984"/>
            <a:ext cx="252434" cy="501585"/>
          </a:xfrm>
          <a:prstGeom prst="bentConnector3">
            <a:avLst>
              <a:gd name="adj1" fmla="val -90558"/>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4" name="직사각형 413">
            <a:extLst>
              <a:ext uri="{FF2B5EF4-FFF2-40B4-BE49-F238E27FC236}">
                <a16:creationId xmlns:a16="http://schemas.microsoft.com/office/drawing/2014/main" id="{0299F278-8C5E-4652-8EC5-3A31D57CAED4}"/>
              </a:ext>
            </a:extLst>
          </p:cNvPr>
          <p:cNvSpPr/>
          <p:nvPr/>
        </p:nvSpPr>
        <p:spPr>
          <a:xfrm>
            <a:off x="3767390" y="440519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415" name="직사각형 414">
            <a:extLst>
              <a:ext uri="{FF2B5EF4-FFF2-40B4-BE49-F238E27FC236}">
                <a16:creationId xmlns:a16="http://schemas.microsoft.com/office/drawing/2014/main" id="{0299F278-8C5E-4652-8EC5-3A31D57CAED4}"/>
              </a:ext>
            </a:extLst>
          </p:cNvPr>
          <p:cNvSpPr/>
          <p:nvPr/>
        </p:nvSpPr>
        <p:spPr>
          <a:xfrm>
            <a:off x="2625359" y="2893465"/>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512" name="순서도: 판단 511">
            <a:extLst>
              <a:ext uri="{FF2B5EF4-FFF2-40B4-BE49-F238E27FC236}">
                <a16:creationId xmlns:a16="http://schemas.microsoft.com/office/drawing/2014/main" id="{8D4F4747-9751-4A7E-9A2C-A60BC5D2D21F}"/>
              </a:ext>
            </a:extLst>
          </p:cNvPr>
          <p:cNvSpPr/>
          <p:nvPr/>
        </p:nvSpPr>
        <p:spPr>
          <a:xfrm>
            <a:off x="1824222" y="5041557"/>
            <a:ext cx="2063489"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endParaRPr>
          </a:p>
          <a:p>
            <a:pPr algn="ctr"/>
            <a:endParaRPr lang="en-US" altLang="ko-KR" sz="800" dirty="0">
              <a:solidFill>
                <a:schemeClr val="tx1"/>
              </a:solidFill>
            </a:endParaRPr>
          </a:p>
          <a:p>
            <a:pPr algn="ctr"/>
            <a:r>
              <a:rPr lang="en-US" altLang="ko-KR" sz="800" dirty="0">
                <a:solidFill>
                  <a:schemeClr val="tx1"/>
                </a:solidFill>
              </a:rPr>
              <a:t>MypageSMS.java</a:t>
            </a:r>
          </a:p>
          <a:p>
            <a:pPr algn="ctr"/>
            <a:endParaRPr lang="en-US" altLang="ko-KR" sz="800" dirty="0">
              <a:solidFill>
                <a:schemeClr val="tx1"/>
              </a:solidFill>
            </a:endParaRPr>
          </a:p>
          <a:p>
            <a:pPr algn="ctr"/>
            <a:endParaRPr lang="ko-KR" altLang="en-US" sz="800" dirty="0">
              <a:solidFill>
                <a:schemeClr val="tx1"/>
              </a:solidFill>
            </a:endParaRPr>
          </a:p>
        </p:txBody>
      </p:sp>
      <p:cxnSp>
        <p:nvCxnSpPr>
          <p:cNvPr id="513" name="직선 화살표 연결선 512">
            <a:extLst>
              <a:ext uri="{FF2B5EF4-FFF2-40B4-BE49-F238E27FC236}">
                <a16:creationId xmlns:a16="http://schemas.microsoft.com/office/drawing/2014/main" id="{3EDA3593-F331-4B43-B8B1-68EE7CADE1D7}"/>
              </a:ext>
            </a:extLst>
          </p:cNvPr>
          <p:cNvCxnSpPr>
            <a:stCxn id="406" idx="2"/>
            <a:endCxn id="512" idx="0"/>
          </p:cNvCxnSpPr>
          <p:nvPr/>
        </p:nvCxnSpPr>
        <p:spPr>
          <a:xfrm>
            <a:off x="2855967" y="4908076"/>
            <a:ext cx="0" cy="13348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16" name="직선 화살표 연결선 515">
            <a:extLst>
              <a:ext uri="{FF2B5EF4-FFF2-40B4-BE49-F238E27FC236}">
                <a16:creationId xmlns:a16="http://schemas.microsoft.com/office/drawing/2014/main" id="{3EDA3593-F331-4B43-B8B1-68EE7CADE1D7}"/>
              </a:ext>
            </a:extLst>
          </p:cNvPr>
          <p:cNvCxnSpPr>
            <a:stCxn id="512" idx="2"/>
            <a:endCxn id="517" idx="1"/>
          </p:cNvCxnSpPr>
          <p:nvPr/>
        </p:nvCxnSpPr>
        <p:spPr>
          <a:xfrm flipH="1">
            <a:off x="2852324" y="5401597"/>
            <a:ext cx="3643" cy="22170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17" name="평행 사변형 516"/>
          <p:cNvSpPr/>
          <p:nvPr/>
        </p:nvSpPr>
        <p:spPr>
          <a:xfrm>
            <a:off x="2083232" y="5623303"/>
            <a:ext cx="1457350" cy="323334"/>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ko-KR" altLang="en-US" sz="800" dirty="0">
                <a:solidFill>
                  <a:schemeClr val="tx1"/>
                </a:solidFill>
              </a:rPr>
              <a:t>인증번호</a:t>
            </a:r>
            <a:endParaRPr lang="en-US" altLang="ko-KR" sz="800" dirty="0">
              <a:solidFill>
                <a:schemeClr val="tx1"/>
              </a:solidFill>
            </a:endParaRPr>
          </a:p>
        </p:txBody>
      </p:sp>
      <p:sp>
        <p:nvSpPr>
          <p:cNvPr id="518" name="순서도: 처리 517">
            <a:extLst>
              <a:ext uri="{FF2B5EF4-FFF2-40B4-BE49-F238E27FC236}">
                <a16:creationId xmlns:a16="http://schemas.microsoft.com/office/drawing/2014/main" id="{B61B2F31-1FAE-4B5E-9F16-9334C3015BAC}"/>
              </a:ext>
            </a:extLst>
          </p:cNvPr>
          <p:cNvSpPr/>
          <p:nvPr/>
        </p:nvSpPr>
        <p:spPr>
          <a:xfrm>
            <a:off x="5030992" y="1661797"/>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인증번호확인</a:t>
            </a:r>
          </a:p>
        </p:txBody>
      </p:sp>
      <p:cxnSp>
        <p:nvCxnSpPr>
          <p:cNvPr id="521" name="연결선: 꺾임 29">
            <a:extLst>
              <a:ext uri="{FF2B5EF4-FFF2-40B4-BE49-F238E27FC236}">
                <a16:creationId xmlns:a16="http://schemas.microsoft.com/office/drawing/2014/main" id="{68CC8553-9013-4D75-B8C1-5DDC1C9C11E4}"/>
              </a:ext>
            </a:extLst>
          </p:cNvPr>
          <p:cNvCxnSpPr>
            <a:cxnSpLocks/>
            <a:stCxn id="523" idx="3"/>
            <a:endCxn id="103" idx="1"/>
          </p:cNvCxnSpPr>
          <p:nvPr/>
        </p:nvCxnSpPr>
        <p:spPr>
          <a:xfrm>
            <a:off x="6726290" y="2289283"/>
            <a:ext cx="146433" cy="10782"/>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22" name="직사각형 521">
            <a:extLst>
              <a:ext uri="{FF2B5EF4-FFF2-40B4-BE49-F238E27FC236}">
                <a16:creationId xmlns:a16="http://schemas.microsoft.com/office/drawing/2014/main" id="{0299F278-8C5E-4652-8EC5-3A31D57CAED4}"/>
              </a:ext>
            </a:extLst>
          </p:cNvPr>
          <p:cNvSpPr/>
          <p:nvPr/>
        </p:nvSpPr>
        <p:spPr>
          <a:xfrm>
            <a:off x="6607316" y="2054879"/>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523" name="순서도: 판단 522">
            <a:extLst>
              <a:ext uri="{FF2B5EF4-FFF2-40B4-BE49-F238E27FC236}">
                <a16:creationId xmlns:a16="http://schemas.microsoft.com/office/drawing/2014/main" id="{8D4F4747-9751-4A7E-9A2C-A60BC5D2D21F}"/>
              </a:ext>
            </a:extLst>
          </p:cNvPr>
          <p:cNvSpPr/>
          <p:nvPr/>
        </p:nvSpPr>
        <p:spPr>
          <a:xfrm>
            <a:off x="4793044" y="2109263"/>
            <a:ext cx="1933246"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certifiedCheck</a:t>
            </a:r>
            <a:r>
              <a:rPr lang="en-US" altLang="ko-KR" sz="800" dirty="0">
                <a:solidFill>
                  <a:schemeClr val="tx1"/>
                </a:solidFill>
              </a:rPr>
              <a:t>()</a:t>
            </a:r>
            <a:endParaRPr lang="ko-KR" altLang="en-US" sz="800" dirty="0">
              <a:solidFill>
                <a:schemeClr val="tx1"/>
              </a:solidFill>
            </a:endParaRPr>
          </a:p>
        </p:txBody>
      </p:sp>
      <p:cxnSp>
        <p:nvCxnSpPr>
          <p:cNvPr id="524" name="직선 화살표 연결선 523">
            <a:extLst>
              <a:ext uri="{FF2B5EF4-FFF2-40B4-BE49-F238E27FC236}">
                <a16:creationId xmlns:a16="http://schemas.microsoft.com/office/drawing/2014/main" id="{3EDA3593-F331-4B43-B8B1-68EE7CADE1D7}"/>
              </a:ext>
            </a:extLst>
          </p:cNvPr>
          <p:cNvCxnSpPr>
            <a:stCxn id="518" idx="2"/>
            <a:endCxn id="523" idx="0"/>
          </p:cNvCxnSpPr>
          <p:nvPr/>
        </p:nvCxnSpPr>
        <p:spPr>
          <a:xfrm>
            <a:off x="5759667" y="2000495"/>
            <a:ext cx="0" cy="1087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7" name="직선 화살표 연결선 526">
            <a:extLst>
              <a:ext uri="{FF2B5EF4-FFF2-40B4-BE49-F238E27FC236}">
                <a16:creationId xmlns:a16="http://schemas.microsoft.com/office/drawing/2014/main" id="{3EDA3593-F331-4B43-B8B1-68EE7CADE1D7}"/>
              </a:ext>
            </a:extLst>
          </p:cNvPr>
          <p:cNvCxnSpPr>
            <a:stCxn id="523" idx="2"/>
            <a:endCxn id="108" idx="0"/>
          </p:cNvCxnSpPr>
          <p:nvPr/>
        </p:nvCxnSpPr>
        <p:spPr>
          <a:xfrm>
            <a:off x="5759667" y="2469303"/>
            <a:ext cx="3465" cy="14422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28" name="순서도: 처리 527">
            <a:extLst>
              <a:ext uri="{FF2B5EF4-FFF2-40B4-BE49-F238E27FC236}">
                <a16:creationId xmlns:a16="http://schemas.microsoft.com/office/drawing/2014/main" id="{B61B2F31-1FAE-4B5E-9F16-9334C3015BAC}"/>
              </a:ext>
            </a:extLst>
          </p:cNvPr>
          <p:cNvSpPr/>
          <p:nvPr/>
        </p:nvSpPr>
        <p:spPr>
          <a:xfrm>
            <a:off x="8055384" y="3128631"/>
            <a:ext cx="1457350" cy="300969"/>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가입하기</a:t>
            </a:r>
          </a:p>
        </p:txBody>
      </p:sp>
      <p:sp>
        <p:nvSpPr>
          <p:cNvPr id="532" name="순서도: 판단 531">
            <a:extLst>
              <a:ext uri="{FF2B5EF4-FFF2-40B4-BE49-F238E27FC236}">
                <a16:creationId xmlns:a16="http://schemas.microsoft.com/office/drawing/2014/main" id="{8D4F4747-9751-4A7E-9A2C-A60BC5D2D21F}"/>
              </a:ext>
            </a:extLst>
          </p:cNvPr>
          <p:cNvSpPr/>
          <p:nvPr/>
        </p:nvSpPr>
        <p:spPr>
          <a:xfrm>
            <a:off x="7841602" y="4050738"/>
            <a:ext cx="1884913" cy="672525"/>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a:r>
              <a:rPr lang="en-US" altLang="ko-KR" sz="800" dirty="0" err="1">
                <a:solidFill>
                  <a:schemeClr val="tx1"/>
                </a:solidFill>
              </a:rPr>
              <a:t>TrainerJoinOkAction</a:t>
            </a:r>
            <a:r>
              <a:rPr lang="en-US" altLang="ko-KR" sz="800" dirty="0">
                <a:solidFill>
                  <a:schemeClr val="tx1"/>
                </a:solidFill>
              </a:rPr>
              <a:t>.</a:t>
            </a:r>
          </a:p>
          <a:p>
            <a:pPr algn="ctr"/>
            <a:r>
              <a:rPr lang="en-US" altLang="ko-KR" sz="800" dirty="0">
                <a:solidFill>
                  <a:schemeClr val="tx1"/>
                </a:solidFill>
              </a:rPr>
              <a:t>java</a:t>
            </a:r>
            <a:endParaRPr lang="ko-KR" altLang="en-US" sz="800" dirty="0">
              <a:solidFill>
                <a:schemeClr val="tx1"/>
              </a:solidFill>
            </a:endParaRPr>
          </a:p>
        </p:txBody>
      </p:sp>
      <p:sp>
        <p:nvSpPr>
          <p:cNvPr id="533" name="순서도: 문서 532"/>
          <p:cNvSpPr/>
          <p:nvPr/>
        </p:nvSpPr>
        <p:spPr>
          <a:xfrm>
            <a:off x="8091388" y="4978582"/>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Loigin.jsp</a:t>
            </a:r>
            <a:endParaRPr lang="ko-KR" altLang="en-US" sz="800" dirty="0">
              <a:solidFill>
                <a:schemeClr val="tx1"/>
              </a:solidFill>
            </a:endParaRPr>
          </a:p>
        </p:txBody>
      </p:sp>
      <p:sp>
        <p:nvSpPr>
          <p:cNvPr id="534" name="직사각형 533">
            <a:extLst>
              <a:ext uri="{FF2B5EF4-FFF2-40B4-BE49-F238E27FC236}">
                <a16:creationId xmlns:a16="http://schemas.microsoft.com/office/drawing/2014/main" id="{0299F278-8C5E-4652-8EC5-3A31D57CAED4}"/>
              </a:ext>
            </a:extLst>
          </p:cNvPr>
          <p:cNvSpPr/>
          <p:nvPr/>
        </p:nvSpPr>
        <p:spPr>
          <a:xfrm>
            <a:off x="8784059" y="4727382"/>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535" name="직사각형 534">
            <a:extLst>
              <a:ext uri="{FF2B5EF4-FFF2-40B4-BE49-F238E27FC236}">
                <a16:creationId xmlns:a16="http://schemas.microsoft.com/office/drawing/2014/main" id="{0299F278-8C5E-4652-8EC5-3A31D57CAED4}"/>
              </a:ext>
            </a:extLst>
          </p:cNvPr>
          <p:cNvSpPr/>
          <p:nvPr/>
        </p:nvSpPr>
        <p:spPr>
          <a:xfrm>
            <a:off x="9539097" y="3515938"/>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536" name="평행 사변형 535"/>
          <p:cNvSpPr/>
          <p:nvPr/>
        </p:nvSpPr>
        <p:spPr>
          <a:xfrm>
            <a:off x="2157415" y="3469721"/>
            <a:ext cx="1457350" cy="238843"/>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a:t>
            </a:r>
          </a:p>
          <a:p>
            <a:pPr algn="ctr"/>
            <a:r>
              <a:rPr lang="en-US" altLang="ko-KR" sz="800" dirty="0" err="1">
                <a:solidFill>
                  <a:schemeClr val="tx1"/>
                </a:solidFill>
              </a:rPr>
              <a:t>trainerName</a:t>
            </a:r>
            <a:endParaRPr lang="en-US" altLang="ko-KR" sz="800" dirty="0">
              <a:solidFill>
                <a:schemeClr val="tx1"/>
              </a:solidFill>
            </a:endParaRPr>
          </a:p>
        </p:txBody>
      </p:sp>
      <p:cxnSp>
        <p:nvCxnSpPr>
          <p:cNvPr id="537" name="직선 화살표 연결선 536">
            <a:extLst>
              <a:ext uri="{FF2B5EF4-FFF2-40B4-BE49-F238E27FC236}">
                <a16:creationId xmlns:a16="http://schemas.microsoft.com/office/drawing/2014/main" id="{3EDA3593-F331-4B43-B8B1-68EE7CADE1D7}"/>
              </a:ext>
            </a:extLst>
          </p:cNvPr>
          <p:cNvCxnSpPr>
            <a:stCxn id="405" idx="4"/>
            <a:endCxn id="536" idx="1"/>
          </p:cNvCxnSpPr>
          <p:nvPr/>
        </p:nvCxnSpPr>
        <p:spPr>
          <a:xfrm>
            <a:off x="2915711" y="3355295"/>
            <a:ext cx="234" cy="11442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38" name="직선 화살표 연결선 537">
            <a:extLst>
              <a:ext uri="{FF2B5EF4-FFF2-40B4-BE49-F238E27FC236}">
                <a16:creationId xmlns:a16="http://schemas.microsoft.com/office/drawing/2014/main" id="{3EDA3593-F331-4B43-B8B1-68EE7CADE1D7}"/>
              </a:ext>
            </a:extLst>
          </p:cNvPr>
          <p:cNvCxnSpPr>
            <a:stCxn id="536" idx="4"/>
            <a:endCxn id="411" idx="1"/>
          </p:cNvCxnSpPr>
          <p:nvPr/>
        </p:nvCxnSpPr>
        <p:spPr>
          <a:xfrm flipH="1">
            <a:off x="2885821" y="3708564"/>
            <a:ext cx="269" cy="1401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39" name="직선 화살표 연결선 538">
            <a:extLst>
              <a:ext uri="{FF2B5EF4-FFF2-40B4-BE49-F238E27FC236}">
                <a16:creationId xmlns:a16="http://schemas.microsoft.com/office/drawing/2014/main" id="{3EDA3593-F331-4B43-B8B1-68EE7CADE1D7}"/>
              </a:ext>
            </a:extLst>
          </p:cNvPr>
          <p:cNvCxnSpPr>
            <a:stCxn id="411" idx="4"/>
            <a:endCxn id="407" idx="0"/>
          </p:cNvCxnSpPr>
          <p:nvPr/>
        </p:nvCxnSpPr>
        <p:spPr>
          <a:xfrm>
            <a:off x="2855966" y="4087572"/>
            <a:ext cx="1" cy="1131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40" name="직사각형 539">
            <a:extLst>
              <a:ext uri="{FF2B5EF4-FFF2-40B4-BE49-F238E27FC236}">
                <a16:creationId xmlns:a16="http://schemas.microsoft.com/office/drawing/2014/main" id="{0299F278-8C5E-4652-8EC5-3A31D57CAED4}"/>
              </a:ext>
            </a:extLst>
          </p:cNvPr>
          <p:cNvSpPr/>
          <p:nvPr/>
        </p:nvSpPr>
        <p:spPr>
          <a:xfrm>
            <a:off x="5759667" y="2422767"/>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541" name="평행 사변형 540"/>
          <p:cNvSpPr/>
          <p:nvPr/>
        </p:nvSpPr>
        <p:spPr>
          <a:xfrm>
            <a:off x="5030992" y="3262460"/>
            <a:ext cx="1457350" cy="27134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trainerGender</a:t>
            </a:r>
            <a:endParaRPr lang="en-US" altLang="ko-KR" sz="800" dirty="0">
              <a:solidFill>
                <a:schemeClr val="tx1"/>
              </a:solidFill>
            </a:endParaRPr>
          </a:p>
        </p:txBody>
      </p:sp>
      <p:sp>
        <p:nvSpPr>
          <p:cNvPr id="542" name="평행 사변형 541"/>
          <p:cNvSpPr/>
          <p:nvPr/>
        </p:nvSpPr>
        <p:spPr>
          <a:xfrm>
            <a:off x="5034912" y="3660965"/>
            <a:ext cx="1457350" cy="27134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trainerEmail</a:t>
            </a:r>
            <a:endParaRPr lang="en-US" altLang="ko-KR" sz="800" dirty="0">
              <a:solidFill>
                <a:schemeClr val="tx1"/>
              </a:solidFill>
            </a:endParaRPr>
          </a:p>
        </p:txBody>
      </p:sp>
      <p:sp>
        <p:nvSpPr>
          <p:cNvPr id="543" name="평행 사변형 542"/>
          <p:cNvSpPr/>
          <p:nvPr/>
        </p:nvSpPr>
        <p:spPr>
          <a:xfrm>
            <a:off x="5000085" y="4075225"/>
            <a:ext cx="1457350" cy="27134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trainerAccount</a:t>
            </a:r>
            <a:endParaRPr lang="en-US" altLang="ko-KR" sz="800" dirty="0">
              <a:solidFill>
                <a:schemeClr val="tx1"/>
              </a:solidFill>
            </a:endParaRPr>
          </a:p>
        </p:txBody>
      </p:sp>
      <p:sp>
        <p:nvSpPr>
          <p:cNvPr id="545" name="평행 사변형 544"/>
          <p:cNvSpPr/>
          <p:nvPr/>
        </p:nvSpPr>
        <p:spPr>
          <a:xfrm>
            <a:off x="4970602" y="4485443"/>
            <a:ext cx="1457350" cy="27134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trainerAdressZipcode</a:t>
            </a:r>
            <a:endParaRPr lang="en-US" altLang="ko-KR" sz="800" dirty="0">
              <a:solidFill>
                <a:schemeClr val="tx1"/>
              </a:solidFill>
            </a:endParaRPr>
          </a:p>
        </p:txBody>
      </p:sp>
      <p:sp>
        <p:nvSpPr>
          <p:cNvPr id="546" name="평행 사변형 545"/>
          <p:cNvSpPr/>
          <p:nvPr/>
        </p:nvSpPr>
        <p:spPr>
          <a:xfrm>
            <a:off x="4970602" y="4878243"/>
            <a:ext cx="1457350" cy="27134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trainerAdress</a:t>
            </a:r>
            <a:endParaRPr lang="en-US" altLang="ko-KR" sz="800" dirty="0">
              <a:solidFill>
                <a:schemeClr val="tx1"/>
              </a:solidFill>
            </a:endParaRPr>
          </a:p>
        </p:txBody>
      </p:sp>
      <p:cxnSp>
        <p:nvCxnSpPr>
          <p:cNvPr id="547" name="연결선: 꺾임 29">
            <a:extLst>
              <a:ext uri="{FF2B5EF4-FFF2-40B4-BE49-F238E27FC236}">
                <a16:creationId xmlns:a16="http://schemas.microsoft.com/office/drawing/2014/main" id="{68CC8553-9013-4D75-B8C1-5DDC1C9C11E4}"/>
              </a:ext>
            </a:extLst>
          </p:cNvPr>
          <p:cNvCxnSpPr>
            <a:cxnSpLocks/>
            <a:stCxn id="517" idx="2"/>
            <a:endCxn id="518" idx="1"/>
          </p:cNvCxnSpPr>
          <p:nvPr/>
        </p:nvCxnSpPr>
        <p:spPr>
          <a:xfrm flipV="1">
            <a:off x="3500165" y="1831146"/>
            <a:ext cx="1530827" cy="395382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48" name="평행 사변형 547"/>
          <p:cNvSpPr/>
          <p:nvPr/>
        </p:nvSpPr>
        <p:spPr>
          <a:xfrm>
            <a:off x="4938215" y="5284372"/>
            <a:ext cx="1457350" cy="27134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trainerAdressDetail</a:t>
            </a:r>
            <a:endParaRPr lang="en-US" altLang="ko-KR" sz="800" dirty="0">
              <a:solidFill>
                <a:schemeClr val="tx1"/>
              </a:solidFill>
            </a:endParaRPr>
          </a:p>
        </p:txBody>
      </p:sp>
      <p:sp>
        <p:nvSpPr>
          <p:cNvPr id="549" name="평행 사변형 548"/>
          <p:cNvSpPr/>
          <p:nvPr/>
        </p:nvSpPr>
        <p:spPr>
          <a:xfrm>
            <a:off x="4907076" y="5690889"/>
            <a:ext cx="1457350" cy="27134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trainerUrl</a:t>
            </a:r>
            <a:endParaRPr lang="en-US" altLang="ko-KR" sz="800" dirty="0">
              <a:solidFill>
                <a:schemeClr val="tx1"/>
              </a:solidFill>
            </a:endParaRPr>
          </a:p>
        </p:txBody>
      </p:sp>
      <p:sp>
        <p:nvSpPr>
          <p:cNvPr id="550" name="평행 사변형 549"/>
          <p:cNvSpPr/>
          <p:nvPr/>
        </p:nvSpPr>
        <p:spPr>
          <a:xfrm>
            <a:off x="4870415" y="6108204"/>
            <a:ext cx="1457350" cy="271346"/>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trainerFileName</a:t>
            </a:r>
            <a:endParaRPr lang="en-US" altLang="ko-KR" sz="800" dirty="0">
              <a:solidFill>
                <a:schemeClr val="tx1"/>
              </a:solidFill>
            </a:endParaRPr>
          </a:p>
        </p:txBody>
      </p:sp>
      <p:cxnSp>
        <p:nvCxnSpPr>
          <p:cNvPr id="552" name="직선 화살표 연결선 551">
            <a:extLst>
              <a:ext uri="{FF2B5EF4-FFF2-40B4-BE49-F238E27FC236}">
                <a16:creationId xmlns:a16="http://schemas.microsoft.com/office/drawing/2014/main" id="{3EDA3593-F331-4B43-B8B1-68EE7CADE1D7}"/>
              </a:ext>
            </a:extLst>
          </p:cNvPr>
          <p:cNvCxnSpPr>
            <a:stCxn id="541" idx="4"/>
            <a:endCxn id="542" idx="0"/>
          </p:cNvCxnSpPr>
          <p:nvPr/>
        </p:nvCxnSpPr>
        <p:spPr>
          <a:xfrm>
            <a:off x="5759667" y="3533806"/>
            <a:ext cx="3920" cy="12715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3" name="직선 화살표 연결선 552">
            <a:extLst>
              <a:ext uri="{FF2B5EF4-FFF2-40B4-BE49-F238E27FC236}">
                <a16:creationId xmlns:a16="http://schemas.microsoft.com/office/drawing/2014/main" id="{3EDA3593-F331-4B43-B8B1-68EE7CADE1D7}"/>
              </a:ext>
            </a:extLst>
          </p:cNvPr>
          <p:cNvCxnSpPr>
            <a:stCxn id="542" idx="4"/>
            <a:endCxn id="543" idx="1"/>
          </p:cNvCxnSpPr>
          <p:nvPr/>
        </p:nvCxnSpPr>
        <p:spPr>
          <a:xfrm flipH="1">
            <a:off x="5762678" y="3932311"/>
            <a:ext cx="909" cy="14291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4" name="직선 화살표 연결선 553">
            <a:extLst>
              <a:ext uri="{FF2B5EF4-FFF2-40B4-BE49-F238E27FC236}">
                <a16:creationId xmlns:a16="http://schemas.microsoft.com/office/drawing/2014/main" id="{3EDA3593-F331-4B43-B8B1-68EE7CADE1D7}"/>
              </a:ext>
            </a:extLst>
          </p:cNvPr>
          <p:cNvCxnSpPr>
            <a:stCxn id="543" idx="4"/>
            <a:endCxn id="545" idx="1"/>
          </p:cNvCxnSpPr>
          <p:nvPr/>
        </p:nvCxnSpPr>
        <p:spPr>
          <a:xfrm>
            <a:off x="5728760" y="4346571"/>
            <a:ext cx="4435" cy="13887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5" name="직선 화살표 연결선 554">
            <a:extLst>
              <a:ext uri="{FF2B5EF4-FFF2-40B4-BE49-F238E27FC236}">
                <a16:creationId xmlns:a16="http://schemas.microsoft.com/office/drawing/2014/main" id="{3EDA3593-F331-4B43-B8B1-68EE7CADE1D7}"/>
              </a:ext>
            </a:extLst>
          </p:cNvPr>
          <p:cNvCxnSpPr>
            <a:stCxn id="545" idx="4"/>
            <a:endCxn id="546" idx="0"/>
          </p:cNvCxnSpPr>
          <p:nvPr/>
        </p:nvCxnSpPr>
        <p:spPr>
          <a:xfrm>
            <a:off x="5699277" y="4756789"/>
            <a:ext cx="0" cy="12145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6" name="직선 화살표 연결선 555">
            <a:extLst>
              <a:ext uri="{FF2B5EF4-FFF2-40B4-BE49-F238E27FC236}">
                <a16:creationId xmlns:a16="http://schemas.microsoft.com/office/drawing/2014/main" id="{3EDA3593-F331-4B43-B8B1-68EE7CADE1D7}"/>
              </a:ext>
            </a:extLst>
          </p:cNvPr>
          <p:cNvCxnSpPr>
            <a:stCxn id="546" idx="4"/>
            <a:endCxn id="548" idx="1"/>
          </p:cNvCxnSpPr>
          <p:nvPr/>
        </p:nvCxnSpPr>
        <p:spPr>
          <a:xfrm>
            <a:off x="5699277" y="5149589"/>
            <a:ext cx="1531" cy="1347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7" name="직선 화살표 연결선 556">
            <a:extLst>
              <a:ext uri="{FF2B5EF4-FFF2-40B4-BE49-F238E27FC236}">
                <a16:creationId xmlns:a16="http://schemas.microsoft.com/office/drawing/2014/main" id="{3EDA3593-F331-4B43-B8B1-68EE7CADE1D7}"/>
              </a:ext>
            </a:extLst>
          </p:cNvPr>
          <p:cNvCxnSpPr>
            <a:stCxn id="548" idx="4"/>
            <a:endCxn id="549" idx="1"/>
          </p:cNvCxnSpPr>
          <p:nvPr/>
        </p:nvCxnSpPr>
        <p:spPr>
          <a:xfrm>
            <a:off x="5666890" y="5555718"/>
            <a:ext cx="2779" cy="13517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8" name="직선 화살표 연결선 557">
            <a:extLst>
              <a:ext uri="{FF2B5EF4-FFF2-40B4-BE49-F238E27FC236}">
                <a16:creationId xmlns:a16="http://schemas.microsoft.com/office/drawing/2014/main" id="{3EDA3593-F331-4B43-B8B1-68EE7CADE1D7}"/>
              </a:ext>
            </a:extLst>
          </p:cNvPr>
          <p:cNvCxnSpPr>
            <a:stCxn id="549" idx="4"/>
            <a:endCxn id="550" idx="1"/>
          </p:cNvCxnSpPr>
          <p:nvPr/>
        </p:nvCxnSpPr>
        <p:spPr>
          <a:xfrm flipH="1">
            <a:off x="5633008" y="5962235"/>
            <a:ext cx="2743" cy="1459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59" name="순서도: 처리 558">
            <a:extLst>
              <a:ext uri="{FF2B5EF4-FFF2-40B4-BE49-F238E27FC236}">
                <a16:creationId xmlns:a16="http://schemas.microsoft.com/office/drawing/2014/main" id="{B61B2F31-1FAE-4B5E-9F16-9334C3015BAC}"/>
              </a:ext>
            </a:extLst>
          </p:cNvPr>
          <p:cNvSpPr/>
          <p:nvPr/>
        </p:nvSpPr>
        <p:spPr>
          <a:xfrm>
            <a:off x="8055384" y="2713964"/>
            <a:ext cx="1457350" cy="300969"/>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파일첨부</a:t>
            </a:r>
          </a:p>
        </p:txBody>
      </p:sp>
      <p:cxnSp>
        <p:nvCxnSpPr>
          <p:cNvPr id="560" name="연결선: 꺾임 29">
            <a:extLst>
              <a:ext uri="{FF2B5EF4-FFF2-40B4-BE49-F238E27FC236}">
                <a16:creationId xmlns:a16="http://schemas.microsoft.com/office/drawing/2014/main" id="{68CC8553-9013-4D75-B8C1-5DDC1C9C11E4}"/>
              </a:ext>
            </a:extLst>
          </p:cNvPr>
          <p:cNvCxnSpPr>
            <a:cxnSpLocks/>
            <a:stCxn id="550" idx="2"/>
            <a:endCxn id="559" idx="1"/>
          </p:cNvCxnSpPr>
          <p:nvPr/>
        </p:nvCxnSpPr>
        <p:spPr>
          <a:xfrm flipV="1">
            <a:off x="6293847" y="2864449"/>
            <a:ext cx="1761537" cy="3379428"/>
          </a:xfrm>
          <a:prstGeom prst="bentConnector3">
            <a:avLst>
              <a:gd name="adj1" fmla="val 25127"/>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61" name="직선 화살표 연결선 560">
            <a:extLst>
              <a:ext uri="{FF2B5EF4-FFF2-40B4-BE49-F238E27FC236}">
                <a16:creationId xmlns:a16="http://schemas.microsoft.com/office/drawing/2014/main" id="{3EDA3593-F331-4B43-B8B1-68EE7CADE1D7}"/>
              </a:ext>
            </a:extLst>
          </p:cNvPr>
          <p:cNvCxnSpPr>
            <a:stCxn id="559" idx="2"/>
            <a:endCxn id="528" idx="0"/>
          </p:cNvCxnSpPr>
          <p:nvPr/>
        </p:nvCxnSpPr>
        <p:spPr>
          <a:xfrm>
            <a:off x="8784059" y="3014933"/>
            <a:ext cx="0" cy="11369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62" name="직선 화살표 연결선 561">
            <a:extLst>
              <a:ext uri="{FF2B5EF4-FFF2-40B4-BE49-F238E27FC236}">
                <a16:creationId xmlns:a16="http://schemas.microsoft.com/office/drawing/2014/main" id="{3EDA3593-F331-4B43-B8B1-68EE7CADE1D7}"/>
              </a:ext>
            </a:extLst>
          </p:cNvPr>
          <p:cNvCxnSpPr>
            <a:stCxn id="528" idx="2"/>
            <a:endCxn id="608" idx="0"/>
          </p:cNvCxnSpPr>
          <p:nvPr/>
        </p:nvCxnSpPr>
        <p:spPr>
          <a:xfrm>
            <a:off x="8784059" y="3429600"/>
            <a:ext cx="0" cy="14267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63" name="직선 화살표 연결선 562">
            <a:extLst>
              <a:ext uri="{FF2B5EF4-FFF2-40B4-BE49-F238E27FC236}">
                <a16:creationId xmlns:a16="http://schemas.microsoft.com/office/drawing/2014/main" id="{3EDA3593-F331-4B43-B8B1-68EE7CADE1D7}"/>
              </a:ext>
            </a:extLst>
          </p:cNvPr>
          <p:cNvCxnSpPr>
            <a:stCxn id="608" idx="2"/>
            <a:endCxn id="532" idx="0"/>
          </p:cNvCxnSpPr>
          <p:nvPr/>
        </p:nvCxnSpPr>
        <p:spPr>
          <a:xfrm>
            <a:off x="8784059" y="3932311"/>
            <a:ext cx="0" cy="11842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64" name="직선 화살표 연결선 563">
            <a:extLst>
              <a:ext uri="{FF2B5EF4-FFF2-40B4-BE49-F238E27FC236}">
                <a16:creationId xmlns:a16="http://schemas.microsoft.com/office/drawing/2014/main" id="{3EDA3593-F331-4B43-B8B1-68EE7CADE1D7}"/>
              </a:ext>
            </a:extLst>
          </p:cNvPr>
          <p:cNvCxnSpPr>
            <a:stCxn id="532" idx="2"/>
            <a:endCxn id="533" idx="0"/>
          </p:cNvCxnSpPr>
          <p:nvPr/>
        </p:nvCxnSpPr>
        <p:spPr>
          <a:xfrm>
            <a:off x="8784059" y="4723263"/>
            <a:ext cx="0" cy="25531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68" name="직선 화살표 연결선 567"/>
          <p:cNvCxnSpPr/>
          <p:nvPr/>
        </p:nvCxnSpPr>
        <p:spPr>
          <a:xfrm>
            <a:off x="7491281" y="4300200"/>
            <a:ext cx="387705" cy="0"/>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69" name="직선 화살표 연결선 568"/>
          <p:cNvCxnSpPr/>
          <p:nvPr/>
        </p:nvCxnSpPr>
        <p:spPr>
          <a:xfrm flipH="1">
            <a:off x="7491281" y="4470391"/>
            <a:ext cx="379370" cy="3078"/>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0" name="연결선: 꺾임 29">
            <a:extLst>
              <a:ext uri="{FF2B5EF4-FFF2-40B4-BE49-F238E27FC236}">
                <a16:creationId xmlns:a16="http://schemas.microsoft.com/office/drawing/2014/main" id="{68CC8553-9013-4D75-B8C1-5DDC1C9C11E4}"/>
              </a:ext>
            </a:extLst>
          </p:cNvPr>
          <p:cNvCxnSpPr>
            <a:cxnSpLocks/>
            <a:stCxn id="608" idx="3"/>
            <a:endCxn id="139" idx="1"/>
          </p:cNvCxnSpPr>
          <p:nvPr/>
        </p:nvCxnSpPr>
        <p:spPr>
          <a:xfrm>
            <a:off x="9539097" y="3752291"/>
            <a:ext cx="480630" cy="12700"/>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1" name="연결선: 꺾임 29">
            <a:extLst>
              <a:ext uri="{FF2B5EF4-FFF2-40B4-BE49-F238E27FC236}">
                <a16:creationId xmlns:a16="http://schemas.microsoft.com/office/drawing/2014/main" id="{68CC8553-9013-4D75-B8C1-5DDC1C9C11E4}"/>
              </a:ext>
            </a:extLst>
          </p:cNvPr>
          <p:cNvCxnSpPr>
            <a:cxnSpLocks/>
            <a:stCxn id="512" idx="3"/>
            <a:endCxn id="411" idx="2"/>
          </p:cNvCxnSpPr>
          <p:nvPr/>
        </p:nvCxnSpPr>
        <p:spPr>
          <a:xfrm flipH="1" flipV="1">
            <a:off x="3554786" y="3968151"/>
            <a:ext cx="332925" cy="1253426"/>
          </a:xfrm>
          <a:prstGeom prst="bentConnector3">
            <a:avLst>
              <a:gd name="adj1" fmla="val -68664"/>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74" name="직사각형 573">
            <a:extLst>
              <a:ext uri="{FF2B5EF4-FFF2-40B4-BE49-F238E27FC236}">
                <a16:creationId xmlns:a16="http://schemas.microsoft.com/office/drawing/2014/main" id="{0299F278-8C5E-4652-8EC5-3A31D57CAED4}"/>
              </a:ext>
            </a:extLst>
          </p:cNvPr>
          <p:cNvSpPr/>
          <p:nvPr/>
        </p:nvSpPr>
        <p:spPr>
          <a:xfrm>
            <a:off x="2514207" y="5340274"/>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607" name="직사각형 606">
            <a:extLst>
              <a:ext uri="{FF2B5EF4-FFF2-40B4-BE49-F238E27FC236}">
                <a16:creationId xmlns:a16="http://schemas.microsoft.com/office/drawing/2014/main" id="{0299F278-8C5E-4652-8EC5-3A31D57CAED4}"/>
              </a:ext>
            </a:extLst>
          </p:cNvPr>
          <p:cNvSpPr/>
          <p:nvPr/>
        </p:nvSpPr>
        <p:spPr>
          <a:xfrm>
            <a:off x="3744912" y="2449646"/>
            <a:ext cx="324128"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608" name="순서도: 판단 607">
            <a:extLst>
              <a:ext uri="{FF2B5EF4-FFF2-40B4-BE49-F238E27FC236}">
                <a16:creationId xmlns:a16="http://schemas.microsoft.com/office/drawing/2014/main" id="{8D4F4747-9751-4A7E-9A2C-A60BC5D2D21F}"/>
              </a:ext>
            </a:extLst>
          </p:cNvPr>
          <p:cNvSpPr/>
          <p:nvPr/>
        </p:nvSpPr>
        <p:spPr>
          <a:xfrm>
            <a:off x="8029021" y="3572271"/>
            <a:ext cx="1510076"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endParaRPr>
          </a:p>
          <a:p>
            <a:pPr algn="ctr"/>
            <a:endParaRPr lang="en-US" altLang="ko-KR" sz="800" dirty="0">
              <a:solidFill>
                <a:schemeClr val="tx1"/>
              </a:solidFill>
            </a:endParaRPr>
          </a:p>
          <a:p>
            <a:pPr algn="ctr"/>
            <a:r>
              <a:rPr lang="ko-KR" altLang="en-US" sz="800" dirty="0">
                <a:solidFill>
                  <a:schemeClr val="tx1"/>
                </a:solidFill>
              </a:rPr>
              <a:t>유효성 검사</a:t>
            </a:r>
            <a:endParaRPr lang="en-US" altLang="ko-KR" sz="800" dirty="0">
              <a:solidFill>
                <a:schemeClr val="tx1"/>
              </a:solidFill>
            </a:endParaRPr>
          </a:p>
          <a:p>
            <a:pPr algn="ctr"/>
            <a:endParaRPr lang="en-US" altLang="ko-KR" sz="800" dirty="0">
              <a:solidFill>
                <a:schemeClr val="tx1"/>
              </a:solidFill>
            </a:endParaRPr>
          </a:p>
          <a:p>
            <a:pPr algn="ctr"/>
            <a:endParaRPr lang="ko-KR" altLang="en-US" sz="800" dirty="0">
              <a:solidFill>
                <a:schemeClr val="tx1"/>
              </a:solidFill>
            </a:endParaRPr>
          </a:p>
        </p:txBody>
      </p:sp>
      <p:cxnSp>
        <p:nvCxnSpPr>
          <p:cNvPr id="622" name="연결선: 꺾임 29">
            <a:extLst>
              <a:ext uri="{FF2B5EF4-FFF2-40B4-BE49-F238E27FC236}">
                <a16:creationId xmlns:a16="http://schemas.microsoft.com/office/drawing/2014/main" id="{68CC8553-9013-4D75-B8C1-5DDC1C9C11E4}"/>
              </a:ext>
            </a:extLst>
          </p:cNvPr>
          <p:cNvCxnSpPr>
            <a:cxnSpLocks/>
            <a:stCxn id="532" idx="3"/>
            <a:endCxn id="628" idx="1"/>
          </p:cNvCxnSpPr>
          <p:nvPr/>
        </p:nvCxnSpPr>
        <p:spPr>
          <a:xfrm flipV="1">
            <a:off x="9726515" y="4387000"/>
            <a:ext cx="446291" cy="1"/>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28" name="순서도: 처리 627">
            <a:extLst>
              <a:ext uri="{FF2B5EF4-FFF2-40B4-BE49-F238E27FC236}">
                <a16:creationId xmlns:a16="http://schemas.microsoft.com/office/drawing/2014/main" id="{B61B2F31-1FAE-4B5E-9F16-9334C3015BAC}"/>
              </a:ext>
            </a:extLst>
          </p:cNvPr>
          <p:cNvSpPr/>
          <p:nvPr/>
        </p:nvSpPr>
        <p:spPr>
          <a:xfrm>
            <a:off x="10172806" y="4263520"/>
            <a:ext cx="1076850" cy="246959"/>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p>
        </p:txBody>
      </p:sp>
      <p:sp>
        <p:nvSpPr>
          <p:cNvPr id="638" name="직사각형 637">
            <a:extLst>
              <a:ext uri="{FF2B5EF4-FFF2-40B4-BE49-F238E27FC236}">
                <a16:creationId xmlns:a16="http://schemas.microsoft.com/office/drawing/2014/main" id="{0299F278-8C5E-4652-8EC5-3A31D57CAED4}"/>
              </a:ext>
            </a:extLst>
          </p:cNvPr>
          <p:cNvSpPr/>
          <p:nvPr/>
        </p:nvSpPr>
        <p:spPr>
          <a:xfrm>
            <a:off x="8784059" y="3928683"/>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639" name="직사각형 638">
            <a:extLst>
              <a:ext uri="{FF2B5EF4-FFF2-40B4-BE49-F238E27FC236}">
                <a16:creationId xmlns:a16="http://schemas.microsoft.com/office/drawing/2014/main" id="{0299F278-8C5E-4652-8EC5-3A31D57CAED4}"/>
              </a:ext>
            </a:extLst>
          </p:cNvPr>
          <p:cNvSpPr/>
          <p:nvPr/>
        </p:nvSpPr>
        <p:spPr>
          <a:xfrm>
            <a:off x="9829442" y="4163298"/>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642" name="직사각형 641">
            <a:extLst>
              <a:ext uri="{FF2B5EF4-FFF2-40B4-BE49-F238E27FC236}">
                <a16:creationId xmlns:a16="http://schemas.microsoft.com/office/drawing/2014/main" id="{0299F278-8C5E-4652-8EC5-3A31D57CAED4}"/>
              </a:ext>
            </a:extLst>
          </p:cNvPr>
          <p:cNvSpPr/>
          <p:nvPr/>
        </p:nvSpPr>
        <p:spPr>
          <a:xfrm>
            <a:off x="2938717" y="2427850"/>
            <a:ext cx="364202" cy="215444"/>
          </a:xfrm>
          <a:prstGeom prst="rect">
            <a:avLst/>
          </a:prstGeom>
        </p:spPr>
        <p:txBody>
          <a:bodyPr wrap="none">
            <a:spAutoFit/>
          </a:bodyPr>
          <a:lstStyle/>
          <a:p>
            <a:r>
              <a:rPr lang="en-US" altLang="ko-KR" sz="800" dirty="0" err="1"/>
              <a:t>ajax</a:t>
            </a:r>
            <a:endParaRPr lang="ko-KR" altLang="en-US" sz="800" dirty="0"/>
          </a:p>
        </p:txBody>
      </p:sp>
      <p:sp>
        <p:nvSpPr>
          <p:cNvPr id="101" name="직사각형 100">
            <a:extLst>
              <a:ext uri="{FF2B5EF4-FFF2-40B4-BE49-F238E27FC236}">
                <a16:creationId xmlns:a16="http://schemas.microsoft.com/office/drawing/2014/main" id="{0299F278-8C5E-4652-8EC5-3A31D57CAED4}"/>
              </a:ext>
            </a:extLst>
          </p:cNvPr>
          <p:cNvSpPr/>
          <p:nvPr/>
        </p:nvSpPr>
        <p:spPr>
          <a:xfrm>
            <a:off x="2862025" y="4848069"/>
            <a:ext cx="364202" cy="215444"/>
          </a:xfrm>
          <a:prstGeom prst="rect">
            <a:avLst/>
          </a:prstGeom>
        </p:spPr>
        <p:txBody>
          <a:bodyPr wrap="none">
            <a:spAutoFit/>
          </a:bodyPr>
          <a:lstStyle/>
          <a:p>
            <a:r>
              <a:rPr lang="en-US" altLang="ko-KR" sz="800" dirty="0" err="1"/>
              <a:t>ajax</a:t>
            </a:r>
            <a:endParaRPr lang="ko-KR" altLang="en-US" sz="800" dirty="0"/>
          </a:p>
        </p:txBody>
      </p:sp>
      <p:sp>
        <p:nvSpPr>
          <p:cNvPr id="103" name="순서도: 처리 102">
            <a:extLst>
              <a:ext uri="{FF2B5EF4-FFF2-40B4-BE49-F238E27FC236}">
                <a16:creationId xmlns:a16="http://schemas.microsoft.com/office/drawing/2014/main" id="{33521828-51D5-4BDF-80BE-7C9BF2DB1940}"/>
              </a:ext>
            </a:extLst>
          </p:cNvPr>
          <p:cNvSpPr/>
          <p:nvPr/>
        </p:nvSpPr>
        <p:spPr>
          <a:xfrm>
            <a:off x="6872723" y="2022331"/>
            <a:ext cx="1333878" cy="55546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인증번호가 </a:t>
            </a:r>
            <a:endParaRPr lang="en-US" altLang="ko-KR" sz="800" dirty="0">
              <a:solidFill>
                <a:schemeClr val="tx1"/>
              </a:solidFill>
            </a:endParaRPr>
          </a:p>
          <a:p>
            <a:pPr algn="ctr"/>
            <a:r>
              <a:rPr lang="ko-KR" altLang="en-US" sz="800" dirty="0">
                <a:solidFill>
                  <a:schemeClr val="tx1"/>
                </a:solidFill>
              </a:rPr>
              <a:t>틀렸습니다</a:t>
            </a:r>
            <a:endParaRPr lang="en-US" altLang="ko-KR" sz="800" dirty="0">
              <a:solidFill>
                <a:schemeClr val="tx1"/>
              </a:solidFill>
            </a:endParaRPr>
          </a:p>
          <a:p>
            <a:pPr algn="ctr">
              <a:lnSpc>
                <a:spcPct val="90000"/>
              </a:lnSpc>
            </a:pPr>
            <a:endParaRPr lang="en-US" altLang="ko-KR" sz="800" dirty="0">
              <a:solidFill>
                <a:schemeClr val="tx1"/>
              </a:solidFill>
              <a:latin typeface="+mn-ea"/>
            </a:endParaRPr>
          </a:p>
        </p:txBody>
      </p:sp>
      <p:sp>
        <p:nvSpPr>
          <p:cNvPr id="107" name="사각형: 둥근 모서리 244">
            <a:extLst>
              <a:ext uri="{FF2B5EF4-FFF2-40B4-BE49-F238E27FC236}">
                <a16:creationId xmlns:a16="http://schemas.microsoft.com/office/drawing/2014/main" id="{11497AE7-98EC-494B-BDC7-DCA11EF169AC}"/>
              </a:ext>
            </a:extLst>
          </p:cNvPr>
          <p:cNvSpPr/>
          <p:nvPr/>
        </p:nvSpPr>
        <p:spPr>
          <a:xfrm>
            <a:off x="7355616" y="2402876"/>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108" name="순서도: 처리 107">
            <a:extLst>
              <a:ext uri="{FF2B5EF4-FFF2-40B4-BE49-F238E27FC236}">
                <a16:creationId xmlns:a16="http://schemas.microsoft.com/office/drawing/2014/main" id="{33521828-51D5-4BDF-80BE-7C9BF2DB1940}"/>
              </a:ext>
            </a:extLst>
          </p:cNvPr>
          <p:cNvSpPr/>
          <p:nvPr/>
        </p:nvSpPr>
        <p:spPr>
          <a:xfrm>
            <a:off x="5096193" y="2613524"/>
            <a:ext cx="1333878" cy="50185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인증번호가 </a:t>
            </a:r>
            <a:endParaRPr lang="en-US" altLang="ko-KR" sz="800" dirty="0">
              <a:solidFill>
                <a:schemeClr val="tx1"/>
              </a:solidFill>
            </a:endParaRPr>
          </a:p>
          <a:p>
            <a:pPr algn="ctr"/>
            <a:r>
              <a:rPr lang="ko-KR" altLang="en-US" sz="800" dirty="0">
                <a:solidFill>
                  <a:schemeClr val="tx1"/>
                </a:solidFill>
              </a:rPr>
              <a:t>확인되었습니다</a:t>
            </a:r>
            <a:endParaRPr lang="en-US" altLang="ko-KR" sz="800" dirty="0">
              <a:solidFill>
                <a:schemeClr val="tx1"/>
              </a:solidFill>
            </a:endParaRPr>
          </a:p>
          <a:p>
            <a:pPr algn="ctr">
              <a:lnSpc>
                <a:spcPct val="90000"/>
              </a:lnSpc>
            </a:pPr>
            <a:endParaRPr lang="en-US" altLang="ko-KR" sz="800" dirty="0">
              <a:solidFill>
                <a:schemeClr val="tx1"/>
              </a:solidFill>
              <a:latin typeface="+mn-ea"/>
            </a:endParaRPr>
          </a:p>
        </p:txBody>
      </p:sp>
      <p:cxnSp>
        <p:nvCxnSpPr>
          <p:cNvPr id="112" name="직선 화살표 연결선 111">
            <a:extLst>
              <a:ext uri="{FF2B5EF4-FFF2-40B4-BE49-F238E27FC236}">
                <a16:creationId xmlns:a16="http://schemas.microsoft.com/office/drawing/2014/main" id="{3EDA3593-F331-4B43-B8B1-68EE7CADE1D7}"/>
              </a:ext>
            </a:extLst>
          </p:cNvPr>
          <p:cNvCxnSpPr>
            <a:stCxn id="108" idx="2"/>
            <a:endCxn id="541" idx="0"/>
          </p:cNvCxnSpPr>
          <p:nvPr/>
        </p:nvCxnSpPr>
        <p:spPr>
          <a:xfrm flipH="1">
            <a:off x="5759667" y="3115375"/>
            <a:ext cx="3465" cy="14708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9" name="사각형: 둥근 모서리 244">
            <a:extLst>
              <a:ext uri="{FF2B5EF4-FFF2-40B4-BE49-F238E27FC236}">
                <a16:creationId xmlns:a16="http://schemas.microsoft.com/office/drawing/2014/main" id="{11497AE7-98EC-494B-BDC7-DCA11EF169AC}"/>
              </a:ext>
            </a:extLst>
          </p:cNvPr>
          <p:cNvSpPr/>
          <p:nvPr/>
        </p:nvSpPr>
        <p:spPr>
          <a:xfrm>
            <a:off x="5589820" y="292277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139" name="순서도: 처리 138">
            <a:extLst>
              <a:ext uri="{FF2B5EF4-FFF2-40B4-BE49-F238E27FC236}">
                <a16:creationId xmlns:a16="http://schemas.microsoft.com/office/drawing/2014/main" id="{33521828-51D5-4BDF-80BE-7C9BF2DB1940}"/>
              </a:ext>
            </a:extLst>
          </p:cNvPr>
          <p:cNvSpPr/>
          <p:nvPr/>
        </p:nvSpPr>
        <p:spPr>
          <a:xfrm>
            <a:off x="10019727" y="3315403"/>
            <a:ext cx="1860960" cy="87377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en-US" altLang="ko-KR" sz="800" dirty="0">
              <a:solidFill>
                <a:schemeClr val="tx1"/>
              </a:solidFill>
            </a:endParaRPr>
          </a:p>
          <a:p>
            <a:pPr algn="ctr"/>
            <a:r>
              <a:rPr lang="ko-KR" altLang="en-US" sz="800" dirty="0">
                <a:solidFill>
                  <a:schemeClr val="tx1"/>
                </a:solidFill>
              </a:rPr>
              <a:t>비밀번호는 </a:t>
            </a:r>
            <a:r>
              <a:rPr lang="en-US" altLang="ko-KR" sz="800" dirty="0">
                <a:solidFill>
                  <a:schemeClr val="tx1"/>
                </a:solidFill>
              </a:rPr>
              <a:t>8</a:t>
            </a:r>
            <a:r>
              <a:rPr lang="ko-KR" altLang="en-US" sz="800" dirty="0">
                <a:solidFill>
                  <a:schemeClr val="tx1"/>
                </a:solidFill>
              </a:rPr>
              <a:t>자리 이상이어야 하며</a:t>
            </a:r>
            <a:r>
              <a:rPr lang="en-US" altLang="ko-KR" sz="800" dirty="0">
                <a:solidFill>
                  <a:schemeClr val="tx1"/>
                </a:solidFill>
              </a:rPr>
              <a:t>, </a:t>
            </a:r>
            <a:r>
              <a:rPr lang="ko-KR" altLang="en-US" sz="800" dirty="0">
                <a:solidFill>
                  <a:schemeClr val="tx1"/>
                </a:solidFill>
              </a:rPr>
              <a:t>소문자</a:t>
            </a:r>
            <a:r>
              <a:rPr lang="en-US" altLang="ko-KR" sz="800" dirty="0">
                <a:solidFill>
                  <a:schemeClr val="tx1"/>
                </a:solidFill>
              </a:rPr>
              <a:t>/</a:t>
            </a:r>
            <a:r>
              <a:rPr lang="ko-KR" altLang="en-US" sz="800" dirty="0">
                <a:solidFill>
                  <a:schemeClr val="tx1"/>
                </a:solidFill>
              </a:rPr>
              <a:t>숫자</a:t>
            </a:r>
            <a:r>
              <a:rPr lang="en-US" altLang="ko-KR" sz="800" dirty="0">
                <a:solidFill>
                  <a:schemeClr val="tx1"/>
                </a:solidFill>
              </a:rPr>
              <a:t>/</a:t>
            </a:r>
            <a:r>
              <a:rPr lang="ko-KR" altLang="en-US" sz="800" dirty="0">
                <a:solidFill>
                  <a:schemeClr val="tx1"/>
                </a:solidFill>
              </a:rPr>
              <a:t>특수문자 </a:t>
            </a:r>
            <a:endParaRPr lang="en-US" altLang="ko-KR" sz="800" dirty="0">
              <a:solidFill>
                <a:schemeClr val="tx1"/>
              </a:solidFill>
            </a:endParaRPr>
          </a:p>
          <a:p>
            <a:pPr algn="ctr"/>
            <a:r>
              <a:rPr lang="ko-KR" altLang="en-US" sz="800" dirty="0">
                <a:solidFill>
                  <a:schemeClr val="tx1"/>
                </a:solidFill>
              </a:rPr>
              <a:t>모두 포함해야 합니다</a:t>
            </a:r>
            <a:endParaRPr lang="en-US" altLang="ko-KR" sz="800" dirty="0">
              <a:solidFill>
                <a:schemeClr val="tx1"/>
              </a:solidFill>
            </a:endParaRPr>
          </a:p>
          <a:p>
            <a:pPr algn="ctr"/>
            <a:r>
              <a:rPr lang="ko-KR" altLang="en-US" sz="800" dirty="0">
                <a:solidFill>
                  <a:schemeClr val="tx1"/>
                </a:solidFill>
              </a:rPr>
              <a:t>인증번호를 확인해주세요</a:t>
            </a:r>
            <a:endParaRPr lang="en-US" altLang="ko-KR" sz="800" dirty="0">
              <a:solidFill>
                <a:schemeClr val="tx1"/>
              </a:solidFill>
            </a:endParaRPr>
          </a:p>
          <a:p>
            <a:pPr algn="ctr"/>
            <a:r>
              <a:rPr lang="en-US" altLang="ko-KR" sz="800" dirty="0">
                <a:solidFill>
                  <a:schemeClr val="tx1"/>
                </a:solidFill>
              </a:rPr>
              <a:t>***</a:t>
            </a:r>
            <a:r>
              <a:rPr lang="ko-KR" altLang="en-US" sz="800" dirty="0">
                <a:solidFill>
                  <a:schemeClr val="tx1"/>
                </a:solidFill>
              </a:rPr>
              <a:t>를 입력해주세요</a:t>
            </a:r>
            <a:r>
              <a:rPr lang="en-US" altLang="ko-KR" sz="800" dirty="0">
                <a:solidFill>
                  <a:schemeClr val="tx1"/>
                </a:solidFill>
              </a:rPr>
              <a:t>..</a:t>
            </a:r>
          </a:p>
          <a:p>
            <a:pPr algn="ctr"/>
            <a:endParaRPr lang="en-US" altLang="ko-KR" sz="800" dirty="0">
              <a:solidFill>
                <a:schemeClr val="tx1"/>
              </a:solidFill>
            </a:endParaRPr>
          </a:p>
          <a:p>
            <a:pPr algn="ctr"/>
            <a:endParaRPr lang="ko-KR" altLang="en-US" sz="800" dirty="0">
              <a:solidFill>
                <a:schemeClr val="tx1"/>
              </a:solidFill>
            </a:endParaRPr>
          </a:p>
          <a:p>
            <a:pPr algn="ctr">
              <a:lnSpc>
                <a:spcPct val="90000"/>
              </a:lnSpc>
            </a:pPr>
            <a:endParaRPr lang="en-US" altLang="ko-KR" sz="800" dirty="0">
              <a:solidFill>
                <a:schemeClr val="tx1"/>
              </a:solidFill>
              <a:latin typeface="+mn-ea"/>
            </a:endParaRPr>
          </a:p>
        </p:txBody>
      </p:sp>
      <p:sp>
        <p:nvSpPr>
          <p:cNvPr id="140" name="사각형: 둥근 모서리 244">
            <a:extLst>
              <a:ext uri="{FF2B5EF4-FFF2-40B4-BE49-F238E27FC236}">
                <a16:creationId xmlns:a16="http://schemas.microsoft.com/office/drawing/2014/main" id="{11497AE7-98EC-494B-BDC7-DCA11EF169AC}"/>
              </a:ext>
            </a:extLst>
          </p:cNvPr>
          <p:cNvSpPr/>
          <p:nvPr/>
        </p:nvSpPr>
        <p:spPr>
          <a:xfrm>
            <a:off x="10755975" y="3972861"/>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pic>
        <p:nvPicPr>
          <p:cNvPr id="149" name="그림 148">
            <a:extLst>
              <a:ext uri="{FF2B5EF4-FFF2-40B4-BE49-F238E27FC236}">
                <a16:creationId xmlns:a16="http://schemas.microsoft.com/office/drawing/2014/main" id="{CEDF8183-FEB8-3E4D-B439-928C086396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99506" y="4044818"/>
            <a:ext cx="716727" cy="720748"/>
          </a:xfrm>
          <a:prstGeom prst="rect">
            <a:avLst/>
          </a:prstGeom>
        </p:spPr>
      </p:pic>
      <p:sp>
        <p:nvSpPr>
          <p:cNvPr id="151" name="직사각형 150">
            <a:extLst>
              <a:ext uri="{FF2B5EF4-FFF2-40B4-BE49-F238E27FC236}">
                <a16:creationId xmlns:a16="http://schemas.microsoft.com/office/drawing/2014/main" id="{34C2B5BD-4BEE-2342-86E9-7F236B43808A}"/>
              </a:ext>
            </a:extLst>
          </p:cNvPr>
          <p:cNvSpPr/>
          <p:nvPr/>
        </p:nvSpPr>
        <p:spPr>
          <a:xfrm>
            <a:off x="6789936" y="4708966"/>
            <a:ext cx="710452" cy="338554"/>
          </a:xfrm>
          <a:prstGeom prst="rect">
            <a:avLst/>
          </a:prstGeom>
        </p:spPr>
        <p:txBody>
          <a:bodyPr wrap="none">
            <a:spAutoFit/>
          </a:bodyPr>
          <a:lstStyle/>
          <a:p>
            <a:pPr algn="ctr"/>
            <a:r>
              <a:rPr lang="en-US" altLang="ko-KR" sz="800" dirty="0">
                <a:latin typeface="+mn-ea"/>
              </a:rPr>
              <a:t>DG-</a:t>
            </a:r>
            <a:r>
              <a:rPr lang="ko-KR" altLang="en-US" sz="800" dirty="0">
                <a:latin typeface="+mn-ea"/>
              </a:rPr>
              <a:t> </a:t>
            </a:r>
            <a:r>
              <a:rPr lang="en-US" altLang="ko-KR" sz="800" dirty="0">
                <a:latin typeface="+mn-ea"/>
              </a:rPr>
              <a:t>trainer</a:t>
            </a:r>
          </a:p>
          <a:p>
            <a:pPr algn="ctr"/>
            <a:endParaRPr lang="en-US" altLang="ko-KR" sz="800" dirty="0">
              <a:latin typeface="+mn-ea"/>
            </a:endParaRPr>
          </a:p>
        </p:txBody>
      </p:sp>
    </p:spTree>
    <p:extLst>
      <p:ext uri="{BB962C8B-B14F-4D97-AF65-F5344CB8AC3E}">
        <p14:creationId xmlns:p14="http://schemas.microsoft.com/office/powerpoint/2010/main" val="1981195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User flow :ID </a:t>
            </a:r>
            <a:r>
              <a:rPr lang="ko-KR" altLang="en-US" dirty="0"/>
              <a:t>찾기</a:t>
            </a:r>
          </a:p>
        </p:txBody>
      </p:sp>
      <p:graphicFrame>
        <p:nvGraphicFramePr>
          <p:cNvPr id="40" name="표 39">
            <a:extLst>
              <a:ext uri="{FF2B5EF4-FFF2-40B4-BE49-F238E27FC236}">
                <a16:creationId xmlns:a16="http://schemas.microsoft.com/office/drawing/2014/main" id="{8B87A678-AF99-4807-A120-CB661ED337F4}"/>
              </a:ext>
            </a:extLst>
          </p:cNvPr>
          <p:cNvGraphicFramePr>
            <a:graphicFrameLocks noGrp="1"/>
          </p:cNvGraphicFramePr>
          <p:nvPr/>
        </p:nvGraphicFramePr>
        <p:xfrm>
          <a:off x="479376" y="1021861"/>
          <a:ext cx="10657183" cy="5762452"/>
        </p:xfrm>
        <a:graphic>
          <a:graphicData uri="http://schemas.openxmlformats.org/drawingml/2006/table">
            <a:tbl>
              <a:tblPr>
                <a:tableStyleId>{5C22544A-7EE6-4342-B048-85BDC9FD1C3A}</a:tableStyleId>
              </a:tblPr>
              <a:tblGrid>
                <a:gridCol w="1248587">
                  <a:extLst>
                    <a:ext uri="{9D8B030D-6E8A-4147-A177-3AD203B41FA5}">
                      <a16:colId xmlns:a16="http://schemas.microsoft.com/office/drawing/2014/main" val="554055183"/>
                    </a:ext>
                  </a:extLst>
                </a:gridCol>
                <a:gridCol w="9408596">
                  <a:extLst>
                    <a:ext uri="{9D8B030D-6E8A-4147-A177-3AD203B41FA5}">
                      <a16:colId xmlns:a16="http://schemas.microsoft.com/office/drawing/2014/main" val="20000"/>
                    </a:ext>
                  </a:extLst>
                </a:gridCol>
              </a:tblGrid>
              <a:tr h="433860">
                <a:tc rowSpan="2">
                  <a:txBody>
                    <a:bodyPr/>
                    <a:lstStyle/>
                    <a:p>
                      <a:pPr algn="ctr" latinLnBrk="1"/>
                      <a:r>
                        <a:rPr lang="en-US" altLang="ko-KR" sz="1000" b="1" dirty="0" err="1">
                          <a:solidFill>
                            <a:schemeClr val="tx1"/>
                          </a:solidFill>
                        </a:rPr>
                        <a:t>Findpw</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r>
                        <a:rPr lang="ko-KR" altLang="en-US" sz="1000" b="0" dirty="0" err="1">
                          <a:solidFill>
                            <a:schemeClr val="tx1"/>
                          </a:solidFill>
                        </a:rPr>
                        <a:t>아이디찾기</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28592">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b="1" dirty="0">
                        <a:solidFill>
                          <a:srgbClr val="FF0000"/>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1" name="순서도: 문서 40"/>
          <p:cNvSpPr/>
          <p:nvPr/>
        </p:nvSpPr>
        <p:spPr>
          <a:xfrm>
            <a:off x="2537462" y="2206506"/>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findIdPw.jsp</a:t>
            </a:r>
            <a:endParaRPr lang="ko-KR" altLang="en-US" sz="800" dirty="0">
              <a:solidFill>
                <a:schemeClr val="tx1"/>
              </a:solidFill>
            </a:endParaRPr>
          </a:p>
        </p:txBody>
      </p:sp>
      <p:cxnSp>
        <p:nvCxnSpPr>
          <p:cNvPr id="42" name="직선 화살표 연결선 41">
            <a:extLst>
              <a:ext uri="{FF2B5EF4-FFF2-40B4-BE49-F238E27FC236}">
                <a16:creationId xmlns:a16="http://schemas.microsoft.com/office/drawing/2014/main" id="{3EDA3593-F331-4B43-B8B1-68EE7CADE1D7}"/>
              </a:ext>
            </a:extLst>
          </p:cNvPr>
          <p:cNvCxnSpPr>
            <a:stCxn id="41" idx="2"/>
            <a:endCxn id="44" idx="0"/>
          </p:cNvCxnSpPr>
          <p:nvPr/>
        </p:nvCxnSpPr>
        <p:spPr>
          <a:xfrm>
            <a:off x="3230133" y="2514969"/>
            <a:ext cx="0" cy="31161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평행 사변형 43"/>
          <p:cNvSpPr/>
          <p:nvPr/>
        </p:nvSpPr>
        <p:spPr>
          <a:xfrm>
            <a:off x="2501458" y="2826583"/>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PhoneNum</a:t>
            </a:r>
            <a:endParaRPr lang="en-US" altLang="ko-KR" sz="800" dirty="0">
              <a:solidFill>
                <a:schemeClr val="tx1"/>
              </a:solidFill>
            </a:endParaRPr>
          </a:p>
        </p:txBody>
      </p:sp>
      <p:cxnSp>
        <p:nvCxnSpPr>
          <p:cNvPr id="45" name="직선 화살표 연결선 44">
            <a:extLst>
              <a:ext uri="{FF2B5EF4-FFF2-40B4-BE49-F238E27FC236}">
                <a16:creationId xmlns:a16="http://schemas.microsoft.com/office/drawing/2014/main" id="{3EDA3593-F331-4B43-B8B1-68EE7CADE1D7}"/>
              </a:ext>
            </a:extLst>
          </p:cNvPr>
          <p:cNvCxnSpPr>
            <a:stCxn id="44" idx="4"/>
            <a:endCxn id="46" idx="0"/>
          </p:cNvCxnSpPr>
          <p:nvPr/>
        </p:nvCxnSpPr>
        <p:spPr>
          <a:xfrm flipH="1">
            <a:off x="3224451" y="3186623"/>
            <a:ext cx="5682" cy="25589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6" name="순서도: 처리 45">
            <a:extLst>
              <a:ext uri="{FF2B5EF4-FFF2-40B4-BE49-F238E27FC236}">
                <a16:creationId xmlns:a16="http://schemas.microsoft.com/office/drawing/2014/main" id="{B61B2F31-1FAE-4B5E-9F16-9334C3015BAC}"/>
              </a:ext>
            </a:extLst>
          </p:cNvPr>
          <p:cNvSpPr/>
          <p:nvPr/>
        </p:nvSpPr>
        <p:spPr>
          <a:xfrm>
            <a:off x="2495776" y="3442522"/>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인증번호발송</a:t>
            </a:r>
          </a:p>
        </p:txBody>
      </p:sp>
      <p:sp>
        <p:nvSpPr>
          <p:cNvPr id="51" name="순서도: 처리 50">
            <a:extLst>
              <a:ext uri="{FF2B5EF4-FFF2-40B4-BE49-F238E27FC236}">
                <a16:creationId xmlns:a16="http://schemas.microsoft.com/office/drawing/2014/main" id="{B61B2F31-1FAE-4B5E-9F16-9334C3015BAC}"/>
              </a:ext>
            </a:extLst>
          </p:cNvPr>
          <p:cNvSpPr/>
          <p:nvPr/>
        </p:nvSpPr>
        <p:spPr>
          <a:xfrm>
            <a:off x="2501458" y="3990992"/>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sms</a:t>
            </a:r>
            <a:r>
              <a:rPr lang="en-US" altLang="ko-KR" sz="800" dirty="0">
                <a:solidFill>
                  <a:schemeClr val="tx1"/>
                </a:solidFill>
              </a:rPr>
              <a:t>()</a:t>
            </a:r>
            <a:endParaRPr lang="ko-KR" altLang="en-US" sz="800" dirty="0">
              <a:solidFill>
                <a:schemeClr val="tx1"/>
              </a:solidFill>
            </a:endParaRPr>
          </a:p>
        </p:txBody>
      </p:sp>
      <p:cxnSp>
        <p:nvCxnSpPr>
          <p:cNvPr id="52" name="직선 화살표 연결선 51">
            <a:extLst>
              <a:ext uri="{FF2B5EF4-FFF2-40B4-BE49-F238E27FC236}">
                <a16:creationId xmlns:a16="http://schemas.microsoft.com/office/drawing/2014/main" id="{3EDA3593-F331-4B43-B8B1-68EE7CADE1D7}"/>
              </a:ext>
            </a:extLst>
          </p:cNvPr>
          <p:cNvCxnSpPr>
            <a:stCxn id="46" idx="2"/>
            <a:endCxn id="51" idx="0"/>
          </p:cNvCxnSpPr>
          <p:nvPr/>
        </p:nvCxnSpPr>
        <p:spPr>
          <a:xfrm>
            <a:off x="3224451" y="3781220"/>
            <a:ext cx="5682" cy="20977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판단 56">
            <a:extLst>
              <a:ext uri="{FF2B5EF4-FFF2-40B4-BE49-F238E27FC236}">
                <a16:creationId xmlns:a16="http://schemas.microsoft.com/office/drawing/2014/main" id="{8D4F4747-9751-4A7E-9A2C-A60BC5D2D21F}"/>
              </a:ext>
            </a:extLst>
          </p:cNvPr>
          <p:cNvSpPr/>
          <p:nvPr/>
        </p:nvSpPr>
        <p:spPr>
          <a:xfrm>
            <a:off x="2198388" y="4542222"/>
            <a:ext cx="2063489"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endParaRPr>
          </a:p>
          <a:p>
            <a:pPr algn="ctr"/>
            <a:endParaRPr lang="en-US" altLang="ko-KR" sz="800" dirty="0">
              <a:solidFill>
                <a:schemeClr val="tx1"/>
              </a:solidFill>
            </a:endParaRPr>
          </a:p>
          <a:p>
            <a:pPr algn="ctr"/>
            <a:r>
              <a:rPr lang="en-US" altLang="ko-KR" sz="800" dirty="0">
                <a:solidFill>
                  <a:schemeClr val="tx1"/>
                </a:solidFill>
              </a:rPr>
              <a:t>MypageSMS.java</a:t>
            </a:r>
          </a:p>
          <a:p>
            <a:pPr algn="ctr"/>
            <a:endParaRPr lang="en-US" altLang="ko-KR" sz="800" dirty="0">
              <a:solidFill>
                <a:schemeClr val="tx1"/>
              </a:solidFill>
            </a:endParaRPr>
          </a:p>
          <a:p>
            <a:pPr algn="ctr"/>
            <a:endParaRPr lang="ko-KR" altLang="en-US" sz="800" dirty="0">
              <a:solidFill>
                <a:schemeClr val="tx1"/>
              </a:solidFill>
            </a:endParaRPr>
          </a:p>
        </p:txBody>
      </p:sp>
      <p:cxnSp>
        <p:nvCxnSpPr>
          <p:cNvPr id="58" name="직선 화살표 연결선 57">
            <a:extLst>
              <a:ext uri="{FF2B5EF4-FFF2-40B4-BE49-F238E27FC236}">
                <a16:creationId xmlns:a16="http://schemas.microsoft.com/office/drawing/2014/main" id="{3EDA3593-F331-4B43-B8B1-68EE7CADE1D7}"/>
              </a:ext>
            </a:extLst>
          </p:cNvPr>
          <p:cNvCxnSpPr>
            <a:stCxn id="51" idx="2"/>
            <a:endCxn id="57" idx="0"/>
          </p:cNvCxnSpPr>
          <p:nvPr/>
        </p:nvCxnSpPr>
        <p:spPr>
          <a:xfrm>
            <a:off x="3230133" y="4329690"/>
            <a:ext cx="0" cy="2125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3EDA3593-F331-4B43-B8B1-68EE7CADE1D7}"/>
              </a:ext>
            </a:extLst>
          </p:cNvPr>
          <p:cNvCxnSpPr>
            <a:stCxn id="57" idx="2"/>
          </p:cNvCxnSpPr>
          <p:nvPr/>
        </p:nvCxnSpPr>
        <p:spPr>
          <a:xfrm>
            <a:off x="3230133" y="4902262"/>
            <a:ext cx="0" cy="24816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6" name="평행 사변형 65"/>
          <p:cNvSpPr/>
          <p:nvPr/>
        </p:nvSpPr>
        <p:spPr>
          <a:xfrm>
            <a:off x="2501457" y="5150429"/>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ko-KR" altLang="en-US" sz="800" dirty="0">
                <a:solidFill>
                  <a:schemeClr val="tx1"/>
                </a:solidFill>
              </a:rPr>
              <a:t>인증번호</a:t>
            </a:r>
            <a:endParaRPr lang="en-US" altLang="ko-KR" sz="800" dirty="0">
              <a:solidFill>
                <a:schemeClr val="tx1"/>
              </a:solidFill>
            </a:endParaRPr>
          </a:p>
        </p:txBody>
      </p:sp>
      <p:cxnSp>
        <p:nvCxnSpPr>
          <p:cNvPr id="69" name="연결선: 꺾임 29">
            <a:extLst>
              <a:ext uri="{FF2B5EF4-FFF2-40B4-BE49-F238E27FC236}">
                <a16:creationId xmlns:a16="http://schemas.microsoft.com/office/drawing/2014/main" id="{68CC8553-9013-4D75-B8C1-5DDC1C9C11E4}"/>
              </a:ext>
            </a:extLst>
          </p:cNvPr>
          <p:cNvCxnSpPr>
            <a:cxnSpLocks/>
            <a:stCxn id="66" idx="2"/>
            <a:endCxn id="70" idx="1"/>
          </p:cNvCxnSpPr>
          <p:nvPr/>
        </p:nvCxnSpPr>
        <p:spPr>
          <a:xfrm flipV="1">
            <a:off x="3913802" y="2299080"/>
            <a:ext cx="2614243" cy="3031369"/>
          </a:xfrm>
          <a:prstGeom prst="bentConnector3">
            <a:avLst>
              <a:gd name="adj1" fmla="val 31054"/>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순서도: 처리 69">
            <a:extLst>
              <a:ext uri="{FF2B5EF4-FFF2-40B4-BE49-F238E27FC236}">
                <a16:creationId xmlns:a16="http://schemas.microsoft.com/office/drawing/2014/main" id="{B61B2F31-1FAE-4B5E-9F16-9334C3015BAC}"/>
              </a:ext>
            </a:extLst>
          </p:cNvPr>
          <p:cNvSpPr/>
          <p:nvPr/>
        </p:nvSpPr>
        <p:spPr>
          <a:xfrm>
            <a:off x="6528045" y="2129731"/>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인증번호확인</a:t>
            </a:r>
          </a:p>
        </p:txBody>
      </p:sp>
      <p:cxnSp>
        <p:nvCxnSpPr>
          <p:cNvPr id="79" name="연결선: 꺾임 29">
            <a:extLst>
              <a:ext uri="{FF2B5EF4-FFF2-40B4-BE49-F238E27FC236}">
                <a16:creationId xmlns:a16="http://schemas.microsoft.com/office/drawing/2014/main" id="{68CC8553-9013-4D75-B8C1-5DDC1C9C11E4}"/>
              </a:ext>
            </a:extLst>
          </p:cNvPr>
          <p:cNvCxnSpPr>
            <a:cxnSpLocks/>
            <a:stCxn id="82" idx="3"/>
          </p:cNvCxnSpPr>
          <p:nvPr/>
        </p:nvCxnSpPr>
        <p:spPr>
          <a:xfrm>
            <a:off x="8223346" y="2826282"/>
            <a:ext cx="406129" cy="5410"/>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1" name="직사각형 80">
            <a:extLst>
              <a:ext uri="{FF2B5EF4-FFF2-40B4-BE49-F238E27FC236}">
                <a16:creationId xmlns:a16="http://schemas.microsoft.com/office/drawing/2014/main" id="{0299F278-8C5E-4652-8EC5-3A31D57CAED4}"/>
              </a:ext>
            </a:extLst>
          </p:cNvPr>
          <p:cNvSpPr/>
          <p:nvPr/>
        </p:nvSpPr>
        <p:spPr>
          <a:xfrm>
            <a:off x="1984349" y="3701050"/>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82" name="순서도: 판단 81">
            <a:extLst>
              <a:ext uri="{FF2B5EF4-FFF2-40B4-BE49-F238E27FC236}">
                <a16:creationId xmlns:a16="http://schemas.microsoft.com/office/drawing/2014/main" id="{8D4F4747-9751-4A7E-9A2C-A60BC5D2D21F}"/>
              </a:ext>
            </a:extLst>
          </p:cNvPr>
          <p:cNvSpPr/>
          <p:nvPr/>
        </p:nvSpPr>
        <p:spPr>
          <a:xfrm>
            <a:off x="6290100" y="2646262"/>
            <a:ext cx="1933246"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certifiedCheck</a:t>
            </a:r>
            <a:r>
              <a:rPr lang="en-US" altLang="ko-KR" sz="800" dirty="0">
                <a:solidFill>
                  <a:schemeClr val="tx1"/>
                </a:solidFill>
              </a:rPr>
              <a:t>()</a:t>
            </a:r>
            <a:endParaRPr lang="ko-KR" altLang="en-US" sz="800" dirty="0">
              <a:solidFill>
                <a:schemeClr val="tx1"/>
              </a:solidFill>
            </a:endParaRPr>
          </a:p>
        </p:txBody>
      </p:sp>
      <p:cxnSp>
        <p:nvCxnSpPr>
          <p:cNvPr id="83" name="직선 화살표 연결선 82">
            <a:extLst>
              <a:ext uri="{FF2B5EF4-FFF2-40B4-BE49-F238E27FC236}">
                <a16:creationId xmlns:a16="http://schemas.microsoft.com/office/drawing/2014/main" id="{3EDA3593-F331-4B43-B8B1-68EE7CADE1D7}"/>
              </a:ext>
            </a:extLst>
          </p:cNvPr>
          <p:cNvCxnSpPr>
            <a:stCxn id="70" idx="2"/>
            <a:endCxn id="82" idx="0"/>
          </p:cNvCxnSpPr>
          <p:nvPr/>
        </p:nvCxnSpPr>
        <p:spPr>
          <a:xfrm>
            <a:off x="7256720" y="2468429"/>
            <a:ext cx="3" cy="17783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8" name="직선 화살표 연결선 87">
            <a:extLst>
              <a:ext uri="{FF2B5EF4-FFF2-40B4-BE49-F238E27FC236}">
                <a16:creationId xmlns:a16="http://schemas.microsoft.com/office/drawing/2014/main" id="{3EDA3593-F331-4B43-B8B1-68EE7CADE1D7}"/>
              </a:ext>
            </a:extLst>
          </p:cNvPr>
          <p:cNvCxnSpPr>
            <a:stCxn id="82" idx="2"/>
            <a:endCxn id="89" idx="0"/>
          </p:cNvCxnSpPr>
          <p:nvPr/>
        </p:nvCxnSpPr>
        <p:spPr>
          <a:xfrm>
            <a:off x="7256723" y="3006302"/>
            <a:ext cx="0" cy="26798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1" name="순서도: 처리 90">
            <a:extLst>
              <a:ext uri="{FF2B5EF4-FFF2-40B4-BE49-F238E27FC236}">
                <a16:creationId xmlns:a16="http://schemas.microsoft.com/office/drawing/2014/main" id="{B61B2F31-1FAE-4B5E-9F16-9334C3015BAC}"/>
              </a:ext>
            </a:extLst>
          </p:cNvPr>
          <p:cNvSpPr/>
          <p:nvPr/>
        </p:nvSpPr>
        <p:spPr>
          <a:xfrm>
            <a:off x="6528048" y="4121664"/>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다음단계</a:t>
            </a:r>
          </a:p>
        </p:txBody>
      </p:sp>
      <p:cxnSp>
        <p:nvCxnSpPr>
          <p:cNvPr id="92" name="직선 화살표 연결선 91">
            <a:extLst>
              <a:ext uri="{FF2B5EF4-FFF2-40B4-BE49-F238E27FC236}">
                <a16:creationId xmlns:a16="http://schemas.microsoft.com/office/drawing/2014/main" id="{3EDA3593-F331-4B43-B8B1-68EE7CADE1D7}"/>
              </a:ext>
            </a:extLst>
          </p:cNvPr>
          <p:cNvCxnSpPr>
            <a:stCxn id="89" idx="2"/>
            <a:endCxn id="91" idx="0"/>
          </p:cNvCxnSpPr>
          <p:nvPr/>
        </p:nvCxnSpPr>
        <p:spPr>
          <a:xfrm>
            <a:off x="7256723" y="3829757"/>
            <a:ext cx="0" cy="29190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8" name="직선 화살표 연결선 97">
            <a:extLst>
              <a:ext uri="{FF2B5EF4-FFF2-40B4-BE49-F238E27FC236}">
                <a16:creationId xmlns:a16="http://schemas.microsoft.com/office/drawing/2014/main" id="{3EDA3593-F331-4B43-B8B1-68EE7CADE1D7}"/>
              </a:ext>
            </a:extLst>
          </p:cNvPr>
          <p:cNvCxnSpPr>
            <a:stCxn id="91" idx="2"/>
            <a:endCxn id="60" idx="0"/>
          </p:cNvCxnSpPr>
          <p:nvPr/>
        </p:nvCxnSpPr>
        <p:spPr>
          <a:xfrm>
            <a:off x="7256723" y="4460362"/>
            <a:ext cx="0" cy="17837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1" name="순서도: 판단 100">
            <a:extLst>
              <a:ext uri="{FF2B5EF4-FFF2-40B4-BE49-F238E27FC236}">
                <a16:creationId xmlns:a16="http://schemas.microsoft.com/office/drawing/2014/main" id="{8D4F4747-9751-4A7E-9A2C-A60BC5D2D21F}"/>
              </a:ext>
            </a:extLst>
          </p:cNvPr>
          <p:cNvSpPr/>
          <p:nvPr/>
        </p:nvSpPr>
        <p:spPr>
          <a:xfrm>
            <a:off x="6060752" y="5152933"/>
            <a:ext cx="2391937" cy="672525"/>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a:r>
              <a:rPr lang="en-US" altLang="ko-KR" sz="800" dirty="0" err="1">
                <a:solidFill>
                  <a:schemeClr val="tx1"/>
                </a:solidFill>
              </a:rPr>
              <a:t>MemberFindIdOkAction</a:t>
            </a:r>
            <a:r>
              <a:rPr lang="en-US" altLang="ko-KR" sz="800" dirty="0">
                <a:solidFill>
                  <a:schemeClr val="tx1"/>
                </a:solidFill>
              </a:rPr>
              <a:t>.</a:t>
            </a:r>
          </a:p>
          <a:p>
            <a:pPr algn="ctr"/>
            <a:r>
              <a:rPr lang="en-US" altLang="ko-KR" sz="800" dirty="0">
                <a:solidFill>
                  <a:schemeClr val="tx1"/>
                </a:solidFill>
              </a:rPr>
              <a:t>java</a:t>
            </a:r>
            <a:endParaRPr lang="ko-KR" altLang="en-US" sz="800" dirty="0">
              <a:solidFill>
                <a:schemeClr val="tx1"/>
              </a:solidFill>
            </a:endParaRPr>
          </a:p>
        </p:txBody>
      </p:sp>
      <p:cxnSp>
        <p:nvCxnSpPr>
          <p:cNvPr id="111" name="직선 화살표 연결선 110">
            <a:extLst>
              <a:ext uri="{FF2B5EF4-FFF2-40B4-BE49-F238E27FC236}">
                <a16:creationId xmlns:a16="http://schemas.microsoft.com/office/drawing/2014/main" id="{3EDA3593-F331-4B43-B8B1-68EE7CADE1D7}"/>
              </a:ext>
            </a:extLst>
          </p:cNvPr>
          <p:cNvCxnSpPr>
            <a:stCxn id="60" idx="2"/>
            <a:endCxn id="101" idx="0"/>
          </p:cNvCxnSpPr>
          <p:nvPr/>
        </p:nvCxnSpPr>
        <p:spPr>
          <a:xfrm flipH="1">
            <a:off x="7256721" y="4998773"/>
            <a:ext cx="2" cy="15416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p:cNvCxnSpPr/>
          <p:nvPr/>
        </p:nvCxnSpPr>
        <p:spPr>
          <a:xfrm>
            <a:off x="5629182" y="5385512"/>
            <a:ext cx="387705" cy="0"/>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1" name="직선 화살표 연결선 130"/>
          <p:cNvCxnSpPr/>
          <p:nvPr/>
        </p:nvCxnSpPr>
        <p:spPr>
          <a:xfrm flipH="1">
            <a:off x="5650710" y="5742623"/>
            <a:ext cx="366177" cy="0"/>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5" name="순서도: 문서 134"/>
          <p:cNvSpPr/>
          <p:nvPr/>
        </p:nvSpPr>
        <p:spPr>
          <a:xfrm>
            <a:off x="6621027" y="6042088"/>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findIdOk.jsp</a:t>
            </a:r>
            <a:endParaRPr lang="ko-KR" altLang="en-US" sz="800" dirty="0">
              <a:solidFill>
                <a:schemeClr val="tx1"/>
              </a:solidFill>
            </a:endParaRPr>
          </a:p>
        </p:txBody>
      </p:sp>
      <p:cxnSp>
        <p:nvCxnSpPr>
          <p:cNvPr id="136" name="직선 화살표 연결선 135">
            <a:extLst>
              <a:ext uri="{FF2B5EF4-FFF2-40B4-BE49-F238E27FC236}">
                <a16:creationId xmlns:a16="http://schemas.microsoft.com/office/drawing/2014/main" id="{3EDA3593-F331-4B43-B8B1-68EE7CADE1D7}"/>
              </a:ext>
            </a:extLst>
          </p:cNvPr>
          <p:cNvCxnSpPr>
            <a:stCxn id="101" idx="2"/>
          </p:cNvCxnSpPr>
          <p:nvPr/>
        </p:nvCxnSpPr>
        <p:spPr>
          <a:xfrm>
            <a:off x="7256721" y="5825458"/>
            <a:ext cx="2" cy="21663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8" name="직사각형 157">
            <a:extLst>
              <a:ext uri="{FF2B5EF4-FFF2-40B4-BE49-F238E27FC236}">
                <a16:creationId xmlns:a16="http://schemas.microsoft.com/office/drawing/2014/main" id="{0299F278-8C5E-4652-8EC5-3A31D57CAED4}"/>
              </a:ext>
            </a:extLst>
          </p:cNvPr>
          <p:cNvSpPr/>
          <p:nvPr/>
        </p:nvSpPr>
        <p:spPr>
          <a:xfrm>
            <a:off x="7313698" y="3045888"/>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62" name="직사각형 161">
            <a:extLst>
              <a:ext uri="{FF2B5EF4-FFF2-40B4-BE49-F238E27FC236}">
                <a16:creationId xmlns:a16="http://schemas.microsoft.com/office/drawing/2014/main" id="{0299F278-8C5E-4652-8EC5-3A31D57CAED4}"/>
              </a:ext>
            </a:extLst>
          </p:cNvPr>
          <p:cNvSpPr/>
          <p:nvPr/>
        </p:nvSpPr>
        <p:spPr>
          <a:xfrm>
            <a:off x="8240312" y="4584446"/>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163" name="연결선: 꺾임 29">
            <a:extLst>
              <a:ext uri="{FF2B5EF4-FFF2-40B4-BE49-F238E27FC236}">
                <a16:creationId xmlns:a16="http://schemas.microsoft.com/office/drawing/2014/main" id="{68CC8553-9013-4D75-B8C1-5DDC1C9C11E4}"/>
              </a:ext>
            </a:extLst>
          </p:cNvPr>
          <p:cNvCxnSpPr>
            <a:cxnSpLocks/>
            <a:stCxn id="101" idx="3"/>
          </p:cNvCxnSpPr>
          <p:nvPr/>
        </p:nvCxnSpPr>
        <p:spPr>
          <a:xfrm flipV="1">
            <a:off x="8452689" y="5488961"/>
            <a:ext cx="238933" cy="235"/>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79" name="직사각형 178">
            <a:extLst>
              <a:ext uri="{FF2B5EF4-FFF2-40B4-BE49-F238E27FC236}">
                <a16:creationId xmlns:a16="http://schemas.microsoft.com/office/drawing/2014/main" id="{0299F278-8C5E-4652-8EC5-3A31D57CAED4}"/>
              </a:ext>
            </a:extLst>
          </p:cNvPr>
          <p:cNvSpPr/>
          <p:nvPr/>
        </p:nvSpPr>
        <p:spPr>
          <a:xfrm>
            <a:off x="6884874" y="5826644"/>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grpSp>
        <p:nvGrpSpPr>
          <p:cNvPr id="47" name="그룹 46">
            <a:extLst>
              <a:ext uri="{FF2B5EF4-FFF2-40B4-BE49-F238E27FC236}">
                <a16:creationId xmlns:a16="http://schemas.microsoft.com/office/drawing/2014/main" id="{1225A753-CACA-4341-B492-CF16F0751CCB}"/>
              </a:ext>
            </a:extLst>
          </p:cNvPr>
          <p:cNvGrpSpPr/>
          <p:nvPr/>
        </p:nvGrpSpPr>
        <p:grpSpPr>
          <a:xfrm>
            <a:off x="4657488" y="4960642"/>
            <a:ext cx="848514" cy="1461241"/>
            <a:chOff x="4450548" y="5707001"/>
            <a:chExt cx="611352" cy="789514"/>
          </a:xfrm>
        </p:grpSpPr>
        <p:pic>
          <p:nvPicPr>
            <p:cNvPr id="48" name="그림 47"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49" name="직사각형 48">
              <a:extLst>
                <a:ext uri="{FF2B5EF4-FFF2-40B4-BE49-F238E27FC236}">
                  <a16:creationId xmlns:a16="http://schemas.microsoft.com/office/drawing/2014/main" id="{34C2B5BD-4BEE-2342-86E9-7F236B43808A}"/>
                </a:ext>
              </a:extLst>
            </p:cNvPr>
            <p:cNvSpPr/>
            <p:nvPr/>
          </p:nvSpPr>
          <p:spPr>
            <a:xfrm>
              <a:off x="4506731" y="6193836"/>
              <a:ext cx="516229" cy="302679"/>
            </a:xfrm>
            <a:prstGeom prst="rect">
              <a:avLst/>
            </a:prstGeom>
          </p:spPr>
          <p:txBody>
            <a:bodyPr wrap="none">
              <a:spAutoFit/>
            </a:bodyPr>
            <a:lstStyle/>
            <a:p>
              <a:pPr algn="ctr"/>
              <a:r>
                <a:rPr lang="en-US" altLang="ko-KR" sz="800" dirty="0">
                  <a:latin typeface="+mn-ea"/>
                </a:rPr>
                <a:t>DG-MEMBER</a:t>
              </a:r>
            </a:p>
            <a:p>
              <a:pPr algn="ctr"/>
              <a:r>
                <a:rPr lang="en-US" altLang="ko-KR" sz="800" dirty="0">
                  <a:latin typeface="+mn-ea"/>
                </a:rPr>
                <a:t>DG_TRAINER</a:t>
              </a:r>
            </a:p>
            <a:p>
              <a:pPr algn="ctr"/>
              <a:endParaRPr lang="en-US" altLang="ko-KR" sz="800" dirty="0">
                <a:latin typeface="+mn-ea"/>
              </a:endParaRPr>
            </a:p>
          </p:txBody>
        </p:sp>
      </p:grpSp>
      <p:sp>
        <p:nvSpPr>
          <p:cNvPr id="53" name="직사각형 52">
            <a:extLst>
              <a:ext uri="{FF2B5EF4-FFF2-40B4-BE49-F238E27FC236}">
                <a16:creationId xmlns:a16="http://schemas.microsoft.com/office/drawing/2014/main" id="{0299F278-8C5E-4652-8EC5-3A31D57CAED4}"/>
              </a:ext>
            </a:extLst>
          </p:cNvPr>
          <p:cNvSpPr/>
          <p:nvPr/>
        </p:nvSpPr>
        <p:spPr>
          <a:xfrm>
            <a:off x="2842220" y="4344518"/>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54" name="연결선: 꺾임 29">
            <a:extLst>
              <a:ext uri="{FF2B5EF4-FFF2-40B4-BE49-F238E27FC236}">
                <a16:creationId xmlns:a16="http://schemas.microsoft.com/office/drawing/2014/main" id="{68CC8553-9013-4D75-B8C1-5DDC1C9C11E4}"/>
              </a:ext>
            </a:extLst>
          </p:cNvPr>
          <p:cNvCxnSpPr>
            <a:cxnSpLocks/>
            <a:stCxn id="57" idx="1"/>
            <a:endCxn id="44" idx="5"/>
          </p:cNvCxnSpPr>
          <p:nvPr/>
        </p:nvCxnSpPr>
        <p:spPr>
          <a:xfrm rot="10800000" flipH="1">
            <a:off x="2198387" y="3006604"/>
            <a:ext cx="348075" cy="1715639"/>
          </a:xfrm>
          <a:prstGeom prst="bentConnector3">
            <a:avLst>
              <a:gd name="adj1" fmla="val -65676"/>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5" name="직사각형 54">
            <a:extLst>
              <a:ext uri="{FF2B5EF4-FFF2-40B4-BE49-F238E27FC236}">
                <a16:creationId xmlns:a16="http://schemas.microsoft.com/office/drawing/2014/main" id="{0299F278-8C5E-4652-8EC5-3A31D57CAED4}"/>
              </a:ext>
            </a:extLst>
          </p:cNvPr>
          <p:cNvSpPr/>
          <p:nvPr/>
        </p:nvSpPr>
        <p:spPr>
          <a:xfrm>
            <a:off x="8265707" y="2610838"/>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60" name="순서도: 판단 59">
            <a:extLst>
              <a:ext uri="{FF2B5EF4-FFF2-40B4-BE49-F238E27FC236}">
                <a16:creationId xmlns:a16="http://schemas.microsoft.com/office/drawing/2014/main" id="{8D4F4747-9751-4A7E-9A2C-A60BC5D2D21F}"/>
              </a:ext>
            </a:extLst>
          </p:cNvPr>
          <p:cNvSpPr/>
          <p:nvPr/>
        </p:nvSpPr>
        <p:spPr>
          <a:xfrm>
            <a:off x="6290100" y="4638733"/>
            <a:ext cx="1933246"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유효성검사</a:t>
            </a:r>
          </a:p>
        </p:txBody>
      </p:sp>
      <p:sp>
        <p:nvSpPr>
          <p:cNvPr id="63" name="직사각형 62">
            <a:extLst>
              <a:ext uri="{FF2B5EF4-FFF2-40B4-BE49-F238E27FC236}">
                <a16:creationId xmlns:a16="http://schemas.microsoft.com/office/drawing/2014/main" id="{0299F278-8C5E-4652-8EC5-3A31D57CAED4}"/>
              </a:ext>
            </a:extLst>
          </p:cNvPr>
          <p:cNvSpPr/>
          <p:nvPr/>
        </p:nvSpPr>
        <p:spPr>
          <a:xfrm>
            <a:off x="6914960" y="4968131"/>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67" name="연결선: 꺾임 29">
            <a:extLst>
              <a:ext uri="{FF2B5EF4-FFF2-40B4-BE49-F238E27FC236}">
                <a16:creationId xmlns:a16="http://schemas.microsoft.com/office/drawing/2014/main" id="{68CC8553-9013-4D75-B8C1-5DDC1C9C11E4}"/>
              </a:ext>
            </a:extLst>
          </p:cNvPr>
          <p:cNvCxnSpPr>
            <a:cxnSpLocks/>
            <a:stCxn id="60" idx="3"/>
            <a:endCxn id="93" idx="1"/>
          </p:cNvCxnSpPr>
          <p:nvPr/>
        </p:nvCxnSpPr>
        <p:spPr>
          <a:xfrm flipV="1">
            <a:off x="8223346" y="4818037"/>
            <a:ext cx="433037" cy="716"/>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직사각형 74">
            <a:extLst>
              <a:ext uri="{FF2B5EF4-FFF2-40B4-BE49-F238E27FC236}">
                <a16:creationId xmlns:a16="http://schemas.microsoft.com/office/drawing/2014/main" id="{0299F278-8C5E-4652-8EC5-3A31D57CAED4}"/>
              </a:ext>
            </a:extLst>
          </p:cNvPr>
          <p:cNvSpPr/>
          <p:nvPr/>
        </p:nvSpPr>
        <p:spPr>
          <a:xfrm>
            <a:off x="8383012" y="526376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84" name="직사각형 83">
            <a:extLst>
              <a:ext uri="{FF2B5EF4-FFF2-40B4-BE49-F238E27FC236}">
                <a16:creationId xmlns:a16="http://schemas.microsoft.com/office/drawing/2014/main" id="{0299F278-8C5E-4652-8EC5-3A31D57CAED4}"/>
              </a:ext>
            </a:extLst>
          </p:cNvPr>
          <p:cNvSpPr/>
          <p:nvPr/>
        </p:nvSpPr>
        <p:spPr>
          <a:xfrm>
            <a:off x="3230133" y="3780914"/>
            <a:ext cx="364202" cy="215444"/>
          </a:xfrm>
          <a:prstGeom prst="rect">
            <a:avLst/>
          </a:prstGeom>
        </p:spPr>
        <p:txBody>
          <a:bodyPr wrap="none">
            <a:spAutoFit/>
          </a:bodyPr>
          <a:lstStyle/>
          <a:p>
            <a:r>
              <a:rPr lang="en-US" altLang="ko-KR" sz="800" dirty="0">
                <a:solidFill>
                  <a:srgbClr val="FF0000"/>
                </a:solidFill>
              </a:rPr>
              <a:t>ajax</a:t>
            </a:r>
            <a:endParaRPr lang="ko-KR" altLang="en-US" sz="800" dirty="0">
              <a:solidFill>
                <a:srgbClr val="FF0000"/>
              </a:solidFill>
            </a:endParaRPr>
          </a:p>
        </p:txBody>
      </p:sp>
      <p:sp>
        <p:nvSpPr>
          <p:cNvPr id="80" name="순서도: 처리 79">
            <a:extLst>
              <a:ext uri="{FF2B5EF4-FFF2-40B4-BE49-F238E27FC236}">
                <a16:creationId xmlns:a16="http://schemas.microsoft.com/office/drawing/2014/main" id="{33521828-51D5-4BDF-80BE-7C9BF2DB1940}"/>
              </a:ext>
            </a:extLst>
          </p:cNvPr>
          <p:cNvSpPr/>
          <p:nvPr/>
        </p:nvSpPr>
        <p:spPr>
          <a:xfrm>
            <a:off x="8612481" y="2610838"/>
            <a:ext cx="1333878" cy="55546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인증번호가 </a:t>
            </a:r>
            <a:endParaRPr lang="en-US" altLang="ko-KR" sz="800" dirty="0">
              <a:solidFill>
                <a:schemeClr val="tx1"/>
              </a:solidFill>
            </a:endParaRPr>
          </a:p>
          <a:p>
            <a:pPr algn="ctr"/>
            <a:r>
              <a:rPr lang="ko-KR" altLang="en-US" sz="800" dirty="0">
                <a:solidFill>
                  <a:schemeClr val="tx1"/>
                </a:solidFill>
              </a:rPr>
              <a:t>틀렸습니다</a:t>
            </a:r>
            <a:endParaRPr lang="en-US" altLang="ko-KR" sz="800" dirty="0">
              <a:solidFill>
                <a:schemeClr val="tx1"/>
              </a:solidFill>
            </a:endParaRPr>
          </a:p>
          <a:p>
            <a:pPr algn="ctr">
              <a:lnSpc>
                <a:spcPct val="90000"/>
              </a:lnSpc>
            </a:pPr>
            <a:endParaRPr lang="en-US" altLang="ko-KR" sz="800" dirty="0">
              <a:solidFill>
                <a:schemeClr val="tx1"/>
              </a:solidFill>
              <a:latin typeface="+mn-ea"/>
            </a:endParaRPr>
          </a:p>
        </p:txBody>
      </p:sp>
      <p:sp>
        <p:nvSpPr>
          <p:cNvPr id="85" name="사각형: 둥근 모서리 244">
            <a:extLst>
              <a:ext uri="{FF2B5EF4-FFF2-40B4-BE49-F238E27FC236}">
                <a16:creationId xmlns:a16="http://schemas.microsoft.com/office/drawing/2014/main" id="{11497AE7-98EC-494B-BDC7-DCA11EF169AC}"/>
              </a:ext>
            </a:extLst>
          </p:cNvPr>
          <p:cNvSpPr/>
          <p:nvPr/>
        </p:nvSpPr>
        <p:spPr>
          <a:xfrm>
            <a:off x="9085188" y="2964172"/>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89" name="순서도: 처리 88">
            <a:extLst>
              <a:ext uri="{FF2B5EF4-FFF2-40B4-BE49-F238E27FC236}">
                <a16:creationId xmlns:a16="http://schemas.microsoft.com/office/drawing/2014/main" id="{33521828-51D5-4BDF-80BE-7C9BF2DB1940}"/>
              </a:ext>
            </a:extLst>
          </p:cNvPr>
          <p:cNvSpPr/>
          <p:nvPr/>
        </p:nvSpPr>
        <p:spPr>
          <a:xfrm>
            <a:off x="6589784" y="3274290"/>
            <a:ext cx="1333878" cy="55546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인증번호가 </a:t>
            </a:r>
            <a:endParaRPr lang="en-US" altLang="ko-KR" sz="800" dirty="0">
              <a:solidFill>
                <a:schemeClr val="tx1"/>
              </a:solidFill>
            </a:endParaRPr>
          </a:p>
          <a:p>
            <a:pPr algn="ctr"/>
            <a:r>
              <a:rPr lang="ko-KR" altLang="en-US" sz="800" dirty="0">
                <a:solidFill>
                  <a:schemeClr val="tx1"/>
                </a:solidFill>
              </a:rPr>
              <a:t>확인되었습니다</a:t>
            </a:r>
            <a:endParaRPr lang="en-US" altLang="ko-KR" sz="800" dirty="0">
              <a:solidFill>
                <a:schemeClr val="tx1"/>
              </a:solidFill>
            </a:endParaRPr>
          </a:p>
          <a:p>
            <a:pPr algn="ctr">
              <a:lnSpc>
                <a:spcPct val="90000"/>
              </a:lnSpc>
            </a:pPr>
            <a:endParaRPr lang="en-US" altLang="ko-KR" sz="800" dirty="0">
              <a:solidFill>
                <a:schemeClr val="tx1"/>
              </a:solidFill>
              <a:latin typeface="+mn-ea"/>
            </a:endParaRPr>
          </a:p>
        </p:txBody>
      </p:sp>
      <p:sp>
        <p:nvSpPr>
          <p:cNvPr id="90" name="사각형: 둥근 모서리 244">
            <a:extLst>
              <a:ext uri="{FF2B5EF4-FFF2-40B4-BE49-F238E27FC236}">
                <a16:creationId xmlns:a16="http://schemas.microsoft.com/office/drawing/2014/main" id="{11497AE7-98EC-494B-BDC7-DCA11EF169AC}"/>
              </a:ext>
            </a:extLst>
          </p:cNvPr>
          <p:cNvSpPr/>
          <p:nvPr/>
        </p:nvSpPr>
        <p:spPr>
          <a:xfrm>
            <a:off x="7055754" y="364610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93" name="순서도: 처리 92">
            <a:extLst>
              <a:ext uri="{FF2B5EF4-FFF2-40B4-BE49-F238E27FC236}">
                <a16:creationId xmlns:a16="http://schemas.microsoft.com/office/drawing/2014/main" id="{33521828-51D5-4BDF-80BE-7C9BF2DB1940}"/>
              </a:ext>
            </a:extLst>
          </p:cNvPr>
          <p:cNvSpPr/>
          <p:nvPr/>
        </p:nvSpPr>
        <p:spPr>
          <a:xfrm>
            <a:off x="8656383" y="4483140"/>
            <a:ext cx="1333878" cy="66979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인증번호를 </a:t>
            </a:r>
            <a:endParaRPr lang="en-US" altLang="ko-KR" sz="800" dirty="0">
              <a:solidFill>
                <a:schemeClr val="tx1"/>
              </a:solidFill>
            </a:endParaRPr>
          </a:p>
          <a:p>
            <a:pPr algn="ctr"/>
            <a:r>
              <a:rPr lang="ko-KR" altLang="en-US" sz="800" dirty="0">
                <a:solidFill>
                  <a:schemeClr val="tx1"/>
                </a:solidFill>
              </a:rPr>
              <a:t>확인해주세요</a:t>
            </a:r>
            <a:r>
              <a:rPr lang="en-US" altLang="ko-KR" sz="800" dirty="0">
                <a:solidFill>
                  <a:schemeClr val="tx1"/>
                </a:solidFill>
              </a:rPr>
              <a:t>.</a:t>
            </a:r>
          </a:p>
          <a:p>
            <a:pPr algn="ctr"/>
            <a:r>
              <a:rPr lang="ko-KR" altLang="en-US" sz="800" dirty="0" err="1">
                <a:solidFill>
                  <a:schemeClr val="tx1"/>
                </a:solidFill>
              </a:rPr>
              <a:t>다시확인해주세요</a:t>
            </a:r>
            <a:endParaRPr lang="en-US" altLang="ko-KR" sz="800" dirty="0">
              <a:solidFill>
                <a:schemeClr val="tx1"/>
              </a:solidFill>
            </a:endParaRPr>
          </a:p>
          <a:p>
            <a:pPr algn="ctr">
              <a:lnSpc>
                <a:spcPct val="90000"/>
              </a:lnSpc>
            </a:pPr>
            <a:endParaRPr lang="en-US" altLang="ko-KR" sz="800" dirty="0">
              <a:solidFill>
                <a:schemeClr val="tx1"/>
              </a:solidFill>
              <a:latin typeface="+mn-ea"/>
            </a:endParaRPr>
          </a:p>
        </p:txBody>
      </p:sp>
      <p:sp>
        <p:nvSpPr>
          <p:cNvPr id="94" name="사각형: 둥근 모서리 244">
            <a:extLst>
              <a:ext uri="{FF2B5EF4-FFF2-40B4-BE49-F238E27FC236}">
                <a16:creationId xmlns:a16="http://schemas.microsoft.com/office/drawing/2014/main" id="{11497AE7-98EC-494B-BDC7-DCA11EF169AC}"/>
              </a:ext>
            </a:extLst>
          </p:cNvPr>
          <p:cNvSpPr/>
          <p:nvPr/>
        </p:nvSpPr>
        <p:spPr>
          <a:xfrm>
            <a:off x="9119985" y="499398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95" name="순서도: 처리 94">
            <a:extLst>
              <a:ext uri="{FF2B5EF4-FFF2-40B4-BE49-F238E27FC236}">
                <a16:creationId xmlns:a16="http://schemas.microsoft.com/office/drawing/2014/main" id="{33521828-51D5-4BDF-80BE-7C9BF2DB1940}"/>
              </a:ext>
            </a:extLst>
          </p:cNvPr>
          <p:cNvSpPr/>
          <p:nvPr/>
        </p:nvSpPr>
        <p:spPr>
          <a:xfrm>
            <a:off x="8668407" y="5149733"/>
            <a:ext cx="1333878" cy="66979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등록된 핸드폰번호로 된 </a:t>
            </a:r>
            <a:endParaRPr lang="en-US" altLang="ko-KR" sz="800" dirty="0">
              <a:solidFill>
                <a:schemeClr val="tx1"/>
              </a:solidFill>
            </a:endParaRPr>
          </a:p>
          <a:p>
            <a:pPr algn="ctr"/>
            <a:r>
              <a:rPr lang="ko-KR" altLang="en-US" sz="800" dirty="0">
                <a:solidFill>
                  <a:schemeClr val="tx1"/>
                </a:solidFill>
              </a:rPr>
              <a:t>계정이 없습니다</a:t>
            </a:r>
            <a:endParaRPr lang="en-US" altLang="ko-KR" sz="800" dirty="0">
              <a:solidFill>
                <a:schemeClr val="tx1"/>
              </a:solidFill>
              <a:latin typeface="+mn-ea"/>
            </a:endParaRPr>
          </a:p>
        </p:txBody>
      </p:sp>
      <p:sp>
        <p:nvSpPr>
          <p:cNvPr id="96" name="사각형: 둥근 모서리 244">
            <a:extLst>
              <a:ext uri="{FF2B5EF4-FFF2-40B4-BE49-F238E27FC236}">
                <a16:creationId xmlns:a16="http://schemas.microsoft.com/office/drawing/2014/main" id="{11497AE7-98EC-494B-BDC7-DCA11EF169AC}"/>
              </a:ext>
            </a:extLst>
          </p:cNvPr>
          <p:cNvSpPr/>
          <p:nvPr/>
        </p:nvSpPr>
        <p:spPr>
          <a:xfrm>
            <a:off x="9141114" y="559280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Tree>
    <p:extLst>
      <p:ext uri="{BB962C8B-B14F-4D97-AF65-F5344CB8AC3E}">
        <p14:creationId xmlns:p14="http://schemas.microsoft.com/office/powerpoint/2010/main" val="4261340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User flow :PW </a:t>
            </a:r>
            <a:r>
              <a:rPr lang="ko-KR" altLang="en-US" dirty="0"/>
              <a:t>찾기</a:t>
            </a:r>
            <a:r>
              <a:rPr lang="en-US" altLang="ko-KR" dirty="0"/>
              <a:t>,PW </a:t>
            </a:r>
            <a:r>
              <a:rPr lang="ko-KR" altLang="en-US" dirty="0"/>
              <a:t>변경</a:t>
            </a:r>
          </a:p>
        </p:txBody>
      </p:sp>
      <p:graphicFrame>
        <p:nvGraphicFramePr>
          <p:cNvPr id="40" name="표 39">
            <a:extLst>
              <a:ext uri="{FF2B5EF4-FFF2-40B4-BE49-F238E27FC236}">
                <a16:creationId xmlns:a16="http://schemas.microsoft.com/office/drawing/2014/main" id="{8B87A678-AF99-4807-A120-CB661ED337F4}"/>
              </a:ext>
            </a:extLst>
          </p:cNvPr>
          <p:cNvGraphicFramePr>
            <a:graphicFrameLocks noGrp="1"/>
          </p:cNvGraphicFramePr>
          <p:nvPr/>
        </p:nvGraphicFramePr>
        <p:xfrm>
          <a:off x="478141" y="1004952"/>
          <a:ext cx="11665296" cy="5762452"/>
        </p:xfrm>
        <a:graphic>
          <a:graphicData uri="http://schemas.openxmlformats.org/drawingml/2006/table">
            <a:tbl>
              <a:tblPr>
                <a:tableStyleId>{5C22544A-7EE6-4342-B048-85BDC9FD1C3A}</a:tableStyleId>
              </a:tblPr>
              <a:tblGrid>
                <a:gridCol w="792088">
                  <a:extLst>
                    <a:ext uri="{9D8B030D-6E8A-4147-A177-3AD203B41FA5}">
                      <a16:colId xmlns:a16="http://schemas.microsoft.com/office/drawing/2014/main" val="554055183"/>
                    </a:ext>
                  </a:extLst>
                </a:gridCol>
                <a:gridCol w="7058019">
                  <a:extLst>
                    <a:ext uri="{9D8B030D-6E8A-4147-A177-3AD203B41FA5}">
                      <a16:colId xmlns:a16="http://schemas.microsoft.com/office/drawing/2014/main" val="20000"/>
                    </a:ext>
                  </a:extLst>
                </a:gridCol>
                <a:gridCol w="3815189">
                  <a:extLst>
                    <a:ext uri="{9D8B030D-6E8A-4147-A177-3AD203B41FA5}">
                      <a16:colId xmlns:a16="http://schemas.microsoft.com/office/drawing/2014/main" val="20002"/>
                    </a:ext>
                  </a:extLst>
                </a:gridCol>
              </a:tblGrid>
              <a:tr h="433860">
                <a:tc rowSpan="2">
                  <a:txBody>
                    <a:bodyPr/>
                    <a:lstStyle/>
                    <a:p>
                      <a:pPr algn="ctr" latinLnBrk="1"/>
                      <a:r>
                        <a:rPr lang="en-US" altLang="ko-KR" sz="1000" b="1" dirty="0" err="1">
                          <a:solidFill>
                            <a:schemeClr val="tx1"/>
                          </a:solidFill>
                        </a:rPr>
                        <a:t>Findpw</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r>
                        <a:rPr lang="ko-KR" altLang="en-US" sz="1000" b="0" dirty="0">
                          <a:solidFill>
                            <a:schemeClr val="tx1"/>
                          </a:solidFill>
                        </a:rPr>
                        <a:t>비밀번호 찾기</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000" dirty="0"/>
                        <a:t>비밀번호 변경</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28592">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b="1"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b="1"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1" name="순서도: 문서 40"/>
          <p:cNvSpPr/>
          <p:nvPr/>
        </p:nvSpPr>
        <p:spPr>
          <a:xfrm>
            <a:off x="1898742" y="1661394"/>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findIdPw.jsp</a:t>
            </a:r>
            <a:endParaRPr lang="ko-KR" altLang="en-US" sz="800" dirty="0">
              <a:solidFill>
                <a:schemeClr val="tx1"/>
              </a:solidFill>
            </a:endParaRPr>
          </a:p>
        </p:txBody>
      </p:sp>
      <p:cxnSp>
        <p:nvCxnSpPr>
          <p:cNvPr id="42" name="직선 화살표 연결선 41">
            <a:extLst>
              <a:ext uri="{FF2B5EF4-FFF2-40B4-BE49-F238E27FC236}">
                <a16:creationId xmlns:a16="http://schemas.microsoft.com/office/drawing/2014/main" id="{3EDA3593-F331-4B43-B8B1-68EE7CADE1D7}"/>
              </a:ext>
            </a:extLst>
          </p:cNvPr>
          <p:cNvCxnSpPr>
            <a:stCxn id="41" idx="2"/>
            <a:endCxn id="50" idx="0"/>
          </p:cNvCxnSpPr>
          <p:nvPr/>
        </p:nvCxnSpPr>
        <p:spPr>
          <a:xfrm>
            <a:off x="2591413" y="1969857"/>
            <a:ext cx="0" cy="1594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평행 사변형 43"/>
          <p:cNvSpPr/>
          <p:nvPr/>
        </p:nvSpPr>
        <p:spPr>
          <a:xfrm>
            <a:off x="1862738" y="2664491"/>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PhoneNum</a:t>
            </a:r>
            <a:endParaRPr lang="en-US" altLang="ko-KR" sz="800" dirty="0">
              <a:solidFill>
                <a:schemeClr val="tx1"/>
              </a:solidFill>
            </a:endParaRPr>
          </a:p>
        </p:txBody>
      </p:sp>
      <p:cxnSp>
        <p:nvCxnSpPr>
          <p:cNvPr id="45" name="직선 화살표 연결선 44">
            <a:extLst>
              <a:ext uri="{FF2B5EF4-FFF2-40B4-BE49-F238E27FC236}">
                <a16:creationId xmlns:a16="http://schemas.microsoft.com/office/drawing/2014/main" id="{3EDA3593-F331-4B43-B8B1-68EE7CADE1D7}"/>
              </a:ext>
            </a:extLst>
          </p:cNvPr>
          <p:cNvCxnSpPr>
            <a:stCxn id="44" idx="4"/>
            <a:endCxn id="46" idx="0"/>
          </p:cNvCxnSpPr>
          <p:nvPr/>
        </p:nvCxnSpPr>
        <p:spPr>
          <a:xfrm>
            <a:off x="2591413" y="3024531"/>
            <a:ext cx="0" cy="1512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6" name="순서도: 처리 45">
            <a:extLst>
              <a:ext uri="{FF2B5EF4-FFF2-40B4-BE49-F238E27FC236}">
                <a16:creationId xmlns:a16="http://schemas.microsoft.com/office/drawing/2014/main" id="{B61B2F31-1FAE-4B5E-9F16-9334C3015BAC}"/>
              </a:ext>
            </a:extLst>
          </p:cNvPr>
          <p:cNvSpPr/>
          <p:nvPr/>
        </p:nvSpPr>
        <p:spPr>
          <a:xfrm>
            <a:off x="1862738" y="3175800"/>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인증번호발송</a:t>
            </a:r>
          </a:p>
        </p:txBody>
      </p:sp>
      <p:sp>
        <p:nvSpPr>
          <p:cNvPr id="51" name="순서도: 처리 50">
            <a:extLst>
              <a:ext uri="{FF2B5EF4-FFF2-40B4-BE49-F238E27FC236}">
                <a16:creationId xmlns:a16="http://schemas.microsoft.com/office/drawing/2014/main" id="{B61B2F31-1FAE-4B5E-9F16-9334C3015BAC}"/>
              </a:ext>
            </a:extLst>
          </p:cNvPr>
          <p:cNvSpPr/>
          <p:nvPr/>
        </p:nvSpPr>
        <p:spPr>
          <a:xfrm>
            <a:off x="1862738" y="3688769"/>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sms</a:t>
            </a:r>
            <a:r>
              <a:rPr lang="en-US" altLang="ko-KR" sz="800" dirty="0">
                <a:solidFill>
                  <a:schemeClr val="tx1"/>
                </a:solidFill>
              </a:rPr>
              <a:t>()</a:t>
            </a:r>
            <a:endParaRPr lang="ko-KR" altLang="en-US" sz="800" dirty="0">
              <a:solidFill>
                <a:schemeClr val="tx1"/>
              </a:solidFill>
            </a:endParaRPr>
          </a:p>
        </p:txBody>
      </p:sp>
      <p:cxnSp>
        <p:nvCxnSpPr>
          <p:cNvPr id="52" name="직선 화살표 연결선 51">
            <a:extLst>
              <a:ext uri="{FF2B5EF4-FFF2-40B4-BE49-F238E27FC236}">
                <a16:creationId xmlns:a16="http://schemas.microsoft.com/office/drawing/2014/main" id="{3EDA3593-F331-4B43-B8B1-68EE7CADE1D7}"/>
              </a:ext>
            </a:extLst>
          </p:cNvPr>
          <p:cNvCxnSpPr>
            <a:stCxn id="46" idx="2"/>
            <a:endCxn id="51" idx="0"/>
          </p:cNvCxnSpPr>
          <p:nvPr/>
        </p:nvCxnSpPr>
        <p:spPr>
          <a:xfrm>
            <a:off x="2591413" y="3514498"/>
            <a:ext cx="0" cy="17427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판단 56">
            <a:extLst>
              <a:ext uri="{FF2B5EF4-FFF2-40B4-BE49-F238E27FC236}">
                <a16:creationId xmlns:a16="http://schemas.microsoft.com/office/drawing/2014/main" id="{8D4F4747-9751-4A7E-9A2C-A60BC5D2D21F}"/>
              </a:ext>
            </a:extLst>
          </p:cNvPr>
          <p:cNvSpPr/>
          <p:nvPr/>
        </p:nvSpPr>
        <p:spPr>
          <a:xfrm>
            <a:off x="1562372" y="4187588"/>
            <a:ext cx="2063489"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endParaRPr>
          </a:p>
          <a:p>
            <a:pPr algn="ctr"/>
            <a:endParaRPr lang="en-US" altLang="ko-KR" sz="800" dirty="0">
              <a:solidFill>
                <a:schemeClr val="tx1"/>
              </a:solidFill>
            </a:endParaRPr>
          </a:p>
          <a:p>
            <a:pPr algn="ctr"/>
            <a:r>
              <a:rPr lang="en-US" altLang="ko-KR" sz="800" dirty="0">
                <a:solidFill>
                  <a:schemeClr val="tx1"/>
                </a:solidFill>
              </a:rPr>
              <a:t>MypageSMS.java</a:t>
            </a:r>
          </a:p>
          <a:p>
            <a:pPr algn="ctr"/>
            <a:endParaRPr lang="en-US" altLang="ko-KR" sz="800" dirty="0">
              <a:solidFill>
                <a:schemeClr val="tx1"/>
              </a:solidFill>
            </a:endParaRPr>
          </a:p>
          <a:p>
            <a:pPr algn="ctr"/>
            <a:endParaRPr lang="ko-KR" altLang="en-US" sz="800" dirty="0">
              <a:solidFill>
                <a:schemeClr val="tx1"/>
              </a:solidFill>
            </a:endParaRPr>
          </a:p>
        </p:txBody>
      </p:sp>
      <p:cxnSp>
        <p:nvCxnSpPr>
          <p:cNvPr id="58" name="직선 화살표 연결선 57">
            <a:extLst>
              <a:ext uri="{FF2B5EF4-FFF2-40B4-BE49-F238E27FC236}">
                <a16:creationId xmlns:a16="http://schemas.microsoft.com/office/drawing/2014/main" id="{3EDA3593-F331-4B43-B8B1-68EE7CADE1D7}"/>
              </a:ext>
            </a:extLst>
          </p:cNvPr>
          <p:cNvCxnSpPr>
            <a:stCxn id="51" idx="2"/>
            <a:endCxn id="57" idx="0"/>
          </p:cNvCxnSpPr>
          <p:nvPr/>
        </p:nvCxnSpPr>
        <p:spPr>
          <a:xfrm>
            <a:off x="2591413" y="4027467"/>
            <a:ext cx="2704" cy="16012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6" name="평행 사변형 65"/>
          <p:cNvSpPr/>
          <p:nvPr/>
        </p:nvSpPr>
        <p:spPr>
          <a:xfrm>
            <a:off x="1862737" y="4874818"/>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ko-KR" altLang="en-US" sz="800" dirty="0">
                <a:solidFill>
                  <a:schemeClr val="tx1"/>
                </a:solidFill>
              </a:rPr>
              <a:t>인증번호</a:t>
            </a:r>
            <a:endParaRPr lang="en-US" altLang="ko-KR" sz="800" dirty="0">
              <a:solidFill>
                <a:schemeClr val="tx1"/>
              </a:solidFill>
            </a:endParaRPr>
          </a:p>
        </p:txBody>
      </p:sp>
      <p:sp>
        <p:nvSpPr>
          <p:cNvPr id="70" name="순서도: 처리 69">
            <a:extLst>
              <a:ext uri="{FF2B5EF4-FFF2-40B4-BE49-F238E27FC236}">
                <a16:creationId xmlns:a16="http://schemas.microsoft.com/office/drawing/2014/main" id="{B61B2F31-1FAE-4B5E-9F16-9334C3015BAC}"/>
              </a:ext>
            </a:extLst>
          </p:cNvPr>
          <p:cNvSpPr/>
          <p:nvPr/>
        </p:nvSpPr>
        <p:spPr>
          <a:xfrm>
            <a:off x="1862737" y="5553772"/>
            <a:ext cx="1457350" cy="401502"/>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인증번호확인</a:t>
            </a:r>
          </a:p>
        </p:txBody>
      </p:sp>
      <p:cxnSp>
        <p:nvCxnSpPr>
          <p:cNvPr id="79" name="연결선: 꺾임 29">
            <a:extLst>
              <a:ext uri="{FF2B5EF4-FFF2-40B4-BE49-F238E27FC236}">
                <a16:creationId xmlns:a16="http://schemas.microsoft.com/office/drawing/2014/main" id="{68CC8553-9013-4D75-B8C1-5DDC1C9C11E4}"/>
              </a:ext>
            </a:extLst>
          </p:cNvPr>
          <p:cNvCxnSpPr>
            <a:cxnSpLocks/>
            <a:stCxn id="82" idx="3"/>
            <a:endCxn id="90" idx="1"/>
          </p:cNvCxnSpPr>
          <p:nvPr/>
        </p:nvCxnSpPr>
        <p:spPr>
          <a:xfrm flipV="1">
            <a:off x="6602864" y="1916540"/>
            <a:ext cx="260416" cy="11897"/>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1" name="직사각형 80">
            <a:extLst>
              <a:ext uri="{FF2B5EF4-FFF2-40B4-BE49-F238E27FC236}">
                <a16:creationId xmlns:a16="http://schemas.microsoft.com/office/drawing/2014/main" id="{0299F278-8C5E-4652-8EC5-3A31D57CAED4}"/>
              </a:ext>
            </a:extLst>
          </p:cNvPr>
          <p:cNvSpPr/>
          <p:nvPr/>
        </p:nvSpPr>
        <p:spPr>
          <a:xfrm>
            <a:off x="6391574" y="3506528"/>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82" name="순서도: 판단 81">
            <a:extLst>
              <a:ext uri="{FF2B5EF4-FFF2-40B4-BE49-F238E27FC236}">
                <a16:creationId xmlns:a16="http://schemas.microsoft.com/office/drawing/2014/main" id="{8D4F4747-9751-4A7E-9A2C-A60BC5D2D21F}"/>
              </a:ext>
            </a:extLst>
          </p:cNvPr>
          <p:cNvSpPr/>
          <p:nvPr/>
        </p:nvSpPr>
        <p:spPr>
          <a:xfrm>
            <a:off x="4664422" y="1748417"/>
            <a:ext cx="1938442" cy="36004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certifiedCheck</a:t>
            </a:r>
            <a:r>
              <a:rPr lang="en-US" altLang="ko-KR" sz="800" dirty="0">
                <a:solidFill>
                  <a:schemeClr val="tx1"/>
                </a:solidFill>
              </a:rPr>
              <a:t>()</a:t>
            </a:r>
            <a:endParaRPr lang="ko-KR" altLang="en-US" sz="800" dirty="0">
              <a:solidFill>
                <a:schemeClr val="tx1"/>
              </a:solidFill>
            </a:endParaRPr>
          </a:p>
        </p:txBody>
      </p:sp>
      <p:cxnSp>
        <p:nvCxnSpPr>
          <p:cNvPr id="83" name="직선 화살표 연결선 82">
            <a:extLst>
              <a:ext uri="{FF2B5EF4-FFF2-40B4-BE49-F238E27FC236}">
                <a16:creationId xmlns:a16="http://schemas.microsoft.com/office/drawing/2014/main" id="{3EDA3593-F331-4B43-B8B1-68EE7CADE1D7}"/>
              </a:ext>
            </a:extLst>
          </p:cNvPr>
          <p:cNvCxnSpPr>
            <a:stCxn id="66" idx="4"/>
            <a:endCxn id="70" idx="0"/>
          </p:cNvCxnSpPr>
          <p:nvPr/>
        </p:nvCxnSpPr>
        <p:spPr>
          <a:xfrm>
            <a:off x="2591412" y="5234858"/>
            <a:ext cx="0" cy="31891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8" name="직선 화살표 연결선 87">
            <a:extLst>
              <a:ext uri="{FF2B5EF4-FFF2-40B4-BE49-F238E27FC236}">
                <a16:creationId xmlns:a16="http://schemas.microsoft.com/office/drawing/2014/main" id="{3EDA3593-F331-4B43-B8B1-68EE7CADE1D7}"/>
              </a:ext>
            </a:extLst>
          </p:cNvPr>
          <p:cNvCxnSpPr>
            <a:stCxn id="82" idx="2"/>
            <a:endCxn id="94" idx="0"/>
          </p:cNvCxnSpPr>
          <p:nvPr/>
        </p:nvCxnSpPr>
        <p:spPr>
          <a:xfrm flipH="1">
            <a:off x="5632970" y="2108457"/>
            <a:ext cx="673" cy="1716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1" name="순서도: 처리 90">
            <a:extLst>
              <a:ext uri="{FF2B5EF4-FFF2-40B4-BE49-F238E27FC236}">
                <a16:creationId xmlns:a16="http://schemas.microsoft.com/office/drawing/2014/main" id="{B61B2F31-1FAE-4B5E-9F16-9334C3015BAC}"/>
              </a:ext>
            </a:extLst>
          </p:cNvPr>
          <p:cNvSpPr/>
          <p:nvPr/>
        </p:nvSpPr>
        <p:spPr>
          <a:xfrm>
            <a:off x="4904295" y="3034542"/>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Button:</a:t>
            </a:r>
          </a:p>
          <a:p>
            <a:pPr algn="ctr"/>
            <a:r>
              <a:rPr lang="ko-KR" altLang="en-US" sz="800" dirty="0">
                <a:solidFill>
                  <a:schemeClr val="tx1"/>
                </a:solidFill>
              </a:rPr>
              <a:t>다음단계</a:t>
            </a:r>
          </a:p>
        </p:txBody>
      </p:sp>
      <p:cxnSp>
        <p:nvCxnSpPr>
          <p:cNvPr id="92" name="직선 화살표 연결선 91">
            <a:extLst>
              <a:ext uri="{FF2B5EF4-FFF2-40B4-BE49-F238E27FC236}">
                <a16:creationId xmlns:a16="http://schemas.microsoft.com/office/drawing/2014/main" id="{3EDA3593-F331-4B43-B8B1-68EE7CADE1D7}"/>
              </a:ext>
            </a:extLst>
          </p:cNvPr>
          <p:cNvCxnSpPr>
            <a:stCxn id="94" idx="2"/>
            <a:endCxn id="91" idx="0"/>
          </p:cNvCxnSpPr>
          <p:nvPr/>
        </p:nvCxnSpPr>
        <p:spPr>
          <a:xfrm>
            <a:off x="5632970" y="2835556"/>
            <a:ext cx="0" cy="19898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8" name="직선 화살표 연결선 97">
            <a:extLst>
              <a:ext uri="{FF2B5EF4-FFF2-40B4-BE49-F238E27FC236}">
                <a16:creationId xmlns:a16="http://schemas.microsoft.com/office/drawing/2014/main" id="{3EDA3593-F331-4B43-B8B1-68EE7CADE1D7}"/>
              </a:ext>
            </a:extLst>
          </p:cNvPr>
          <p:cNvCxnSpPr>
            <a:stCxn id="91" idx="2"/>
            <a:endCxn id="164" idx="0"/>
          </p:cNvCxnSpPr>
          <p:nvPr/>
        </p:nvCxnSpPr>
        <p:spPr>
          <a:xfrm>
            <a:off x="5632970" y="3373240"/>
            <a:ext cx="0" cy="21544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1" name="순서도: 판단 100">
            <a:extLst>
              <a:ext uri="{FF2B5EF4-FFF2-40B4-BE49-F238E27FC236}">
                <a16:creationId xmlns:a16="http://schemas.microsoft.com/office/drawing/2014/main" id="{8D4F4747-9751-4A7E-9A2C-A60BC5D2D21F}"/>
              </a:ext>
            </a:extLst>
          </p:cNvPr>
          <p:cNvSpPr/>
          <p:nvPr/>
        </p:nvSpPr>
        <p:spPr>
          <a:xfrm>
            <a:off x="4437001" y="4089589"/>
            <a:ext cx="2391937" cy="672525"/>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a:r>
              <a:rPr lang="en-US" altLang="ko-KR" sz="800" dirty="0" err="1">
                <a:solidFill>
                  <a:schemeClr val="tx1"/>
                </a:solidFill>
              </a:rPr>
              <a:t>MemberFindPWOkAction</a:t>
            </a:r>
            <a:r>
              <a:rPr lang="en-US" altLang="ko-KR" sz="800" dirty="0">
                <a:solidFill>
                  <a:schemeClr val="tx1"/>
                </a:solidFill>
              </a:rPr>
              <a:t>.</a:t>
            </a:r>
          </a:p>
          <a:p>
            <a:pPr algn="ctr"/>
            <a:r>
              <a:rPr lang="en-US" altLang="ko-KR" sz="800" dirty="0">
                <a:solidFill>
                  <a:schemeClr val="tx1"/>
                </a:solidFill>
              </a:rPr>
              <a:t>java</a:t>
            </a:r>
            <a:endParaRPr lang="ko-KR" altLang="en-US" sz="800" dirty="0">
              <a:solidFill>
                <a:schemeClr val="tx1"/>
              </a:solidFill>
            </a:endParaRPr>
          </a:p>
        </p:txBody>
      </p:sp>
      <p:cxnSp>
        <p:nvCxnSpPr>
          <p:cNvPr id="111" name="직선 화살표 연결선 110">
            <a:extLst>
              <a:ext uri="{FF2B5EF4-FFF2-40B4-BE49-F238E27FC236}">
                <a16:creationId xmlns:a16="http://schemas.microsoft.com/office/drawing/2014/main" id="{3EDA3593-F331-4B43-B8B1-68EE7CADE1D7}"/>
              </a:ext>
            </a:extLst>
          </p:cNvPr>
          <p:cNvCxnSpPr>
            <a:stCxn id="164" idx="2"/>
            <a:endCxn id="101" idx="0"/>
          </p:cNvCxnSpPr>
          <p:nvPr/>
        </p:nvCxnSpPr>
        <p:spPr>
          <a:xfrm>
            <a:off x="5632970" y="3919444"/>
            <a:ext cx="0" cy="17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p:cNvCxnSpPr/>
          <p:nvPr/>
        </p:nvCxnSpPr>
        <p:spPr>
          <a:xfrm>
            <a:off x="4265341" y="4347373"/>
            <a:ext cx="171660" cy="0"/>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1" name="직선 화살표 연결선 130"/>
          <p:cNvCxnSpPr/>
          <p:nvPr/>
        </p:nvCxnSpPr>
        <p:spPr>
          <a:xfrm flipH="1">
            <a:off x="4232846" y="4487245"/>
            <a:ext cx="183086" cy="0"/>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5" name="순서도: 문서 134"/>
          <p:cNvSpPr/>
          <p:nvPr/>
        </p:nvSpPr>
        <p:spPr>
          <a:xfrm>
            <a:off x="4940972" y="4978032"/>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findIdOk.jsp</a:t>
            </a:r>
            <a:endParaRPr lang="ko-KR" altLang="en-US" sz="800" dirty="0">
              <a:solidFill>
                <a:schemeClr val="tx1"/>
              </a:solidFill>
            </a:endParaRPr>
          </a:p>
        </p:txBody>
      </p:sp>
      <p:cxnSp>
        <p:nvCxnSpPr>
          <p:cNvPr id="136" name="직선 화살표 연결선 135">
            <a:extLst>
              <a:ext uri="{FF2B5EF4-FFF2-40B4-BE49-F238E27FC236}">
                <a16:creationId xmlns:a16="http://schemas.microsoft.com/office/drawing/2014/main" id="{3EDA3593-F331-4B43-B8B1-68EE7CADE1D7}"/>
              </a:ext>
            </a:extLst>
          </p:cNvPr>
          <p:cNvCxnSpPr>
            <a:stCxn id="101" idx="2"/>
            <a:endCxn id="135" idx="0"/>
          </p:cNvCxnSpPr>
          <p:nvPr/>
        </p:nvCxnSpPr>
        <p:spPr>
          <a:xfrm>
            <a:off x="5632970" y="4762114"/>
            <a:ext cx="673" cy="21591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8" name="직사각형 157">
            <a:extLst>
              <a:ext uri="{FF2B5EF4-FFF2-40B4-BE49-F238E27FC236}">
                <a16:creationId xmlns:a16="http://schemas.microsoft.com/office/drawing/2014/main" id="{0299F278-8C5E-4652-8EC5-3A31D57CAED4}"/>
              </a:ext>
            </a:extLst>
          </p:cNvPr>
          <p:cNvSpPr/>
          <p:nvPr/>
        </p:nvSpPr>
        <p:spPr>
          <a:xfrm>
            <a:off x="5633643" y="2086551"/>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62" name="직사각형 161">
            <a:extLst>
              <a:ext uri="{FF2B5EF4-FFF2-40B4-BE49-F238E27FC236}">
                <a16:creationId xmlns:a16="http://schemas.microsoft.com/office/drawing/2014/main" id="{0299F278-8C5E-4652-8EC5-3A31D57CAED4}"/>
              </a:ext>
            </a:extLst>
          </p:cNvPr>
          <p:cNvSpPr/>
          <p:nvPr/>
        </p:nvSpPr>
        <p:spPr>
          <a:xfrm>
            <a:off x="6691598" y="420604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163" name="연결선: 꺾임 29">
            <a:extLst>
              <a:ext uri="{FF2B5EF4-FFF2-40B4-BE49-F238E27FC236}">
                <a16:creationId xmlns:a16="http://schemas.microsoft.com/office/drawing/2014/main" id="{68CC8553-9013-4D75-B8C1-5DDC1C9C11E4}"/>
              </a:ext>
            </a:extLst>
          </p:cNvPr>
          <p:cNvCxnSpPr>
            <a:cxnSpLocks/>
            <a:stCxn id="101" idx="3"/>
            <a:endCxn id="97" idx="1"/>
          </p:cNvCxnSpPr>
          <p:nvPr/>
        </p:nvCxnSpPr>
        <p:spPr>
          <a:xfrm flipV="1">
            <a:off x="6828938" y="4425851"/>
            <a:ext cx="157108" cy="1"/>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79" name="직사각형 178">
            <a:extLst>
              <a:ext uri="{FF2B5EF4-FFF2-40B4-BE49-F238E27FC236}">
                <a16:creationId xmlns:a16="http://schemas.microsoft.com/office/drawing/2014/main" id="{0299F278-8C5E-4652-8EC5-3A31D57CAED4}"/>
              </a:ext>
            </a:extLst>
          </p:cNvPr>
          <p:cNvSpPr/>
          <p:nvPr/>
        </p:nvSpPr>
        <p:spPr>
          <a:xfrm>
            <a:off x="5258255" y="3896872"/>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grpSp>
        <p:nvGrpSpPr>
          <p:cNvPr id="47" name="그룹 46">
            <a:extLst>
              <a:ext uri="{FF2B5EF4-FFF2-40B4-BE49-F238E27FC236}">
                <a16:creationId xmlns:a16="http://schemas.microsoft.com/office/drawing/2014/main" id="{1225A753-CACA-4341-B492-CF16F0751CCB}"/>
              </a:ext>
            </a:extLst>
          </p:cNvPr>
          <p:cNvGrpSpPr/>
          <p:nvPr/>
        </p:nvGrpSpPr>
        <p:grpSpPr>
          <a:xfrm>
            <a:off x="3562172" y="3887334"/>
            <a:ext cx="788999" cy="1334299"/>
            <a:chOff x="4411608" y="5706838"/>
            <a:chExt cx="611352" cy="789677"/>
          </a:xfrm>
        </p:grpSpPr>
        <p:pic>
          <p:nvPicPr>
            <p:cNvPr id="48" name="그림 47"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1608" y="5706838"/>
              <a:ext cx="611352" cy="611352"/>
            </a:xfrm>
            <a:prstGeom prst="rect">
              <a:avLst/>
            </a:prstGeom>
          </p:spPr>
        </p:pic>
        <p:sp>
          <p:nvSpPr>
            <p:cNvPr id="49" name="직사각형 48">
              <a:extLst>
                <a:ext uri="{FF2B5EF4-FFF2-40B4-BE49-F238E27FC236}">
                  <a16:creationId xmlns:a16="http://schemas.microsoft.com/office/drawing/2014/main" id="{34C2B5BD-4BEE-2342-86E9-7F236B43808A}"/>
                </a:ext>
              </a:extLst>
            </p:cNvPr>
            <p:cNvSpPr/>
            <p:nvPr/>
          </p:nvSpPr>
          <p:spPr>
            <a:xfrm>
              <a:off x="4506731" y="6193836"/>
              <a:ext cx="516229" cy="302679"/>
            </a:xfrm>
            <a:prstGeom prst="rect">
              <a:avLst/>
            </a:prstGeom>
          </p:spPr>
          <p:txBody>
            <a:bodyPr wrap="none">
              <a:spAutoFit/>
            </a:bodyPr>
            <a:lstStyle/>
            <a:p>
              <a:pPr algn="ctr"/>
              <a:r>
                <a:rPr lang="en-US" altLang="ko-KR" sz="800" dirty="0">
                  <a:latin typeface="+mn-ea"/>
                </a:rPr>
                <a:t>DG-MEMBER</a:t>
              </a:r>
            </a:p>
            <a:p>
              <a:pPr algn="ctr"/>
              <a:r>
                <a:rPr lang="en-US" altLang="ko-KR" sz="800" dirty="0">
                  <a:latin typeface="+mn-ea"/>
                </a:rPr>
                <a:t>DG_TRAINER</a:t>
              </a:r>
            </a:p>
            <a:p>
              <a:pPr algn="ctr"/>
              <a:endParaRPr lang="en-US" altLang="ko-KR" sz="800" dirty="0">
                <a:latin typeface="+mn-ea"/>
              </a:endParaRPr>
            </a:p>
          </p:txBody>
        </p:sp>
      </p:grpSp>
      <p:sp>
        <p:nvSpPr>
          <p:cNvPr id="50" name="평행 사변형 49"/>
          <p:cNvSpPr/>
          <p:nvPr/>
        </p:nvSpPr>
        <p:spPr>
          <a:xfrm>
            <a:off x="1862738" y="2129260"/>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a:solidFill>
                  <a:schemeClr val="tx1"/>
                </a:solidFill>
              </a:rPr>
              <a:t>id</a:t>
            </a:r>
          </a:p>
        </p:txBody>
      </p:sp>
      <p:cxnSp>
        <p:nvCxnSpPr>
          <p:cNvPr id="75" name="직선 화살표 연결선 74">
            <a:extLst>
              <a:ext uri="{FF2B5EF4-FFF2-40B4-BE49-F238E27FC236}">
                <a16:creationId xmlns:a16="http://schemas.microsoft.com/office/drawing/2014/main" id="{3EDA3593-F331-4B43-B8B1-68EE7CADE1D7}"/>
              </a:ext>
            </a:extLst>
          </p:cNvPr>
          <p:cNvCxnSpPr>
            <a:stCxn id="50" idx="4"/>
            <a:endCxn id="44" idx="0"/>
          </p:cNvCxnSpPr>
          <p:nvPr/>
        </p:nvCxnSpPr>
        <p:spPr>
          <a:xfrm>
            <a:off x="2591413" y="2489300"/>
            <a:ext cx="0" cy="1751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4" name="직선 화살표 연결선 83">
            <a:extLst>
              <a:ext uri="{FF2B5EF4-FFF2-40B4-BE49-F238E27FC236}">
                <a16:creationId xmlns:a16="http://schemas.microsoft.com/office/drawing/2014/main" id="{3EDA3593-F331-4B43-B8B1-68EE7CADE1D7}"/>
              </a:ext>
            </a:extLst>
          </p:cNvPr>
          <p:cNvCxnSpPr>
            <a:stCxn id="57" idx="2"/>
            <a:endCxn id="66" idx="0"/>
          </p:cNvCxnSpPr>
          <p:nvPr/>
        </p:nvCxnSpPr>
        <p:spPr>
          <a:xfrm flipH="1">
            <a:off x="2591412" y="4547628"/>
            <a:ext cx="2705" cy="3271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4" name="연결선: 꺾임 29">
            <a:extLst>
              <a:ext uri="{FF2B5EF4-FFF2-40B4-BE49-F238E27FC236}">
                <a16:creationId xmlns:a16="http://schemas.microsoft.com/office/drawing/2014/main" id="{68CC8553-9013-4D75-B8C1-5DDC1C9C11E4}"/>
              </a:ext>
            </a:extLst>
          </p:cNvPr>
          <p:cNvCxnSpPr>
            <a:cxnSpLocks/>
            <a:stCxn id="70" idx="3"/>
            <a:endCxn id="82" idx="1"/>
          </p:cNvCxnSpPr>
          <p:nvPr/>
        </p:nvCxnSpPr>
        <p:spPr>
          <a:xfrm flipV="1">
            <a:off x="3320087" y="1928437"/>
            <a:ext cx="1344335" cy="3826086"/>
          </a:xfrm>
          <a:prstGeom prst="bentConnector3">
            <a:avLst>
              <a:gd name="adj1" fmla="val 2449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7" name="직사각형 156">
            <a:extLst>
              <a:ext uri="{FF2B5EF4-FFF2-40B4-BE49-F238E27FC236}">
                <a16:creationId xmlns:a16="http://schemas.microsoft.com/office/drawing/2014/main" id="{0299F278-8C5E-4652-8EC5-3A31D57CAED4}"/>
              </a:ext>
            </a:extLst>
          </p:cNvPr>
          <p:cNvSpPr/>
          <p:nvPr/>
        </p:nvSpPr>
        <p:spPr>
          <a:xfrm>
            <a:off x="2217240" y="4536889"/>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59" name="직사각형 158">
            <a:extLst>
              <a:ext uri="{FF2B5EF4-FFF2-40B4-BE49-F238E27FC236}">
                <a16:creationId xmlns:a16="http://schemas.microsoft.com/office/drawing/2014/main" id="{0299F278-8C5E-4652-8EC5-3A31D57CAED4}"/>
              </a:ext>
            </a:extLst>
          </p:cNvPr>
          <p:cNvSpPr/>
          <p:nvPr/>
        </p:nvSpPr>
        <p:spPr>
          <a:xfrm>
            <a:off x="1336459" y="3373240"/>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160" name="연결선: 꺾임 29">
            <a:extLst>
              <a:ext uri="{FF2B5EF4-FFF2-40B4-BE49-F238E27FC236}">
                <a16:creationId xmlns:a16="http://schemas.microsoft.com/office/drawing/2014/main" id="{68CC8553-9013-4D75-B8C1-5DDC1C9C11E4}"/>
              </a:ext>
            </a:extLst>
          </p:cNvPr>
          <p:cNvCxnSpPr>
            <a:cxnSpLocks/>
            <a:stCxn id="57" idx="1"/>
            <a:endCxn id="44" idx="5"/>
          </p:cNvCxnSpPr>
          <p:nvPr/>
        </p:nvCxnSpPr>
        <p:spPr>
          <a:xfrm rot="10800000" flipH="1">
            <a:off x="1562371" y="2844512"/>
            <a:ext cx="345371" cy="1523097"/>
          </a:xfrm>
          <a:prstGeom prst="bentConnector3">
            <a:avLst>
              <a:gd name="adj1" fmla="val -6619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64" name="순서도: 판단 163">
            <a:extLst>
              <a:ext uri="{FF2B5EF4-FFF2-40B4-BE49-F238E27FC236}">
                <a16:creationId xmlns:a16="http://schemas.microsoft.com/office/drawing/2014/main" id="{8D4F4747-9751-4A7E-9A2C-A60BC5D2D21F}"/>
              </a:ext>
            </a:extLst>
          </p:cNvPr>
          <p:cNvSpPr/>
          <p:nvPr/>
        </p:nvSpPr>
        <p:spPr>
          <a:xfrm>
            <a:off x="4852025" y="3588684"/>
            <a:ext cx="1561890" cy="33076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endParaRPr>
          </a:p>
          <a:p>
            <a:pPr algn="ctr"/>
            <a:endParaRPr lang="en-US" altLang="ko-KR" sz="800" dirty="0">
              <a:solidFill>
                <a:schemeClr val="tx1"/>
              </a:solidFill>
            </a:endParaRPr>
          </a:p>
          <a:p>
            <a:pPr algn="ctr"/>
            <a:r>
              <a:rPr lang="ko-KR" altLang="en-US" sz="800" dirty="0">
                <a:solidFill>
                  <a:schemeClr val="tx1"/>
                </a:solidFill>
              </a:rPr>
              <a:t>유효성검사</a:t>
            </a:r>
            <a:endParaRPr lang="en-US" altLang="ko-KR" sz="800" dirty="0">
              <a:solidFill>
                <a:schemeClr val="tx1"/>
              </a:solidFill>
            </a:endParaRPr>
          </a:p>
          <a:p>
            <a:pPr algn="ctr"/>
            <a:endParaRPr lang="en-US" altLang="ko-KR" sz="800" dirty="0">
              <a:solidFill>
                <a:schemeClr val="tx1"/>
              </a:solidFill>
            </a:endParaRPr>
          </a:p>
          <a:p>
            <a:pPr algn="ctr"/>
            <a:endParaRPr lang="ko-KR" altLang="en-US" sz="800" dirty="0">
              <a:solidFill>
                <a:schemeClr val="tx1"/>
              </a:solidFill>
            </a:endParaRPr>
          </a:p>
        </p:txBody>
      </p:sp>
      <p:cxnSp>
        <p:nvCxnSpPr>
          <p:cNvPr id="176" name="연결선: 꺾임 29">
            <a:extLst>
              <a:ext uri="{FF2B5EF4-FFF2-40B4-BE49-F238E27FC236}">
                <a16:creationId xmlns:a16="http://schemas.microsoft.com/office/drawing/2014/main" id="{68CC8553-9013-4D75-B8C1-5DDC1C9C11E4}"/>
              </a:ext>
            </a:extLst>
          </p:cNvPr>
          <p:cNvCxnSpPr>
            <a:cxnSpLocks/>
            <a:stCxn id="164" idx="3"/>
          </p:cNvCxnSpPr>
          <p:nvPr/>
        </p:nvCxnSpPr>
        <p:spPr>
          <a:xfrm>
            <a:off x="6413915" y="3754064"/>
            <a:ext cx="377899" cy="3007"/>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1" name="직사각형 180">
            <a:extLst>
              <a:ext uri="{FF2B5EF4-FFF2-40B4-BE49-F238E27FC236}">
                <a16:creationId xmlns:a16="http://schemas.microsoft.com/office/drawing/2014/main" id="{0299F278-8C5E-4652-8EC5-3A31D57CAED4}"/>
              </a:ext>
            </a:extLst>
          </p:cNvPr>
          <p:cNvSpPr/>
          <p:nvPr/>
        </p:nvSpPr>
        <p:spPr>
          <a:xfrm>
            <a:off x="2631883" y="4019016"/>
            <a:ext cx="364202" cy="215444"/>
          </a:xfrm>
          <a:prstGeom prst="rect">
            <a:avLst/>
          </a:prstGeom>
        </p:spPr>
        <p:txBody>
          <a:bodyPr wrap="none">
            <a:spAutoFit/>
          </a:bodyPr>
          <a:lstStyle/>
          <a:p>
            <a:r>
              <a:rPr lang="en-US" altLang="ko-KR" sz="800" dirty="0">
                <a:solidFill>
                  <a:srgbClr val="FF0000"/>
                </a:solidFill>
              </a:rPr>
              <a:t>ajax</a:t>
            </a:r>
            <a:endParaRPr lang="ko-KR" altLang="en-US" sz="800" dirty="0">
              <a:solidFill>
                <a:srgbClr val="FF0000"/>
              </a:solidFill>
            </a:endParaRPr>
          </a:p>
        </p:txBody>
      </p:sp>
      <p:sp>
        <p:nvSpPr>
          <p:cNvPr id="182" name="평행 사변형 181"/>
          <p:cNvSpPr/>
          <p:nvPr/>
        </p:nvSpPr>
        <p:spPr>
          <a:xfrm>
            <a:off x="9946195" y="2843851"/>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PwOk</a:t>
            </a:r>
            <a:endParaRPr lang="en-US" altLang="ko-KR" sz="800" dirty="0">
              <a:solidFill>
                <a:schemeClr val="tx1"/>
              </a:solidFill>
            </a:endParaRPr>
          </a:p>
        </p:txBody>
      </p:sp>
      <p:sp>
        <p:nvSpPr>
          <p:cNvPr id="183" name="평행 사변형 182"/>
          <p:cNvSpPr/>
          <p:nvPr/>
        </p:nvSpPr>
        <p:spPr>
          <a:xfrm>
            <a:off x="9946465" y="2259597"/>
            <a:ext cx="1457350" cy="360040"/>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 </a:t>
            </a:r>
          </a:p>
          <a:p>
            <a:pPr algn="ctr"/>
            <a:r>
              <a:rPr lang="en-US" altLang="ko-KR" sz="800" dirty="0" err="1">
                <a:solidFill>
                  <a:schemeClr val="tx1"/>
                </a:solidFill>
              </a:rPr>
              <a:t>newPw</a:t>
            </a:r>
            <a:endParaRPr lang="en-US" altLang="ko-KR" sz="800" dirty="0">
              <a:solidFill>
                <a:schemeClr val="tx1"/>
              </a:solidFill>
            </a:endParaRPr>
          </a:p>
        </p:txBody>
      </p:sp>
      <p:cxnSp>
        <p:nvCxnSpPr>
          <p:cNvPr id="184" name="직선 화살표 연결선 183">
            <a:extLst>
              <a:ext uri="{FF2B5EF4-FFF2-40B4-BE49-F238E27FC236}">
                <a16:creationId xmlns:a16="http://schemas.microsoft.com/office/drawing/2014/main" id="{3EDA3593-F331-4B43-B8B1-68EE7CADE1D7}"/>
              </a:ext>
            </a:extLst>
          </p:cNvPr>
          <p:cNvCxnSpPr>
            <a:stCxn id="183" idx="4"/>
            <a:endCxn id="182" idx="0"/>
          </p:cNvCxnSpPr>
          <p:nvPr/>
        </p:nvCxnSpPr>
        <p:spPr>
          <a:xfrm flipH="1">
            <a:off x="10674870" y="2619637"/>
            <a:ext cx="270" cy="22421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7" name="직선 화살표 연결선 186">
            <a:extLst>
              <a:ext uri="{FF2B5EF4-FFF2-40B4-BE49-F238E27FC236}">
                <a16:creationId xmlns:a16="http://schemas.microsoft.com/office/drawing/2014/main" id="{3EDA3593-F331-4B43-B8B1-68EE7CADE1D7}"/>
              </a:ext>
            </a:extLst>
          </p:cNvPr>
          <p:cNvCxnSpPr>
            <a:stCxn id="182" idx="4"/>
            <a:endCxn id="190" idx="0"/>
          </p:cNvCxnSpPr>
          <p:nvPr/>
        </p:nvCxnSpPr>
        <p:spPr>
          <a:xfrm>
            <a:off x="10674870" y="3203891"/>
            <a:ext cx="0" cy="228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90" name="순서도: 처리 189">
            <a:extLst>
              <a:ext uri="{FF2B5EF4-FFF2-40B4-BE49-F238E27FC236}">
                <a16:creationId xmlns:a16="http://schemas.microsoft.com/office/drawing/2014/main" id="{B61B2F31-1FAE-4B5E-9F16-9334C3015BAC}"/>
              </a:ext>
            </a:extLst>
          </p:cNvPr>
          <p:cNvSpPr/>
          <p:nvPr/>
        </p:nvSpPr>
        <p:spPr>
          <a:xfrm>
            <a:off x="9946195" y="3432284"/>
            <a:ext cx="1457350"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endParaRPr>
          </a:p>
          <a:p>
            <a:pPr algn="ctr"/>
            <a:r>
              <a:rPr lang="en-US" altLang="ko-KR" sz="800" dirty="0">
                <a:solidFill>
                  <a:schemeClr val="tx1"/>
                </a:solidFill>
              </a:rPr>
              <a:t>Button:</a:t>
            </a:r>
          </a:p>
          <a:p>
            <a:pPr algn="ctr"/>
            <a:r>
              <a:rPr lang="ko-KR" altLang="en-US" sz="800" dirty="0">
                <a:solidFill>
                  <a:schemeClr val="tx1"/>
                </a:solidFill>
              </a:rPr>
              <a:t>변경하기</a:t>
            </a:r>
          </a:p>
          <a:p>
            <a:pPr algn="ctr"/>
            <a:endParaRPr lang="en-US" altLang="ko-KR" sz="800" dirty="0">
              <a:solidFill>
                <a:schemeClr val="tx1"/>
              </a:solidFill>
            </a:endParaRPr>
          </a:p>
        </p:txBody>
      </p:sp>
      <p:sp>
        <p:nvSpPr>
          <p:cNvPr id="196" name="순서도: 판단 195">
            <a:extLst>
              <a:ext uri="{FF2B5EF4-FFF2-40B4-BE49-F238E27FC236}">
                <a16:creationId xmlns:a16="http://schemas.microsoft.com/office/drawing/2014/main" id="{8D4F4747-9751-4A7E-9A2C-A60BC5D2D21F}"/>
              </a:ext>
            </a:extLst>
          </p:cNvPr>
          <p:cNvSpPr/>
          <p:nvPr/>
        </p:nvSpPr>
        <p:spPr>
          <a:xfrm>
            <a:off x="9893925" y="4036849"/>
            <a:ext cx="1561890" cy="330760"/>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endParaRPr>
          </a:p>
          <a:p>
            <a:pPr algn="ctr"/>
            <a:endParaRPr lang="en-US" altLang="ko-KR" sz="800" dirty="0">
              <a:solidFill>
                <a:schemeClr val="tx1"/>
              </a:solidFill>
            </a:endParaRPr>
          </a:p>
          <a:p>
            <a:pPr algn="ctr"/>
            <a:r>
              <a:rPr lang="ko-KR" altLang="en-US" sz="800" dirty="0">
                <a:solidFill>
                  <a:schemeClr val="tx1"/>
                </a:solidFill>
              </a:rPr>
              <a:t>유효성검사</a:t>
            </a:r>
            <a:endParaRPr lang="en-US" altLang="ko-KR" sz="800" dirty="0">
              <a:solidFill>
                <a:schemeClr val="tx1"/>
              </a:solidFill>
            </a:endParaRPr>
          </a:p>
          <a:p>
            <a:pPr algn="ctr"/>
            <a:endParaRPr lang="en-US" altLang="ko-KR" sz="800" dirty="0">
              <a:solidFill>
                <a:schemeClr val="tx1"/>
              </a:solidFill>
            </a:endParaRPr>
          </a:p>
          <a:p>
            <a:pPr algn="ctr"/>
            <a:endParaRPr lang="ko-KR" altLang="en-US" sz="800" dirty="0">
              <a:solidFill>
                <a:schemeClr val="tx1"/>
              </a:solidFill>
            </a:endParaRPr>
          </a:p>
        </p:txBody>
      </p:sp>
      <p:cxnSp>
        <p:nvCxnSpPr>
          <p:cNvPr id="197" name="직선 화살표 연결선 196">
            <a:extLst>
              <a:ext uri="{FF2B5EF4-FFF2-40B4-BE49-F238E27FC236}">
                <a16:creationId xmlns:a16="http://schemas.microsoft.com/office/drawing/2014/main" id="{3EDA3593-F331-4B43-B8B1-68EE7CADE1D7}"/>
              </a:ext>
            </a:extLst>
          </p:cNvPr>
          <p:cNvCxnSpPr>
            <a:stCxn id="190" idx="2"/>
            <a:endCxn id="196" idx="0"/>
          </p:cNvCxnSpPr>
          <p:nvPr/>
        </p:nvCxnSpPr>
        <p:spPr>
          <a:xfrm>
            <a:off x="10674870" y="3770982"/>
            <a:ext cx="0" cy="26586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0" name="직선 화살표 연결선 199">
            <a:extLst>
              <a:ext uri="{FF2B5EF4-FFF2-40B4-BE49-F238E27FC236}">
                <a16:creationId xmlns:a16="http://schemas.microsoft.com/office/drawing/2014/main" id="{3EDA3593-F331-4B43-B8B1-68EE7CADE1D7}"/>
              </a:ext>
            </a:extLst>
          </p:cNvPr>
          <p:cNvCxnSpPr>
            <a:stCxn id="196" idx="2"/>
            <a:endCxn id="203" idx="0"/>
          </p:cNvCxnSpPr>
          <p:nvPr/>
        </p:nvCxnSpPr>
        <p:spPr>
          <a:xfrm flipH="1">
            <a:off x="10666990" y="4367609"/>
            <a:ext cx="7880" cy="28265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03" name="순서도: 판단 202">
            <a:extLst>
              <a:ext uri="{FF2B5EF4-FFF2-40B4-BE49-F238E27FC236}">
                <a16:creationId xmlns:a16="http://schemas.microsoft.com/office/drawing/2014/main" id="{8D4F4747-9751-4A7E-9A2C-A60BC5D2D21F}"/>
              </a:ext>
            </a:extLst>
          </p:cNvPr>
          <p:cNvSpPr/>
          <p:nvPr/>
        </p:nvSpPr>
        <p:spPr>
          <a:xfrm>
            <a:off x="9570055" y="4650266"/>
            <a:ext cx="2193869" cy="917079"/>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a:r>
              <a:rPr lang="en-US" altLang="ko-KR" sz="800" dirty="0" err="1">
                <a:solidFill>
                  <a:schemeClr val="tx1"/>
                </a:solidFill>
              </a:rPr>
              <a:t>MemberChange</a:t>
            </a:r>
            <a:endParaRPr lang="en-US" altLang="ko-KR" sz="800" dirty="0">
              <a:solidFill>
                <a:schemeClr val="tx1"/>
              </a:solidFill>
            </a:endParaRPr>
          </a:p>
          <a:p>
            <a:pPr algn="ctr"/>
            <a:r>
              <a:rPr lang="en-US" altLang="ko-KR" sz="800" dirty="0" err="1">
                <a:solidFill>
                  <a:schemeClr val="tx1"/>
                </a:solidFill>
              </a:rPr>
              <a:t>PWOkAction</a:t>
            </a:r>
            <a:r>
              <a:rPr lang="en-US" altLang="ko-KR" sz="800" dirty="0">
                <a:solidFill>
                  <a:schemeClr val="tx1"/>
                </a:solidFill>
              </a:rPr>
              <a:t>.</a:t>
            </a:r>
          </a:p>
          <a:p>
            <a:pPr algn="ctr"/>
            <a:r>
              <a:rPr lang="en-US" altLang="ko-KR" sz="800" dirty="0">
                <a:solidFill>
                  <a:schemeClr val="tx1"/>
                </a:solidFill>
              </a:rPr>
              <a:t>java</a:t>
            </a:r>
            <a:endParaRPr lang="ko-KR" altLang="en-US" sz="800" dirty="0">
              <a:solidFill>
                <a:schemeClr val="tx1"/>
              </a:solidFill>
            </a:endParaRPr>
          </a:p>
        </p:txBody>
      </p:sp>
      <p:grpSp>
        <p:nvGrpSpPr>
          <p:cNvPr id="282" name="그룹 281">
            <a:extLst>
              <a:ext uri="{FF2B5EF4-FFF2-40B4-BE49-F238E27FC236}">
                <a16:creationId xmlns:a16="http://schemas.microsoft.com/office/drawing/2014/main" id="{1225A753-CACA-4341-B492-CF16F0751CCB}"/>
              </a:ext>
            </a:extLst>
          </p:cNvPr>
          <p:cNvGrpSpPr/>
          <p:nvPr/>
        </p:nvGrpSpPr>
        <p:grpSpPr>
          <a:xfrm>
            <a:off x="8572939" y="4650791"/>
            <a:ext cx="784576" cy="1364109"/>
            <a:chOff x="4506731" y="5724038"/>
            <a:chExt cx="611352" cy="792865"/>
          </a:xfrm>
        </p:grpSpPr>
        <p:pic>
          <p:nvPicPr>
            <p:cNvPr id="283" name="그림 282"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6731" y="5724038"/>
              <a:ext cx="611352" cy="611352"/>
            </a:xfrm>
            <a:prstGeom prst="rect">
              <a:avLst/>
            </a:prstGeom>
          </p:spPr>
        </p:pic>
        <p:sp>
          <p:nvSpPr>
            <p:cNvPr id="284" name="직사각형 283">
              <a:extLst>
                <a:ext uri="{FF2B5EF4-FFF2-40B4-BE49-F238E27FC236}">
                  <a16:creationId xmlns:a16="http://schemas.microsoft.com/office/drawing/2014/main" id="{34C2B5BD-4BEE-2342-86E9-7F236B43808A}"/>
                </a:ext>
              </a:extLst>
            </p:cNvPr>
            <p:cNvSpPr/>
            <p:nvPr/>
          </p:nvSpPr>
          <p:spPr>
            <a:xfrm>
              <a:off x="4601854" y="6214224"/>
              <a:ext cx="516229" cy="302679"/>
            </a:xfrm>
            <a:prstGeom prst="rect">
              <a:avLst/>
            </a:prstGeom>
          </p:spPr>
          <p:txBody>
            <a:bodyPr wrap="none">
              <a:spAutoFit/>
            </a:bodyPr>
            <a:lstStyle/>
            <a:p>
              <a:pPr algn="ctr"/>
              <a:r>
                <a:rPr lang="en-US" altLang="ko-KR" sz="800" dirty="0">
                  <a:latin typeface="+mn-ea"/>
                </a:rPr>
                <a:t>DG-MEMBER</a:t>
              </a:r>
            </a:p>
            <a:p>
              <a:pPr algn="ctr"/>
              <a:r>
                <a:rPr lang="en-US" altLang="ko-KR" sz="800" dirty="0">
                  <a:latin typeface="+mn-ea"/>
                </a:rPr>
                <a:t>DG_TRAINER</a:t>
              </a:r>
            </a:p>
            <a:p>
              <a:pPr algn="ctr"/>
              <a:endParaRPr lang="en-US" altLang="ko-KR" sz="800" dirty="0">
                <a:latin typeface="+mn-ea"/>
              </a:endParaRPr>
            </a:p>
          </p:txBody>
        </p:sp>
      </p:grpSp>
      <p:cxnSp>
        <p:nvCxnSpPr>
          <p:cNvPr id="297" name="직선 화살표 연결선 296"/>
          <p:cNvCxnSpPr/>
          <p:nvPr/>
        </p:nvCxnSpPr>
        <p:spPr>
          <a:xfrm>
            <a:off x="9357515" y="5074876"/>
            <a:ext cx="171660" cy="0"/>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98" name="직선 화살표 연결선 297"/>
          <p:cNvCxnSpPr/>
          <p:nvPr/>
        </p:nvCxnSpPr>
        <p:spPr>
          <a:xfrm flipH="1">
            <a:off x="9346089" y="5267714"/>
            <a:ext cx="183086" cy="0"/>
          </a:xfrm>
          <a:prstGeom prst="straightConnector1">
            <a:avLst/>
          </a:prstGeom>
          <a:ln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00" name="순서도: 문서 299"/>
          <p:cNvSpPr/>
          <p:nvPr/>
        </p:nvSpPr>
        <p:spPr>
          <a:xfrm>
            <a:off x="9982469" y="5880806"/>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Index.jsp</a:t>
            </a:r>
            <a:endParaRPr lang="ko-KR" altLang="en-US" sz="800" dirty="0">
              <a:solidFill>
                <a:schemeClr val="tx1"/>
              </a:solidFill>
            </a:endParaRPr>
          </a:p>
        </p:txBody>
      </p:sp>
      <p:cxnSp>
        <p:nvCxnSpPr>
          <p:cNvPr id="301" name="직선 화살표 연결선 300">
            <a:extLst>
              <a:ext uri="{FF2B5EF4-FFF2-40B4-BE49-F238E27FC236}">
                <a16:creationId xmlns:a16="http://schemas.microsoft.com/office/drawing/2014/main" id="{3EDA3593-F331-4B43-B8B1-68EE7CADE1D7}"/>
              </a:ext>
            </a:extLst>
          </p:cNvPr>
          <p:cNvCxnSpPr>
            <a:stCxn id="203" idx="2"/>
            <a:endCxn id="300" idx="0"/>
          </p:cNvCxnSpPr>
          <p:nvPr/>
        </p:nvCxnSpPr>
        <p:spPr>
          <a:xfrm>
            <a:off x="10666990" y="5567345"/>
            <a:ext cx="8150" cy="3134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5" name="연결선: 꺾임 29">
            <a:extLst>
              <a:ext uri="{FF2B5EF4-FFF2-40B4-BE49-F238E27FC236}">
                <a16:creationId xmlns:a16="http://schemas.microsoft.com/office/drawing/2014/main" id="{68CC8553-9013-4D75-B8C1-5DDC1C9C11E4}"/>
              </a:ext>
            </a:extLst>
          </p:cNvPr>
          <p:cNvCxnSpPr>
            <a:cxnSpLocks/>
            <a:stCxn id="196" idx="1"/>
            <a:endCxn id="192" idx="3"/>
          </p:cNvCxnSpPr>
          <p:nvPr/>
        </p:nvCxnSpPr>
        <p:spPr>
          <a:xfrm rot="10800000" flipV="1">
            <a:off x="9737281" y="4202228"/>
            <a:ext cx="156644" cy="585"/>
          </a:xfrm>
          <a:prstGeom prst="bentConnector3">
            <a:avLst>
              <a:gd name="adj1" fmla="val 50000"/>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12" name="순서도: 처리 311">
            <a:extLst>
              <a:ext uri="{FF2B5EF4-FFF2-40B4-BE49-F238E27FC236}">
                <a16:creationId xmlns:a16="http://schemas.microsoft.com/office/drawing/2014/main" id="{B61B2F31-1FAE-4B5E-9F16-9334C3015BAC}"/>
              </a:ext>
            </a:extLst>
          </p:cNvPr>
          <p:cNvSpPr/>
          <p:nvPr/>
        </p:nvSpPr>
        <p:spPr>
          <a:xfrm>
            <a:off x="11035328" y="4402897"/>
            <a:ext cx="842987" cy="33869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endParaRPr>
          </a:p>
          <a:p>
            <a:pPr algn="ctr"/>
            <a:r>
              <a:rPr lang="en-US" altLang="ko-KR" sz="800" dirty="0">
                <a:solidFill>
                  <a:schemeClr val="tx1"/>
                </a:solidFill>
              </a:rPr>
              <a:t>404.jsp</a:t>
            </a:r>
            <a:endParaRPr lang="ko-KR" altLang="en-US" sz="800" dirty="0">
              <a:solidFill>
                <a:schemeClr val="tx1"/>
              </a:solidFill>
            </a:endParaRPr>
          </a:p>
          <a:p>
            <a:pPr algn="ctr"/>
            <a:endParaRPr lang="en-US" altLang="ko-KR" sz="800" dirty="0">
              <a:solidFill>
                <a:schemeClr val="tx1"/>
              </a:solidFill>
            </a:endParaRPr>
          </a:p>
        </p:txBody>
      </p:sp>
      <p:cxnSp>
        <p:nvCxnSpPr>
          <p:cNvPr id="313" name="연결선: 꺾임 29">
            <a:extLst>
              <a:ext uri="{FF2B5EF4-FFF2-40B4-BE49-F238E27FC236}">
                <a16:creationId xmlns:a16="http://schemas.microsoft.com/office/drawing/2014/main" id="{68CC8553-9013-4D75-B8C1-5DDC1C9C11E4}"/>
              </a:ext>
            </a:extLst>
          </p:cNvPr>
          <p:cNvCxnSpPr>
            <a:cxnSpLocks/>
            <a:stCxn id="312" idx="3"/>
            <a:endCxn id="203" idx="3"/>
          </p:cNvCxnSpPr>
          <p:nvPr/>
        </p:nvCxnSpPr>
        <p:spPr>
          <a:xfrm flipH="1">
            <a:off x="11763924" y="4572246"/>
            <a:ext cx="114391" cy="407053"/>
          </a:xfrm>
          <a:prstGeom prst="bentConnector3">
            <a:avLst>
              <a:gd name="adj1" fmla="val -199841"/>
            </a:avLst>
          </a:prstGeom>
          <a:ln>
            <a:solidFill>
              <a:schemeClr val="tx1"/>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17" name="직사각형 316">
            <a:extLst>
              <a:ext uri="{FF2B5EF4-FFF2-40B4-BE49-F238E27FC236}">
                <a16:creationId xmlns:a16="http://schemas.microsoft.com/office/drawing/2014/main" id="{0299F278-8C5E-4652-8EC5-3A31D57CAED4}"/>
              </a:ext>
            </a:extLst>
          </p:cNvPr>
          <p:cNvSpPr/>
          <p:nvPr/>
        </p:nvSpPr>
        <p:spPr>
          <a:xfrm>
            <a:off x="11777938" y="475776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320" name="직사각형 319">
            <a:extLst>
              <a:ext uri="{FF2B5EF4-FFF2-40B4-BE49-F238E27FC236}">
                <a16:creationId xmlns:a16="http://schemas.microsoft.com/office/drawing/2014/main" id="{0299F278-8C5E-4652-8EC5-3A31D57CAED4}"/>
              </a:ext>
            </a:extLst>
          </p:cNvPr>
          <p:cNvSpPr/>
          <p:nvPr/>
        </p:nvSpPr>
        <p:spPr>
          <a:xfrm>
            <a:off x="10333110" y="4416079"/>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90" name="순서도: 처리 89">
            <a:extLst>
              <a:ext uri="{FF2B5EF4-FFF2-40B4-BE49-F238E27FC236}">
                <a16:creationId xmlns:a16="http://schemas.microsoft.com/office/drawing/2014/main" id="{33521828-51D5-4BDF-80BE-7C9BF2DB1940}"/>
              </a:ext>
            </a:extLst>
          </p:cNvPr>
          <p:cNvSpPr/>
          <p:nvPr/>
        </p:nvSpPr>
        <p:spPr>
          <a:xfrm>
            <a:off x="6863280" y="1638806"/>
            <a:ext cx="1333878" cy="55546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인증번호가 </a:t>
            </a:r>
            <a:endParaRPr lang="en-US" altLang="ko-KR" sz="800" dirty="0">
              <a:solidFill>
                <a:schemeClr val="tx1"/>
              </a:solidFill>
            </a:endParaRPr>
          </a:p>
          <a:p>
            <a:pPr algn="ctr"/>
            <a:r>
              <a:rPr lang="ko-KR" altLang="en-US" sz="800" dirty="0">
                <a:solidFill>
                  <a:schemeClr val="tx1"/>
                </a:solidFill>
              </a:rPr>
              <a:t>틀렸습니다</a:t>
            </a:r>
            <a:endParaRPr lang="en-US" altLang="ko-KR" sz="800" dirty="0">
              <a:solidFill>
                <a:schemeClr val="tx1"/>
              </a:solidFill>
            </a:endParaRPr>
          </a:p>
          <a:p>
            <a:pPr algn="ctr">
              <a:lnSpc>
                <a:spcPct val="90000"/>
              </a:lnSpc>
            </a:pPr>
            <a:endParaRPr lang="en-US" altLang="ko-KR" sz="800" dirty="0">
              <a:solidFill>
                <a:schemeClr val="tx1"/>
              </a:solidFill>
              <a:latin typeface="+mn-ea"/>
            </a:endParaRPr>
          </a:p>
        </p:txBody>
      </p:sp>
      <p:sp>
        <p:nvSpPr>
          <p:cNvPr id="93" name="사각형: 둥근 모서리 244">
            <a:extLst>
              <a:ext uri="{FF2B5EF4-FFF2-40B4-BE49-F238E27FC236}">
                <a16:creationId xmlns:a16="http://schemas.microsoft.com/office/drawing/2014/main" id="{11497AE7-98EC-494B-BDC7-DCA11EF169AC}"/>
              </a:ext>
            </a:extLst>
          </p:cNvPr>
          <p:cNvSpPr/>
          <p:nvPr/>
        </p:nvSpPr>
        <p:spPr>
          <a:xfrm>
            <a:off x="7348000" y="2006563"/>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94" name="순서도: 처리 93">
            <a:extLst>
              <a:ext uri="{FF2B5EF4-FFF2-40B4-BE49-F238E27FC236}">
                <a16:creationId xmlns:a16="http://schemas.microsoft.com/office/drawing/2014/main" id="{33521828-51D5-4BDF-80BE-7C9BF2DB1940}"/>
              </a:ext>
            </a:extLst>
          </p:cNvPr>
          <p:cNvSpPr/>
          <p:nvPr/>
        </p:nvSpPr>
        <p:spPr>
          <a:xfrm>
            <a:off x="4966031" y="2280089"/>
            <a:ext cx="1333878" cy="55546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인증번호가 </a:t>
            </a:r>
            <a:endParaRPr lang="en-US" altLang="ko-KR" sz="800" dirty="0">
              <a:solidFill>
                <a:schemeClr val="tx1"/>
              </a:solidFill>
            </a:endParaRPr>
          </a:p>
          <a:p>
            <a:pPr algn="ctr"/>
            <a:r>
              <a:rPr lang="ko-KR" altLang="en-US" sz="800" dirty="0">
                <a:solidFill>
                  <a:schemeClr val="tx1"/>
                </a:solidFill>
              </a:rPr>
              <a:t>확인되었습니다</a:t>
            </a:r>
            <a:endParaRPr lang="en-US" altLang="ko-KR" sz="800" dirty="0">
              <a:solidFill>
                <a:schemeClr val="tx1"/>
              </a:solidFill>
            </a:endParaRPr>
          </a:p>
          <a:p>
            <a:pPr algn="ctr">
              <a:lnSpc>
                <a:spcPct val="90000"/>
              </a:lnSpc>
            </a:pPr>
            <a:endParaRPr lang="en-US" altLang="ko-KR" sz="800" dirty="0">
              <a:solidFill>
                <a:schemeClr val="tx1"/>
              </a:solidFill>
              <a:latin typeface="+mn-ea"/>
            </a:endParaRPr>
          </a:p>
        </p:txBody>
      </p:sp>
      <p:sp>
        <p:nvSpPr>
          <p:cNvPr id="95" name="사각형: 둥근 모서리 244">
            <a:extLst>
              <a:ext uri="{FF2B5EF4-FFF2-40B4-BE49-F238E27FC236}">
                <a16:creationId xmlns:a16="http://schemas.microsoft.com/office/drawing/2014/main" id="{11497AE7-98EC-494B-BDC7-DCA11EF169AC}"/>
              </a:ext>
            </a:extLst>
          </p:cNvPr>
          <p:cNvSpPr/>
          <p:nvPr/>
        </p:nvSpPr>
        <p:spPr>
          <a:xfrm>
            <a:off x="5439411" y="2637907"/>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96" name="순서도: 처리 95">
            <a:extLst>
              <a:ext uri="{FF2B5EF4-FFF2-40B4-BE49-F238E27FC236}">
                <a16:creationId xmlns:a16="http://schemas.microsoft.com/office/drawing/2014/main" id="{33521828-51D5-4BDF-80BE-7C9BF2DB1940}"/>
              </a:ext>
            </a:extLst>
          </p:cNvPr>
          <p:cNvSpPr/>
          <p:nvPr/>
        </p:nvSpPr>
        <p:spPr>
          <a:xfrm>
            <a:off x="6791814" y="3449127"/>
            <a:ext cx="1333878" cy="55546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다시 확인해주세요</a:t>
            </a:r>
          </a:p>
          <a:p>
            <a:pPr algn="ctr">
              <a:lnSpc>
                <a:spcPct val="90000"/>
              </a:lnSpc>
            </a:pPr>
            <a:endParaRPr lang="en-US" altLang="ko-KR" sz="800" dirty="0">
              <a:solidFill>
                <a:schemeClr val="tx1"/>
              </a:solidFill>
              <a:latin typeface="+mn-ea"/>
            </a:endParaRPr>
          </a:p>
        </p:txBody>
      </p:sp>
      <p:sp>
        <p:nvSpPr>
          <p:cNvPr id="97" name="순서도: 처리 96">
            <a:extLst>
              <a:ext uri="{FF2B5EF4-FFF2-40B4-BE49-F238E27FC236}">
                <a16:creationId xmlns:a16="http://schemas.microsoft.com/office/drawing/2014/main" id="{33521828-51D5-4BDF-80BE-7C9BF2DB1940}"/>
              </a:ext>
            </a:extLst>
          </p:cNvPr>
          <p:cNvSpPr/>
          <p:nvPr/>
        </p:nvSpPr>
        <p:spPr>
          <a:xfrm>
            <a:off x="6986046" y="4126738"/>
            <a:ext cx="1333878" cy="59822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등록된 핸드폰번호로 된 </a:t>
            </a:r>
            <a:endParaRPr lang="en-US" altLang="ko-KR" sz="800" dirty="0">
              <a:solidFill>
                <a:schemeClr val="tx1"/>
              </a:solidFill>
            </a:endParaRPr>
          </a:p>
          <a:p>
            <a:pPr algn="ctr"/>
            <a:r>
              <a:rPr lang="ko-KR" altLang="en-US" sz="800" dirty="0">
                <a:solidFill>
                  <a:schemeClr val="tx1"/>
                </a:solidFill>
              </a:rPr>
              <a:t>계정이 없습니다</a:t>
            </a:r>
            <a:endParaRPr lang="en-US" altLang="ko-KR" sz="800" dirty="0">
              <a:solidFill>
                <a:schemeClr val="tx1"/>
              </a:solidFill>
              <a:latin typeface="+mn-ea"/>
            </a:endParaRPr>
          </a:p>
        </p:txBody>
      </p:sp>
      <p:sp>
        <p:nvSpPr>
          <p:cNvPr id="152" name="사각형: 둥근 모서리 244">
            <a:extLst>
              <a:ext uri="{FF2B5EF4-FFF2-40B4-BE49-F238E27FC236}">
                <a16:creationId xmlns:a16="http://schemas.microsoft.com/office/drawing/2014/main" id="{11497AE7-98EC-494B-BDC7-DCA11EF169AC}"/>
              </a:ext>
            </a:extLst>
          </p:cNvPr>
          <p:cNvSpPr/>
          <p:nvPr/>
        </p:nvSpPr>
        <p:spPr>
          <a:xfrm>
            <a:off x="7264521" y="3795463"/>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155" name="사각형: 둥근 모서리 244">
            <a:extLst>
              <a:ext uri="{FF2B5EF4-FFF2-40B4-BE49-F238E27FC236}">
                <a16:creationId xmlns:a16="http://schemas.microsoft.com/office/drawing/2014/main" id="{11497AE7-98EC-494B-BDC7-DCA11EF169AC}"/>
              </a:ext>
            </a:extLst>
          </p:cNvPr>
          <p:cNvSpPr/>
          <p:nvPr/>
        </p:nvSpPr>
        <p:spPr>
          <a:xfrm>
            <a:off x="7458753" y="4547628"/>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161" name="직사각형 160">
            <a:extLst>
              <a:ext uri="{FF2B5EF4-FFF2-40B4-BE49-F238E27FC236}">
                <a16:creationId xmlns:a16="http://schemas.microsoft.com/office/drawing/2014/main" id="{0299F278-8C5E-4652-8EC5-3A31D57CAED4}"/>
              </a:ext>
            </a:extLst>
          </p:cNvPr>
          <p:cNvSpPr/>
          <p:nvPr/>
        </p:nvSpPr>
        <p:spPr>
          <a:xfrm>
            <a:off x="5258255" y="4741595"/>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66" name="순서도: 문서 165"/>
          <p:cNvSpPr/>
          <p:nvPr/>
        </p:nvSpPr>
        <p:spPr>
          <a:xfrm>
            <a:off x="9978259" y="1763287"/>
            <a:ext cx="1385342" cy="330299"/>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findIdOk.jsp</a:t>
            </a:r>
            <a:endParaRPr lang="ko-KR" altLang="en-US" sz="800" dirty="0">
              <a:solidFill>
                <a:schemeClr val="tx1"/>
              </a:solidFill>
            </a:endParaRPr>
          </a:p>
        </p:txBody>
      </p:sp>
      <p:sp>
        <p:nvSpPr>
          <p:cNvPr id="189" name="직사각형 188">
            <a:extLst>
              <a:ext uri="{FF2B5EF4-FFF2-40B4-BE49-F238E27FC236}">
                <a16:creationId xmlns:a16="http://schemas.microsoft.com/office/drawing/2014/main" id="{0299F278-8C5E-4652-8EC5-3A31D57CAED4}"/>
              </a:ext>
            </a:extLst>
          </p:cNvPr>
          <p:cNvSpPr/>
          <p:nvPr/>
        </p:nvSpPr>
        <p:spPr>
          <a:xfrm>
            <a:off x="10264487" y="5567345"/>
            <a:ext cx="341760"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92" name="순서도: 처리 191">
            <a:extLst>
              <a:ext uri="{FF2B5EF4-FFF2-40B4-BE49-F238E27FC236}">
                <a16:creationId xmlns:a16="http://schemas.microsoft.com/office/drawing/2014/main" id="{33521828-51D5-4BDF-80BE-7C9BF2DB1940}"/>
              </a:ext>
            </a:extLst>
          </p:cNvPr>
          <p:cNvSpPr/>
          <p:nvPr/>
        </p:nvSpPr>
        <p:spPr>
          <a:xfrm>
            <a:off x="8403403" y="3699508"/>
            <a:ext cx="1333878" cy="100661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dirty="0">
                <a:solidFill>
                  <a:schemeClr val="tx1"/>
                </a:solidFill>
              </a:rPr>
              <a:t>비밀번호는 </a:t>
            </a:r>
            <a:r>
              <a:rPr lang="en-US" altLang="ko-KR" sz="800" dirty="0">
                <a:solidFill>
                  <a:schemeClr val="tx1"/>
                </a:solidFill>
              </a:rPr>
              <a:t>8</a:t>
            </a:r>
            <a:r>
              <a:rPr lang="ko-KR" altLang="en-US" sz="800" dirty="0">
                <a:solidFill>
                  <a:schemeClr val="tx1"/>
                </a:solidFill>
              </a:rPr>
              <a:t>자리 이상이어야 하며</a:t>
            </a:r>
            <a:r>
              <a:rPr lang="en-US" altLang="ko-KR" sz="800" dirty="0">
                <a:solidFill>
                  <a:schemeClr val="tx1"/>
                </a:solidFill>
              </a:rPr>
              <a:t>, </a:t>
            </a:r>
            <a:r>
              <a:rPr lang="ko-KR" altLang="en-US" sz="800" dirty="0">
                <a:solidFill>
                  <a:schemeClr val="tx1"/>
                </a:solidFill>
              </a:rPr>
              <a:t>소문자</a:t>
            </a:r>
            <a:r>
              <a:rPr lang="en-US" altLang="ko-KR" sz="800" dirty="0">
                <a:solidFill>
                  <a:schemeClr val="tx1"/>
                </a:solidFill>
              </a:rPr>
              <a:t>/</a:t>
            </a:r>
            <a:r>
              <a:rPr lang="ko-KR" altLang="en-US" sz="800" dirty="0">
                <a:solidFill>
                  <a:schemeClr val="tx1"/>
                </a:solidFill>
              </a:rPr>
              <a:t>숫자</a:t>
            </a:r>
            <a:r>
              <a:rPr lang="en-US" altLang="ko-KR" sz="800" dirty="0">
                <a:solidFill>
                  <a:schemeClr val="tx1"/>
                </a:solidFill>
              </a:rPr>
              <a:t>/</a:t>
            </a:r>
            <a:r>
              <a:rPr lang="ko-KR" altLang="en-US" sz="800" dirty="0">
                <a:solidFill>
                  <a:schemeClr val="tx1"/>
                </a:solidFill>
              </a:rPr>
              <a:t>특수문자 모두 </a:t>
            </a:r>
            <a:endParaRPr lang="en-US" altLang="ko-KR" sz="800" dirty="0">
              <a:solidFill>
                <a:schemeClr val="tx1"/>
              </a:solidFill>
            </a:endParaRPr>
          </a:p>
          <a:p>
            <a:pPr algn="ctr"/>
            <a:r>
              <a:rPr lang="ko-KR" altLang="en-US" sz="800" dirty="0">
                <a:solidFill>
                  <a:schemeClr val="tx1"/>
                </a:solidFill>
              </a:rPr>
              <a:t>포함해야 합니다</a:t>
            </a:r>
            <a:r>
              <a:rPr lang="en-US" altLang="ko-KR" sz="800" dirty="0">
                <a:solidFill>
                  <a:schemeClr val="tx1"/>
                </a:solidFill>
              </a:rPr>
              <a:t>.</a:t>
            </a:r>
          </a:p>
          <a:p>
            <a:pPr algn="ctr"/>
            <a:r>
              <a:rPr lang="ko-KR" altLang="en-US" sz="800" dirty="0">
                <a:solidFill>
                  <a:schemeClr val="tx1"/>
                </a:solidFill>
              </a:rPr>
              <a:t>비밀번호가 </a:t>
            </a:r>
            <a:endParaRPr lang="en-US" altLang="ko-KR" sz="800" dirty="0">
              <a:solidFill>
                <a:schemeClr val="tx1"/>
              </a:solidFill>
            </a:endParaRPr>
          </a:p>
          <a:p>
            <a:pPr algn="ctr"/>
            <a:r>
              <a:rPr lang="ko-KR" altLang="en-US" sz="800" dirty="0" err="1">
                <a:solidFill>
                  <a:schemeClr val="tx1"/>
                </a:solidFill>
              </a:rPr>
              <a:t>일치하지않습니다</a:t>
            </a:r>
            <a:endParaRPr lang="en-US" altLang="ko-KR" sz="800" dirty="0">
              <a:solidFill>
                <a:schemeClr val="tx1"/>
              </a:solidFill>
            </a:endParaRPr>
          </a:p>
          <a:p>
            <a:pPr algn="ctr"/>
            <a:endParaRPr lang="en-US" altLang="ko-KR" sz="800" dirty="0">
              <a:solidFill>
                <a:schemeClr val="tx1"/>
              </a:solidFill>
              <a:latin typeface="+mn-ea"/>
            </a:endParaRPr>
          </a:p>
        </p:txBody>
      </p:sp>
      <p:sp>
        <p:nvSpPr>
          <p:cNvPr id="193" name="사각형: 둥근 모서리 244">
            <a:extLst>
              <a:ext uri="{FF2B5EF4-FFF2-40B4-BE49-F238E27FC236}">
                <a16:creationId xmlns:a16="http://schemas.microsoft.com/office/drawing/2014/main" id="{11497AE7-98EC-494B-BDC7-DCA11EF169AC}"/>
              </a:ext>
            </a:extLst>
          </p:cNvPr>
          <p:cNvSpPr/>
          <p:nvPr/>
        </p:nvSpPr>
        <p:spPr>
          <a:xfrm>
            <a:off x="8876110" y="4523801"/>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700" dirty="0">
                <a:solidFill>
                  <a:schemeClr val="tx1"/>
                </a:solidFill>
              </a:rPr>
              <a:t>확인</a:t>
            </a:r>
          </a:p>
        </p:txBody>
      </p:sp>
      <p:sp>
        <p:nvSpPr>
          <p:cNvPr id="198" name="직사각형 197">
            <a:extLst>
              <a:ext uri="{FF2B5EF4-FFF2-40B4-BE49-F238E27FC236}">
                <a16:creationId xmlns:a16="http://schemas.microsoft.com/office/drawing/2014/main" id="{0299F278-8C5E-4652-8EC5-3A31D57CAED4}"/>
              </a:ext>
            </a:extLst>
          </p:cNvPr>
          <p:cNvSpPr/>
          <p:nvPr/>
        </p:nvSpPr>
        <p:spPr>
          <a:xfrm>
            <a:off x="9722243" y="3977129"/>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199" name="직선 화살표 연결선 198">
            <a:extLst>
              <a:ext uri="{FF2B5EF4-FFF2-40B4-BE49-F238E27FC236}">
                <a16:creationId xmlns:a16="http://schemas.microsoft.com/office/drawing/2014/main" id="{3EDA3593-F331-4B43-B8B1-68EE7CADE1D7}"/>
              </a:ext>
            </a:extLst>
          </p:cNvPr>
          <p:cNvCxnSpPr>
            <a:stCxn id="166" idx="2"/>
            <a:endCxn id="183" idx="0"/>
          </p:cNvCxnSpPr>
          <p:nvPr/>
        </p:nvCxnSpPr>
        <p:spPr>
          <a:xfrm>
            <a:off x="10670930" y="2071750"/>
            <a:ext cx="4210" cy="18784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0299F278-8C5E-4652-8EC5-3A31D57CAED4}"/>
              </a:ext>
            </a:extLst>
          </p:cNvPr>
          <p:cNvSpPr/>
          <p:nvPr/>
        </p:nvSpPr>
        <p:spPr>
          <a:xfrm>
            <a:off x="6549931" y="169382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Tree>
    <p:extLst>
      <p:ext uri="{BB962C8B-B14F-4D97-AF65-F5344CB8AC3E}">
        <p14:creationId xmlns:p14="http://schemas.microsoft.com/office/powerpoint/2010/main" val="124163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신고 작성하기</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nvGraphicFramePr>
        <p:xfrm>
          <a:off x="551383" y="1124744"/>
          <a:ext cx="11353261" cy="5400600"/>
        </p:xfrm>
        <a:graphic>
          <a:graphicData uri="http://schemas.openxmlformats.org/drawingml/2006/table">
            <a:tbl>
              <a:tblPr>
                <a:tableStyleId>{5C22544A-7EE6-4342-B048-85BDC9FD1C3A}</a:tableStyleId>
              </a:tblPr>
              <a:tblGrid>
                <a:gridCol w="1465848">
                  <a:extLst>
                    <a:ext uri="{9D8B030D-6E8A-4147-A177-3AD203B41FA5}">
                      <a16:colId xmlns:a16="http://schemas.microsoft.com/office/drawing/2014/main" val="554055183"/>
                    </a:ext>
                  </a:extLst>
                </a:gridCol>
                <a:gridCol w="9887413">
                  <a:extLst>
                    <a:ext uri="{9D8B030D-6E8A-4147-A177-3AD203B41FA5}">
                      <a16:colId xmlns:a16="http://schemas.microsoft.com/office/drawing/2014/main" val="20000"/>
                    </a:ext>
                  </a:extLst>
                </a:gridCol>
              </a:tblGrid>
              <a:tr h="5400600">
                <a:tc>
                  <a:txBody>
                    <a:bodyPr/>
                    <a:lstStyle/>
                    <a:p>
                      <a:pPr algn="ctr" latinLnBrk="1"/>
                      <a:r>
                        <a:rPr lang="en-US" altLang="ko-KR" sz="1000" b="1" dirty="0">
                          <a:solidFill>
                            <a:schemeClr val="tx1"/>
                          </a:solidFill>
                        </a:rPr>
                        <a:t>Report</a:t>
                      </a:r>
                      <a:endParaRPr lang="en-US" altLang="ko-KR" sz="1000" b="1" baseline="0" dirty="0">
                        <a:solidFill>
                          <a:schemeClr val="tx1"/>
                        </a:solidFill>
                      </a:endParaRPr>
                    </a:p>
                    <a:p>
                      <a:pPr algn="ctr" latinLnBrk="1"/>
                      <a:r>
                        <a:rPr lang="en-US" altLang="ko-KR" sz="1000" b="1" baseline="0" dirty="0">
                          <a:solidFill>
                            <a:schemeClr val="tx1"/>
                          </a:solidFill>
                        </a:rPr>
                        <a:t>Write</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5" name="직선 화살표 연결선 14">
            <a:extLst>
              <a:ext uri="{FF2B5EF4-FFF2-40B4-BE49-F238E27FC236}">
                <a16:creationId xmlns:a16="http://schemas.microsoft.com/office/drawing/2014/main" id="{3EDA3593-F331-4B43-B8B1-68EE7CADE1D7}"/>
              </a:ext>
            </a:extLst>
          </p:cNvPr>
          <p:cNvCxnSpPr>
            <a:stCxn id="63" idx="2"/>
            <a:endCxn id="20" idx="0"/>
          </p:cNvCxnSpPr>
          <p:nvPr/>
        </p:nvCxnSpPr>
        <p:spPr>
          <a:xfrm>
            <a:off x="4800994" y="2111703"/>
            <a:ext cx="0" cy="3250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20" idx="4"/>
            <a:endCxn id="66" idx="0"/>
          </p:cNvCxnSpPr>
          <p:nvPr/>
        </p:nvCxnSpPr>
        <p:spPr>
          <a:xfrm>
            <a:off x="4800994" y="2777505"/>
            <a:ext cx="0" cy="3406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24</a:t>
            </a:fld>
            <a:endParaRPr lang="ko-KR" altLang="en-US" sz="900" dirty="0"/>
          </a:p>
        </p:txBody>
      </p:sp>
      <p:sp>
        <p:nvSpPr>
          <p:cNvPr id="63" name="순서도: 문서 4">
            <a:extLst>
              <a:ext uri="{FF2B5EF4-FFF2-40B4-BE49-F238E27FC236}">
                <a16:creationId xmlns:a16="http://schemas.microsoft.com/office/drawing/2014/main" id="{27298BDD-BEED-483B-A942-11880CD2BCCD}"/>
              </a:ext>
            </a:extLst>
          </p:cNvPr>
          <p:cNvSpPr/>
          <p:nvPr/>
        </p:nvSpPr>
        <p:spPr>
          <a:xfrm>
            <a:off x="3887542" y="1861250"/>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reportWrite.jsp</a:t>
            </a:r>
            <a:endParaRPr lang="en-US" altLang="ko-KR" sz="800" dirty="0">
              <a:solidFill>
                <a:schemeClr val="tx1"/>
              </a:solidFill>
              <a:latin typeface="+mn-ea"/>
            </a:endParaRPr>
          </a:p>
        </p:txBody>
      </p:sp>
      <p:sp>
        <p:nvSpPr>
          <p:cNvPr id="20" name="평행 사변형 19"/>
          <p:cNvSpPr/>
          <p:nvPr/>
        </p:nvSpPr>
        <p:spPr>
          <a:xfrm>
            <a:off x="4188926" y="2436793"/>
            <a:ext cx="1224136" cy="340712"/>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a:t>
            </a:r>
          </a:p>
          <a:p>
            <a:pPr algn="ctr"/>
            <a:r>
              <a:rPr lang="en-US" altLang="ko-KR" sz="800" dirty="0" err="1">
                <a:solidFill>
                  <a:schemeClr val="tx1"/>
                </a:solidFill>
              </a:rPr>
              <a:t>Reportcontent</a:t>
            </a:r>
            <a:endParaRPr lang="ko-KR" altLang="en-US" sz="800" dirty="0">
              <a:solidFill>
                <a:schemeClr val="tx1"/>
              </a:solidFill>
            </a:endParaRPr>
          </a:p>
        </p:txBody>
      </p:sp>
      <p:sp>
        <p:nvSpPr>
          <p:cNvPr id="66" name="직사각형 65"/>
          <p:cNvSpPr/>
          <p:nvPr/>
        </p:nvSpPr>
        <p:spPr>
          <a:xfrm>
            <a:off x="4134920" y="311817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첨부추가</a:t>
            </a:r>
          </a:p>
        </p:txBody>
      </p:sp>
      <p:sp>
        <p:nvSpPr>
          <p:cNvPr id="104" name="직사각형 103"/>
          <p:cNvSpPr/>
          <p:nvPr/>
        </p:nvSpPr>
        <p:spPr>
          <a:xfrm>
            <a:off x="4134920" y="3713609"/>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addInputTag</a:t>
            </a:r>
            <a:r>
              <a:rPr lang="en-US" altLang="ko-KR" sz="800" dirty="0">
                <a:solidFill>
                  <a:schemeClr val="tx1"/>
                </a:solidFill>
              </a:rPr>
              <a:t>()</a:t>
            </a:r>
            <a:endParaRPr lang="ko-KR" altLang="en-US" sz="800" dirty="0">
              <a:solidFill>
                <a:schemeClr val="tx1"/>
              </a:solidFill>
            </a:endParaRPr>
          </a:p>
        </p:txBody>
      </p:sp>
      <p:cxnSp>
        <p:nvCxnSpPr>
          <p:cNvPr id="105" name="직선 화살표 연결선 104">
            <a:extLst>
              <a:ext uri="{FF2B5EF4-FFF2-40B4-BE49-F238E27FC236}">
                <a16:creationId xmlns:a16="http://schemas.microsoft.com/office/drawing/2014/main" id="{CE91D1FC-6AC8-4858-8642-44C8273A5620}"/>
              </a:ext>
            </a:extLst>
          </p:cNvPr>
          <p:cNvCxnSpPr>
            <a:cxnSpLocks/>
            <a:stCxn id="66" idx="2"/>
            <a:endCxn id="104" idx="0"/>
          </p:cNvCxnSpPr>
          <p:nvPr/>
        </p:nvCxnSpPr>
        <p:spPr>
          <a:xfrm>
            <a:off x="4800994" y="3425577"/>
            <a:ext cx="0" cy="2880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직사각형 116"/>
          <p:cNvSpPr/>
          <p:nvPr/>
        </p:nvSpPr>
        <p:spPr>
          <a:xfrm>
            <a:off x="4134920" y="434230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사진첨부</a:t>
            </a:r>
            <a:endParaRPr lang="en-US" altLang="ko-KR" sz="800" dirty="0">
              <a:solidFill>
                <a:schemeClr val="tx1"/>
              </a:solidFill>
            </a:endParaRPr>
          </a:p>
        </p:txBody>
      </p:sp>
      <p:cxnSp>
        <p:nvCxnSpPr>
          <p:cNvPr id="118" name="직선 화살표 연결선 117">
            <a:extLst>
              <a:ext uri="{FF2B5EF4-FFF2-40B4-BE49-F238E27FC236}">
                <a16:creationId xmlns:a16="http://schemas.microsoft.com/office/drawing/2014/main" id="{CE91D1FC-6AC8-4858-8642-44C8273A5620}"/>
              </a:ext>
            </a:extLst>
          </p:cNvPr>
          <p:cNvCxnSpPr>
            <a:cxnSpLocks/>
            <a:stCxn id="104" idx="2"/>
            <a:endCxn id="117" idx="0"/>
          </p:cNvCxnSpPr>
          <p:nvPr/>
        </p:nvCxnSpPr>
        <p:spPr>
          <a:xfrm>
            <a:off x="4800994" y="4021016"/>
            <a:ext cx="0" cy="3212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CE91D1FC-6AC8-4858-8642-44C8273A5620}"/>
              </a:ext>
            </a:extLst>
          </p:cNvPr>
          <p:cNvCxnSpPr>
            <a:cxnSpLocks/>
            <a:stCxn id="117" idx="2"/>
            <a:endCxn id="165" idx="0"/>
          </p:cNvCxnSpPr>
          <p:nvPr/>
        </p:nvCxnSpPr>
        <p:spPr>
          <a:xfrm>
            <a:off x="4800994" y="4649713"/>
            <a:ext cx="1598" cy="3600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3" name="직사각형 122">
            <a:extLst>
              <a:ext uri="{FF2B5EF4-FFF2-40B4-BE49-F238E27FC236}">
                <a16:creationId xmlns:a16="http://schemas.microsoft.com/office/drawing/2014/main" id="{A9428C8F-F6B1-42F6-AF7E-64F4E0684A90}"/>
              </a:ext>
            </a:extLst>
          </p:cNvPr>
          <p:cNvSpPr/>
          <p:nvPr/>
        </p:nvSpPr>
        <p:spPr>
          <a:xfrm>
            <a:off x="4873002" y="4794309"/>
            <a:ext cx="364202" cy="215444"/>
          </a:xfrm>
          <a:prstGeom prst="rect">
            <a:avLst/>
          </a:prstGeom>
        </p:spPr>
        <p:txBody>
          <a:bodyPr wrap="none">
            <a:spAutoFit/>
          </a:bodyPr>
          <a:lstStyle/>
          <a:p>
            <a:r>
              <a:rPr lang="en-US" altLang="ko-KR" sz="800" dirty="0" err="1"/>
              <a:t>ajax</a:t>
            </a:r>
            <a:endParaRPr lang="ko-KR" altLang="en-US" sz="800" dirty="0"/>
          </a:p>
        </p:txBody>
      </p:sp>
      <p:sp>
        <p:nvSpPr>
          <p:cNvPr id="134" name="직사각형 133"/>
          <p:cNvSpPr/>
          <p:nvPr/>
        </p:nvSpPr>
        <p:spPr>
          <a:xfrm>
            <a:off x="2711624" y="5854474"/>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cxnSp>
        <p:nvCxnSpPr>
          <p:cNvPr id="136" name="직선 화살표 연결선 135">
            <a:extLst>
              <a:ext uri="{FF2B5EF4-FFF2-40B4-BE49-F238E27FC236}">
                <a16:creationId xmlns:a16="http://schemas.microsoft.com/office/drawing/2014/main" id="{CE91D1FC-6AC8-4858-8642-44C8273A5620}"/>
              </a:ext>
            </a:extLst>
          </p:cNvPr>
          <p:cNvCxnSpPr>
            <a:cxnSpLocks/>
            <a:stCxn id="154" idx="1"/>
            <a:endCxn id="134" idx="3"/>
          </p:cNvCxnSpPr>
          <p:nvPr/>
        </p:nvCxnSpPr>
        <p:spPr>
          <a:xfrm flipH="1" flipV="1">
            <a:off x="3575720" y="6008178"/>
            <a:ext cx="398780" cy="153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2" name="직사각형 141">
            <a:extLst>
              <a:ext uri="{FF2B5EF4-FFF2-40B4-BE49-F238E27FC236}">
                <a16:creationId xmlns:a16="http://schemas.microsoft.com/office/drawing/2014/main" id="{A9428C8F-F6B1-42F6-AF7E-64F4E0684A90}"/>
              </a:ext>
            </a:extLst>
          </p:cNvPr>
          <p:cNvSpPr/>
          <p:nvPr/>
        </p:nvSpPr>
        <p:spPr>
          <a:xfrm>
            <a:off x="3575634" y="580242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44" name="직사각형 143">
            <a:extLst>
              <a:ext uri="{FF2B5EF4-FFF2-40B4-BE49-F238E27FC236}">
                <a16:creationId xmlns:a16="http://schemas.microsoft.com/office/drawing/2014/main" id="{A9428C8F-F6B1-42F6-AF7E-64F4E0684A90}"/>
              </a:ext>
            </a:extLst>
          </p:cNvPr>
          <p:cNvSpPr/>
          <p:nvPr/>
        </p:nvSpPr>
        <p:spPr>
          <a:xfrm>
            <a:off x="5538757" y="5802421"/>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48" name="직사각형 147"/>
          <p:cNvSpPr/>
          <p:nvPr/>
        </p:nvSpPr>
        <p:spPr>
          <a:xfrm>
            <a:off x="7896200" y="1700808"/>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Filename.jpg</a:t>
            </a:r>
          </a:p>
        </p:txBody>
      </p:sp>
      <p:cxnSp>
        <p:nvCxnSpPr>
          <p:cNvPr id="151" name="꺾인 연결선 150"/>
          <p:cNvCxnSpPr>
            <a:stCxn id="154" idx="3"/>
            <a:endCxn id="148" idx="1"/>
          </p:cNvCxnSpPr>
          <p:nvPr/>
        </p:nvCxnSpPr>
        <p:spPr>
          <a:xfrm flipV="1">
            <a:off x="5630684" y="1854512"/>
            <a:ext cx="2265516" cy="4169058"/>
          </a:xfrm>
          <a:prstGeom prst="bentConnector3">
            <a:avLst>
              <a:gd name="adj1" fmla="val 13002"/>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54" name="순서도: 판단 153">
            <a:extLst>
              <a:ext uri="{FF2B5EF4-FFF2-40B4-BE49-F238E27FC236}">
                <a16:creationId xmlns:a16="http://schemas.microsoft.com/office/drawing/2014/main" id="{C07A0973-7A51-4E56-927B-66B2A3E6F2B9}"/>
              </a:ext>
            </a:extLst>
          </p:cNvPr>
          <p:cNvSpPr/>
          <p:nvPr/>
        </p:nvSpPr>
        <p:spPr>
          <a:xfrm>
            <a:off x="3974500" y="5813251"/>
            <a:ext cx="1656184"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showImages</a:t>
            </a:r>
            <a:endParaRPr lang="en-US" altLang="ko-KR" sz="800" dirty="0">
              <a:solidFill>
                <a:schemeClr val="tx1"/>
              </a:solidFill>
            </a:endParaRPr>
          </a:p>
          <a:p>
            <a:pPr algn="ctr"/>
            <a:r>
              <a:rPr lang="en-US" altLang="ko-KR" sz="800" dirty="0">
                <a:solidFill>
                  <a:schemeClr val="tx1"/>
                </a:solidFill>
              </a:rPr>
              <a:t>(</a:t>
            </a:r>
            <a:r>
              <a:rPr lang="en-US" altLang="ko-KR" sz="800" dirty="0" err="1">
                <a:solidFill>
                  <a:schemeClr val="tx1"/>
                </a:solidFill>
              </a:rPr>
              <a:t>cnt</a:t>
            </a:r>
            <a:r>
              <a:rPr lang="en-US" altLang="ko-KR" sz="800" dirty="0">
                <a:solidFill>
                  <a:schemeClr val="tx1"/>
                </a:solidFill>
              </a:rPr>
              <a:t>)</a:t>
            </a:r>
            <a:endParaRPr lang="ko-KR" altLang="en-US" sz="800" dirty="0">
              <a:solidFill>
                <a:schemeClr val="tx1"/>
              </a:solidFill>
            </a:endParaRPr>
          </a:p>
        </p:txBody>
      </p:sp>
      <p:cxnSp>
        <p:nvCxnSpPr>
          <p:cNvPr id="158" name="직선 화살표 연결선 157">
            <a:extLst>
              <a:ext uri="{FF2B5EF4-FFF2-40B4-BE49-F238E27FC236}">
                <a16:creationId xmlns:a16="http://schemas.microsoft.com/office/drawing/2014/main" id="{CE91D1FC-6AC8-4858-8642-44C8273A5620}"/>
              </a:ext>
            </a:extLst>
          </p:cNvPr>
          <p:cNvCxnSpPr>
            <a:cxnSpLocks/>
            <a:stCxn id="165" idx="2"/>
            <a:endCxn id="154" idx="0"/>
          </p:cNvCxnSpPr>
          <p:nvPr/>
        </p:nvCxnSpPr>
        <p:spPr>
          <a:xfrm>
            <a:off x="4802592" y="5430391"/>
            <a:ext cx="0" cy="38286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65" name="순서도: 판단 164">
            <a:extLst>
              <a:ext uri="{FF2B5EF4-FFF2-40B4-BE49-F238E27FC236}">
                <a16:creationId xmlns:a16="http://schemas.microsoft.com/office/drawing/2014/main" id="{C07A0973-7A51-4E56-927B-66B2A3E6F2B9}"/>
              </a:ext>
            </a:extLst>
          </p:cNvPr>
          <p:cNvSpPr/>
          <p:nvPr/>
        </p:nvSpPr>
        <p:spPr>
          <a:xfrm>
            <a:off x="3812482" y="5009753"/>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ReportThumbnail</a:t>
            </a:r>
            <a:endParaRPr lang="en-US" altLang="ko-KR" sz="800" dirty="0">
              <a:solidFill>
                <a:schemeClr val="tx1"/>
              </a:solidFill>
            </a:endParaRPr>
          </a:p>
          <a:p>
            <a:pPr algn="ctr"/>
            <a:r>
              <a:rPr lang="en-US" altLang="ko-KR" sz="800" dirty="0">
                <a:solidFill>
                  <a:schemeClr val="tx1"/>
                </a:solidFill>
              </a:rPr>
              <a:t>OkAction.java</a:t>
            </a:r>
            <a:r>
              <a:rPr lang="en-US" altLang="ko-KR" sz="800" dirty="0"/>
              <a:t>()</a:t>
            </a:r>
            <a:endParaRPr lang="ko-KR" altLang="en-US" sz="800" dirty="0">
              <a:solidFill>
                <a:schemeClr val="tx1"/>
              </a:solidFill>
            </a:endParaRPr>
          </a:p>
        </p:txBody>
      </p:sp>
      <p:sp>
        <p:nvSpPr>
          <p:cNvPr id="170" name="직사각형 169"/>
          <p:cNvSpPr/>
          <p:nvPr/>
        </p:nvSpPr>
        <p:spPr>
          <a:xfrm>
            <a:off x="2680495" y="5081761"/>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cxnSp>
        <p:nvCxnSpPr>
          <p:cNvPr id="171" name="직선 화살표 연결선 170">
            <a:extLst>
              <a:ext uri="{FF2B5EF4-FFF2-40B4-BE49-F238E27FC236}">
                <a16:creationId xmlns:a16="http://schemas.microsoft.com/office/drawing/2014/main" id="{CE91D1FC-6AC8-4858-8642-44C8273A5620}"/>
              </a:ext>
            </a:extLst>
          </p:cNvPr>
          <p:cNvCxnSpPr>
            <a:cxnSpLocks/>
            <a:stCxn id="165" idx="1"/>
            <a:endCxn id="170" idx="3"/>
          </p:cNvCxnSpPr>
          <p:nvPr/>
        </p:nvCxnSpPr>
        <p:spPr>
          <a:xfrm flipH="1">
            <a:off x="3544591" y="5220072"/>
            <a:ext cx="267891" cy="15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74" name="직사각형 173">
            <a:extLst>
              <a:ext uri="{FF2B5EF4-FFF2-40B4-BE49-F238E27FC236}">
                <a16:creationId xmlns:a16="http://schemas.microsoft.com/office/drawing/2014/main" id="{A9428C8F-F6B1-42F6-AF7E-64F4E0684A90}"/>
              </a:ext>
            </a:extLst>
          </p:cNvPr>
          <p:cNvSpPr/>
          <p:nvPr/>
        </p:nvSpPr>
        <p:spPr>
          <a:xfrm>
            <a:off x="3503712" y="5009753"/>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75" name="직사각형 174">
            <a:extLst>
              <a:ext uri="{FF2B5EF4-FFF2-40B4-BE49-F238E27FC236}">
                <a16:creationId xmlns:a16="http://schemas.microsoft.com/office/drawing/2014/main" id="{A9428C8F-F6B1-42F6-AF7E-64F4E0684A90}"/>
              </a:ext>
            </a:extLst>
          </p:cNvPr>
          <p:cNvSpPr/>
          <p:nvPr/>
        </p:nvSpPr>
        <p:spPr>
          <a:xfrm>
            <a:off x="4799856" y="5585817"/>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77" name="직사각형 176"/>
          <p:cNvSpPr/>
          <p:nvPr/>
        </p:nvSpPr>
        <p:spPr>
          <a:xfrm>
            <a:off x="7896200" y="218206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 삭제</a:t>
            </a:r>
            <a:endParaRPr lang="en-US" altLang="ko-KR" sz="800" dirty="0">
              <a:solidFill>
                <a:schemeClr val="tx1"/>
              </a:solidFill>
            </a:endParaRPr>
          </a:p>
        </p:txBody>
      </p:sp>
      <p:cxnSp>
        <p:nvCxnSpPr>
          <p:cNvPr id="178" name="직선 화살표 연결선 177">
            <a:extLst>
              <a:ext uri="{FF2B5EF4-FFF2-40B4-BE49-F238E27FC236}">
                <a16:creationId xmlns:a16="http://schemas.microsoft.com/office/drawing/2014/main" id="{CE91D1FC-6AC8-4858-8642-44C8273A5620}"/>
              </a:ext>
            </a:extLst>
          </p:cNvPr>
          <p:cNvCxnSpPr>
            <a:cxnSpLocks/>
            <a:stCxn id="148" idx="2"/>
          </p:cNvCxnSpPr>
          <p:nvPr/>
        </p:nvCxnSpPr>
        <p:spPr>
          <a:xfrm>
            <a:off x="8562274" y="2008215"/>
            <a:ext cx="0" cy="1738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1" name="직사각형 180"/>
          <p:cNvSpPr/>
          <p:nvPr/>
        </p:nvSpPr>
        <p:spPr>
          <a:xfrm>
            <a:off x="7896200" y="2686122"/>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cancleFile</a:t>
            </a:r>
            <a:r>
              <a:rPr lang="en-US" altLang="ko-KR" sz="800" dirty="0">
                <a:solidFill>
                  <a:schemeClr val="tx1"/>
                </a:solidFill>
              </a:rPr>
              <a:t>()</a:t>
            </a:r>
          </a:p>
        </p:txBody>
      </p:sp>
      <p:cxnSp>
        <p:nvCxnSpPr>
          <p:cNvPr id="182" name="직선 화살표 연결선 181">
            <a:extLst>
              <a:ext uri="{FF2B5EF4-FFF2-40B4-BE49-F238E27FC236}">
                <a16:creationId xmlns:a16="http://schemas.microsoft.com/office/drawing/2014/main" id="{CE91D1FC-6AC8-4858-8642-44C8273A5620}"/>
              </a:ext>
            </a:extLst>
          </p:cNvPr>
          <p:cNvCxnSpPr>
            <a:cxnSpLocks/>
            <a:stCxn id="177" idx="2"/>
            <a:endCxn id="181" idx="0"/>
          </p:cNvCxnSpPr>
          <p:nvPr/>
        </p:nvCxnSpPr>
        <p:spPr>
          <a:xfrm>
            <a:off x="8562274" y="2489473"/>
            <a:ext cx="0" cy="1966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6" name="직사각형 185"/>
          <p:cNvSpPr/>
          <p:nvPr/>
        </p:nvSpPr>
        <p:spPr>
          <a:xfrm>
            <a:off x="7896200" y="318768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리뷰 등록</a:t>
            </a:r>
            <a:endParaRPr lang="en-US" altLang="ko-KR" sz="800" dirty="0">
              <a:solidFill>
                <a:schemeClr val="tx1"/>
              </a:solidFill>
            </a:endParaRPr>
          </a:p>
        </p:txBody>
      </p:sp>
      <p:cxnSp>
        <p:nvCxnSpPr>
          <p:cNvPr id="187" name="직선 화살표 연결선 186">
            <a:extLst>
              <a:ext uri="{FF2B5EF4-FFF2-40B4-BE49-F238E27FC236}">
                <a16:creationId xmlns:a16="http://schemas.microsoft.com/office/drawing/2014/main" id="{CE91D1FC-6AC8-4858-8642-44C8273A5620}"/>
              </a:ext>
            </a:extLst>
          </p:cNvPr>
          <p:cNvCxnSpPr>
            <a:cxnSpLocks/>
            <a:endCxn id="186" idx="0"/>
          </p:cNvCxnSpPr>
          <p:nvPr/>
        </p:nvCxnSpPr>
        <p:spPr>
          <a:xfrm>
            <a:off x="8562274" y="2993530"/>
            <a:ext cx="0" cy="19415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1" name="직선 화살표 연결선 190">
            <a:extLst>
              <a:ext uri="{FF2B5EF4-FFF2-40B4-BE49-F238E27FC236}">
                <a16:creationId xmlns:a16="http://schemas.microsoft.com/office/drawing/2014/main" id="{CE91D1FC-6AC8-4858-8642-44C8273A5620}"/>
              </a:ext>
            </a:extLst>
          </p:cNvPr>
          <p:cNvCxnSpPr>
            <a:cxnSpLocks/>
            <a:stCxn id="186" idx="2"/>
            <a:endCxn id="237" idx="0"/>
          </p:cNvCxnSpPr>
          <p:nvPr/>
        </p:nvCxnSpPr>
        <p:spPr>
          <a:xfrm>
            <a:off x="8562274" y="3495093"/>
            <a:ext cx="0" cy="20235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94" name="순서도: 판단 193">
            <a:extLst>
              <a:ext uri="{FF2B5EF4-FFF2-40B4-BE49-F238E27FC236}">
                <a16:creationId xmlns:a16="http://schemas.microsoft.com/office/drawing/2014/main" id="{C07A0973-7A51-4E56-927B-66B2A3E6F2B9}"/>
              </a:ext>
            </a:extLst>
          </p:cNvPr>
          <p:cNvSpPr/>
          <p:nvPr/>
        </p:nvSpPr>
        <p:spPr>
          <a:xfrm>
            <a:off x="7572164" y="4445099"/>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ReportWriteOk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cxnSp>
        <p:nvCxnSpPr>
          <p:cNvPr id="196" name="직선 화살표 연결선 195">
            <a:extLst>
              <a:ext uri="{FF2B5EF4-FFF2-40B4-BE49-F238E27FC236}">
                <a16:creationId xmlns:a16="http://schemas.microsoft.com/office/drawing/2014/main" id="{CE91D1FC-6AC8-4858-8642-44C8273A5620}"/>
              </a:ext>
            </a:extLst>
          </p:cNvPr>
          <p:cNvCxnSpPr>
            <a:cxnSpLocks/>
            <a:stCxn id="237" idx="2"/>
            <a:endCxn id="194" idx="0"/>
          </p:cNvCxnSpPr>
          <p:nvPr/>
        </p:nvCxnSpPr>
        <p:spPr>
          <a:xfrm>
            <a:off x="8562274" y="4118086"/>
            <a:ext cx="0" cy="32701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03" name="그림 202">
            <a:extLst>
              <a:ext uri="{FF2B5EF4-FFF2-40B4-BE49-F238E27FC236}">
                <a16:creationId xmlns:a16="http://schemas.microsoft.com/office/drawing/2014/main" id="{CEDF8183-FEB8-3E4D-B439-928C086396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82869" y="4495707"/>
            <a:ext cx="459859" cy="361426"/>
          </a:xfrm>
          <a:prstGeom prst="rect">
            <a:avLst/>
          </a:prstGeom>
        </p:spPr>
      </p:pic>
      <p:cxnSp>
        <p:nvCxnSpPr>
          <p:cNvPr id="204" name="직선 화살표 연결선 203"/>
          <p:cNvCxnSpPr/>
          <p:nvPr/>
        </p:nvCxnSpPr>
        <p:spPr>
          <a:xfrm>
            <a:off x="9624392" y="4649713"/>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206" name="직사각형 205">
            <a:extLst>
              <a:ext uri="{FF2B5EF4-FFF2-40B4-BE49-F238E27FC236}">
                <a16:creationId xmlns:a16="http://schemas.microsoft.com/office/drawing/2014/main" id="{A9428C8F-F6B1-42F6-AF7E-64F4E0684A90}"/>
              </a:ext>
            </a:extLst>
          </p:cNvPr>
          <p:cNvSpPr/>
          <p:nvPr/>
        </p:nvSpPr>
        <p:spPr>
          <a:xfrm>
            <a:off x="9983220" y="4887223"/>
            <a:ext cx="684803" cy="338554"/>
          </a:xfrm>
          <a:prstGeom prst="rect">
            <a:avLst/>
          </a:prstGeom>
        </p:spPr>
        <p:txBody>
          <a:bodyPr wrap="none">
            <a:spAutoFit/>
          </a:bodyPr>
          <a:lstStyle/>
          <a:p>
            <a:r>
              <a:rPr lang="en-US" altLang="ko-KR" sz="800" dirty="0" err="1"/>
              <a:t>DG_Report</a:t>
            </a:r>
            <a:endParaRPr lang="en-US" altLang="ko-KR" sz="800" dirty="0"/>
          </a:p>
          <a:p>
            <a:r>
              <a:rPr lang="en-US" altLang="ko-KR" sz="800" dirty="0"/>
              <a:t>FILENAME</a:t>
            </a:r>
          </a:p>
        </p:txBody>
      </p:sp>
      <p:sp>
        <p:nvSpPr>
          <p:cNvPr id="208" name="직사각형 207"/>
          <p:cNvSpPr/>
          <p:nvPr/>
        </p:nvSpPr>
        <p:spPr>
          <a:xfrm>
            <a:off x="6471247" y="4501714"/>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209" name="직선 화살표 연결선 208">
            <a:extLst>
              <a:ext uri="{FF2B5EF4-FFF2-40B4-BE49-F238E27FC236}">
                <a16:creationId xmlns:a16="http://schemas.microsoft.com/office/drawing/2014/main" id="{CE91D1FC-6AC8-4858-8642-44C8273A5620}"/>
              </a:ext>
            </a:extLst>
          </p:cNvPr>
          <p:cNvCxnSpPr>
            <a:cxnSpLocks/>
            <a:stCxn id="194" idx="1"/>
            <a:endCxn id="208" idx="3"/>
          </p:cNvCxnSpPr>
          <p:nvPr/>
        </p:nvCxnSpPr>
        <p:spPr>
          <a:xfrm flipH="1">
            <a:off x="7335343" y="4655418"/>
            <a:ext cx="23682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12" name="직사각형 211">
            <a:extLst>
              <a:ext uri="{FF2B5EF4-FFF2-40B4-BE49-F238E27FC236}">
                <a16:creationId xmlns:a16="http://schemas.microsoft.com/office/drawing/2014/main" id="{A9428C8F-F6B1-42F6-AF7E-64F4E0684A90}"/>
              </a:ext>
            </a:extLst>
          </p:cNvPr>
          <p:cNvSpPr/>
          <p:nvPr/>
        </p:nvSpPr>
        <p:spPr>
          <a:xfrm>
            <a:off x="7336812" y="4434269"/>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213" name="직선 화살표 연결선 212">
            <a:extLst>
              <a:ext uri="{FF2B5EF4-FFF2-40B4-BE49-F238E27FC236}">
                <a16:creationId xmlns:a16="http://schemas.microsoft.com/office/drawing/2014/main" id="{CE91D1FC-6AC8-4858-8642-44C8273A5620}"/>
              </a:ext>
            </a:extLst>
          </p:cNvPr>
          <p:cNvCxnSpPr>
            <a:cxnSpLocks/>
            <a:stCxn id="194" idx="2"/>
            <a:endCxn id="219" idx="0"/>
          </p:cNvCxnSpPr>
          <p:nvPr/>
        </p:nvCxnSpPr>
        <p:spPr>
          <a:xfrm>
            <a:off x="8562274" y="4865737"/>
            <a:ext cx="0" cy="2274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16" name="직사각형 215">
            <a:extLst>
              <a:ext uri="{FF2B5EF4-FFF2-40B4-BE49-F238E27FC236}">
                <a16:creationId xmlns:a16="http://schemas.microsoft.com/office/drawing/2014/main" id="{A9428C8F-F6B1-42F6-AF7E-64F4E0684A90}"/>
              </a:ext>
            </a:extLst>
          </p:cNvPr>
          <p:cNvSpPr/>
          <p:nvPr/>
        </p:nvSpPr>
        <p:spPr>
          <a:xfrm>
            <a:off x="8544272" y="4865737"/>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219" name="순서도: 판단 218">
            <a:extLst>
              <a:ext uri="{FF2B5EF4-FFF2-40B4-BE49-F238E27FC236}">
                <a16:creationId xmlns:a16="http://schemas.microsoft.com/office/drawing/2014/main" id="{C07A0973-7A51-4E56-927B-66B2A3E6F2B9}"/>
              </a:ext>
            </a:extLst>
          </p:cNvPr>
          <p:cNvSpPr/>
          <p:nvPr/>
        </p:nvSpPr>
        <p:spPr>
          <a:xfrm>
            <a:off x="7572164" y="5093171"/>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ReportListOk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sp>
        <p:nvSpPr>
          <p:cNvPr id="222" name="직사각형 221"/>
          <p:cNvSpPr/>
          <p:nvPr/>
        </p:nvSpPr>
        <p:spPr>
          <a:xfrm>
            <a:off x="6456039" y="5153769"/>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223" name="직선 화살표 연결선 222">
            <a:extLst>
              <a:ext uri="{FF2B5EF4-FFF2-40B4-BE49-F238E27FC236}">
                <a16:creationId xmlns:a16="http://schemas.microsoft.com/office/drawing/2014/main" id="{CE91D1FC-6AC8-4858-8642-44C8273A5620}"/>
              </a:ext>
            </a:extLst>
          </p:cNvPr>
          <p:cNvCxnSpPr>
            <a:cxnSpLocks/>
            <a:stCxn id="219" idx="1"/>
            <a:endCxn id="222" idx="3"/>
          </p:cNvCxnSpPr>
          <p:nvPr/>
        </p:nvCxnSpPr>
        <p:spPr>
          <a:xfrm flipH="1">
            <a:off x="7320135" y="5303490"/>
            <a:ext cx="252029" cy="39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24" name="직사각형 223">
            <a:extLst>
              <a:ext uri="{FF2B5EF4-FFF2-40B4-BE49-F238E27FC236}">
                <a16:creationId xmlns:a16="http://schemas.microsoft.com/office/drawing/2014/main" id="{A9428C8F-F6B1-42F6-AF7E-64F4E0684A90}"/>
              </a:ext>
            </a:extLst>
          </p:cNvPr>
          <p:cNvSpPr/>
          <p:nvPr/>
        </p:nvSpPr>
        <p:spPr>
          <a:xfrm>
            <a:off x="7320137" y="508234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228" name="순서도: 문서 4">
            <a:extLst>
              <a:ext uri="{FF2B5EF4-FFF2-40B4-BE49-F238E27FC236}">
                <a16:creationId xmlns:a16="http://schemas.microsoft.com/office/drawing/2014/main" id="{27298BDD-BEED-483B-A942-11880CD2BCCD}"/>
              </a:ext>
            </a:extLst>
          </p:cNvPr>
          <p:cNvSpPr/>
          <p:nvPr/>
        </p:nvSpPr>
        <p:spPr>
          <a:xfrm>
            <a:off x="7648822" y="5821690"/>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QAjsp</a:t>
            </a:r>
            <a:endParaRPr lang="en-US" altLang="ko-KR" sz="800" dirty="0">
              <a:solidFill>
                <a:schemeClr val="tx1"/>
              </a:solidFill>
              <a:latin typeface="+mn-ea"/>
            </a:endParaRPr>
          </a:p>
        </p:txBody>
      </p:sp>
      <p:cxnSp>
        <p:nvCxnSpPr>
          <p:cNvPr id="229" name="직선 화살표 연결선 228">
            <a:extLst>
              <a:ext uri="{FF2B5EF4-FFF2-40B4-BE49-F238E27FC236}">
                <a16:creationId xmlns:a16="http://schemas.microsoft.com/office/drawing/2014/main" id="{CE91D1FC-6AC8-4858-8642-44C8273A5620}"/>
              </a:ext>
            </a:extLst>
          </p:cNvPr>
          <p:cNvCxnSpPr>
            <a:cxnSpLocks/>
            <a:stCxn id="219" idx="2"/>
            <a:endCxn id="228" idx="0"/>
          </p:cNvCxnSpPr>
          <p:nvPr/>
        </p:nvCxnSpPr>
        <p:spPr>
          <a:xfrm>
            <a:off x="8562274" y="5513809"/>
            <a:ext cx="0" cy="30788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32" name="직사각형 231">
            <a:extLst>
              <a:ext uri="{FF2B5EF4-FFF2-40B4-BE49-F238E27FC236}">
                <a16:creationId xmlns:a16="http://schemas.microsoft.com/office/drawing/2014/main" id="{A9428C8F-F6B1-42F6-AF7E-64F4E0684A90}"/>
              </a:ext>
            </a:extLst>
          </p:cNvPr>
          <p:cNvSpPr/>
          <p:nvPr/>
        </p:nvSpPr>
        <p:spPr>
          <a:xfrm>
            <a:off x="8544272" y="5586397"/>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grpSp>
        <p:nvGrpSpPr>
          <p:cNvPr id="233" name="그룹 232">
            <a:extLst>
              <a:ext uri="{FF2B5EF4-FFF2-40B4-BE49-F238E27FC236}">
                <a16:creationId xmlns:a16="http://schemas.microsoft.com/office/drawing/2014/main" id="{FB6A67B7-0440-423D-8FC0-28C93D04129C}"/>
              </a:ext>
            </a:extLst>
          </p:cNvPr>
          <p:cNvGrpSpPr/>
          <p:nvPr/>
        </p:nvGrpSpPr>
        <p:grpSpPr>
          <a:xfrm>
            <a:off x="6023992" y="3510614"/>
            <a:ext cx="1660913" cy="794305"/>
            <a:chOff x="9696401" y="4265098"/>
            <a:chExt cx="1474520" cy="642182"/>
          </a:xfrm>
        </p:grpSpPr>
        <p:sp>
          <p:nvSpPr>
            <p:cNvPr id="234" name="순서도: 처리 233">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내용을 입력해주세요</a:t>
              </a:r>
              <a:r>
                <a:rPr lang="en-US" altLang="ko-KR" sz="800" dirty="0">
                  <a:solidFill>
                    <a:schemeClr val="tx1"/>
                  </a:solidFill>
                </a:rPr>
                <a:t>!</a:t>
              </a:r>
              <a:r>
                <a:rPr lang="en-US" altLang="ko-KR" sz="800" dirty="0"/>
                <a:t>!</a:t>
              </a: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235"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237" name="순서도: 판단 236">
            <a:extLst>
              <a:ext uri="{FF2B5EF4-FFF2-40B4-BE49-F238E27FC236}">
                <a16:creationId xmlns:a16="http://schemas.microsoft.com/office/drawing/2014/main" id="{C07A0973-7A51-4E56-927B-66B2A3E6F2B9}"/>
              </a:ext>
            </a:extLst>
          </p:cNvPr>
          <p:cNvSpPr/>
          <p:nvPr/>
        </p:nvSpPr>
        <p:spPr>
          <a:xfrm>
            <a:off x="7896200" y="3697448"/>
            <a:ext cx="1332148"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유효성 검사</a:t>
            </a:r>
          </a:p>
        </p:txBody>
      </p:sp>
      <p:cxnSp>
        <p:nvCxnSpPr>
          <p:cNvPr id="248" name="직선 화살표 연결선 247">
            <a:extLst>
              <a:ext uri="{FF2B5EF4-FFF2-40B4-BE49-F238E27FC236}">
                <a16:creationId xmlns:a16="http://schemas.microsoft.com/office/drawing/2014/main" id="{CE91D1FC-6AC8-4858-8642-44C8273A5620}"/>
              </a:ext>
            </a:extLst>
          </p:cNvPr>
          <p:cNvCxnSpPr>
            <a:cxnSpLocks/>
            <a:stCxn id="237" idx="1"/>
            <a:endCxn id="234" idx="3"/>
          </p:cNvCxnSpPr>
          <p:nvPr/>
        </p:nvCxnSpPr>
        <p:spPr>
          <a:xfrm flipH="1">
            <a:off x="7684905" y="3907767"/>
            <a:ext cx="211295"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2" name="직사각형 251">
            <a:extLst>
              <a:ext uri="{FF2B5EF4-FFF2-40B4-BE49-F238E27FC236}">
                <a16:creationId xmlns:a16="http://schemas.microsoft.com/office/drawing/2014/main" id="{A9428C8F-F6B1-42F6-AF7E-64F4E0684A90}"/>
              </a:ext>
            </a:extLst>
          </p:cNvPr>
          <p:cNvSpPr/>
          <p:nvPr/>
        </p:nvSpPr>
        <p:spPr>
          <a:xfrm>
            <a:off x="7684905" y="369232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253" name="직사각형 252">
            <a:extLst>
              <a:ext uri="{FF2B5EF4-FFF2-40B4-BE49-F238E27FC236}">
                <a16:creationId xmlns:a16="http://schemas.microsoft.com/office/drawing/2014/main" id="{A9428C8F-F6B1-42F6-AF7E-64F4E0684A90}"/>
              </a:ext>
            </a:extLst>
          </p:cNvPr>
          <p:cNvSpPr/>
          <p:nvPr/>
        </p:nvSpPr>
        <p:spPr>
          <a:xfrm>
            <a:off x="8575484" y="4173870"/>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Tree>
    <p:extLst>
      <p:ext uri="{BB962C8B-B14F-4D97-AF65-F5344CB8AC3E}">
        <p14:creationId xmlns:p14="http://schemas.microsoft.com/office/powerpoint/2010/main" val="1864341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신고 상세보기</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nvGraphicFramePr>
        <p:xfrm>
          <a:off x="335361" y="1268760"/>
          <a:ext cx="11569284" cy="5055309"/>
        </p:xfrm>
        <a:graphic>
          <a:graphicData uri="http://schemas.openxmlformats.org/drawingml/2006/table">
            <a:tbl>
              <a:tblPr>
                <a:tableStyleId>{5C22544A-7EE6-4342-B048-85BDC9FD1C3A}</a:tableStyleId>
              </a:tblPr>
              <a:tblGrid>
                <a:gridCol w="1020820">
                  <a:extLst>
                    <a:ext uri="{9D8B030D-6E8A-4147-A177-3AD203B41FA5}">
                      <a16:colId xmlns:a16="http://schemas.microsoft.com/office/drawing/2014/main" val="554055183"/>
                    </a:ext>
                  </a:extLst>
                </a:gridCol>
                <a:gridCol w="2939619">
                  <a:extLst>
                    <a:ext uri="{9D8B030D-6E8A-4147-A177-3AD203B41FA5}">
                      <a16:colId xmlns:a16="http://schemas.microsoft.com/office/drawing/2014/main" val="20000"/>
                    </a:ext>
                  </a:extLst>
                </a:gridCol>
                <a:gridCol w="3914453">
                  <a:extLst>
                    <a:ext uri="{9D8B030D-6E8A-4147-A177-3AD203B41FA5}">
                      <a16:colId xmlns:a16="http://schemas.microsoft.com/office/drawing/2014/main" val="20002"/>
                    </a:ext>
                  </a:extLst>
                </a:gridCol>
                <a:gridCol w="3694392">
                  <a:extLst>
                    <a:ext uri="{9D8B030D-6E8A-4147-A177-3AD203B41FA5}">
                      <a16:colId xmlns:a16="http://schemas.microsoft.com/office/drawing/2014/main" val="20003"/>
                    </a:ext>
                  </a:extLst>
                </a:gridCol>
              </a:tblGrid>
              <a:tr h="432048">
                <a:tc rowSpan="2">
                  <a:txBody>
                    <a:bodyPr/>
                    <a:lstStyle/>
                    <a:p>
                      <a:pPr algn="ctr" latinLnBrk="1"/>
                      <a:r>
                        <a:rPr lang="en-US" altLang="ko-KR" sz="1000" b="1" dirty="0">
                          <a:solidFill>
                            <a:schemeClr val="tx1"/>
                          </a:solidFill>
                        </a:rPr>
                        <a:t>Report</a:t>
                      </a:r>
                      <a:endParaRPr lang="en-US" altLang="ko-KR" sz="1000" b="1" baseline="0" dirty="0">
                        <a:solidFill>
                          <a:schemeClr val="tx1"/>
                        </a:solidFill>
                      </a:endParaRPr>
                    </a:p>
                    <a:p>
                      <a:pPr algn="ctr" latinLnBrk="1"/>
                      <a:r>
                        <a:rPr lang="en-US" altLang="ko-KR" sz="1000" b="1" baseline="0" dirty="0">
                          <a:solidFill>
                            <a:schemeClr val="tx1"/>
                          </a:solidFill>
                        </a:rPr>
                        <a:t>View</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0" dirty="0">
                          <a:solidFill>
                            <a:schemeClr val="tx1"/>
                          </a:solidFill>
                        </a:rPr>
                        <a:t>수정</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l" latinLnBrk="1"/>
                      <a:r>
                        <a:rPr lang="ko-KR" altLang="en-US" sz="1000" b="0" dirty="0">
                          <a:solidFill>
                            <a:schemeClr val="tx1"/>
                          </a:solidFill>
                        </a:rPr>
                        <a:t>삭제</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l" latinLnBrk="1"/>
                      <a:r>
                        <a:rPr lang="ko-KR" altLang="en-US" sz="1000" b="0" dirty="0">
                          <a:solidFill>
                            <a:schemeClr val="tx1"/>
                          </a:solidFill>
                        </a:rPr>
                        <a:t>목록</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623261">
                <a:tc vMerge="1">
                  <a:txBody>
                    <a:bodyPr/>
                    <a:lstStyle/>
                    <a:p>
                      <a:pPr latinLnBrk="1"/>
                      <a:endParaRPr lang="ko-KR" altLang="en-US"/>
                    </a:p>
                  </a:txBody>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25</a:t>
            </a:fld>
            <a:endParaRPr lang="ko-KR" altLang="en-US" sz="900" dirty="0"/>
          </a:p>
        </p:txBody>
      </p:sp>
      <p:sp>
        <p:nvSpPr>
          <p:cNvPr id="63" name="순서도: 문서 4">
            <a:extLst>
              <a:ext uri="{FF2B5EF4-FFF2-40B4-BE49-F238E27FC236}">
                <a16:creationId xmlns:a16="http://schemas.microsoft.com/office/drawing/2014/main" id="{27298BDD-BEED-483B-A942-11880CD2BCCD}"/>
              </a:ext>
            </a:extLst>
          </p:cNvPr>
          <p:cNvSpPr/>
          <p:nvPr/>
        </p:nvSpPr>
        <p:spPr>
          <a:xfrm>
            <a:off x="2248222" y="249289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reportViewjsp</a:t>
            </a:r>
            <a:endParaRPr lang="en-US" altLang="ko-KR" sz="800" dirty="0">
              <a:solidFill>
                <a:schemeClr val="tx1"/>
              </a:solidFill>
              <a:latin typeface="+mn-ea"/>
            </a:endParaRPr>
          </a:p>
        </p:txBody>
      </p:sp>
      <p:cxnSp>
        <p:nvCxnSpPr>
          <p:cNvPr id="61" name="직선 화살표 연결선 60">
            <a:extLst>
              <a:ext uri="{FF2B5EF4-FFF2-40B4-BE49-F238E27FC236}">
                <a16:creationId xmlns:a16="http://schemas.microsoft.com/office/drawing/2014/main" id="{3EDA3593-F331-4B43-B8B1-68EE7CADE1D7}"/>
              </a:ext>
            </a:extLst>
          </p:cNvPr>
          <p:cNvCxnSpPr>
            <a:stCxn id="63" idx="2"/>
            <a:endCxn id="64" idx="0"/>
          </p:cNvCxnSpPr>
          <p:nvPr/>
        </p:nvCxnSpPr>
        <p:spPr>
          <a:xfrm>
            <a:off x="3161674" y="2743349"/>
            <a:ext cx="0" cy="54163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직사각형 63"/>
          <p:cNvSpPr/>
          <p:nvPr/>
        </p:nvSpPr>
        <p:spPr>
          <a:xfrm>
            <a:off x="2495600" y="328498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수정</a:t>
            </a:r>
          </a:p>
        </p:txBody>
      </p:sp>
      <p:sp>
        <p:nvSpPr>
          <p:cNvPr id="67" name="순서도: 판단 66">
            <a:extLst>
              <a:ext uri="{FF2B5EF4-FFF2-40B4-BE49-F238E27FC236}">
                <a16:creationId xmlns:a16="http://schemas.microsoft.com/office/drawing/2014/main" id="{C07A0973-7A51-4E56-927B-66B2A3E6F2B9}"/>
              </a:ext>
            </a:extLst>
          </p:cNvPr>
          <p:cNvSpPr/>
          <p:nvPr/>
        </p:nvSpPr>
        <p:spPr>
          <a:xfrm>
            <a:off x="2171564" y="408848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ReportModify</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cxnSp>
        <p:nvCxnSpPr>
          <p:cNvPr id="68" name="직선 화살표 연결선 67">
            <a:extLst>
              <a:ext uri="{FF2B5EF4-FFF2-40B4-BE49-F238E27FC236}">
                <a16:creationId xmlns:a16="http://schemas.microsoft.com/office/drawing/2014/main" id="{3EDA3593-F331-4B43-B8B1-68EE7CADE1D7}"/>
              </a:ext>
            </a:extLst>
          </p:cNvPr>
          <p:cNvCxnSpPr>
            <a:stCxn id="64" idx="2"/>
            <a:endCxn id="67" idx="0"/>
          </p:cNvCxnSpPr>
          <p:nvPr/>
        </p:nvCxnSpPr>
        <p:spPr>
          <a:xfrm>
            <a:off x="3161674" y="3592391"/>
            <a:ext cx="0" cy="4960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직사각형 69"/>
          <p:cNvSpPr/>
          <p:nvPr/>
        </p:nvSpPr>
        <p:spPr>
          <a:xfrm>
            <a:off x="1451484" y="4149080"/>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71" name="직선 화살표 연결선 70">
            <a:extLst>
              <a:ext uri="{FF2B5EF4-FFF2-40B4-BE49-F238E27FC236}">
                <a16:creationId xmlns:a16="http://schemas.microsoft.com/office/drawing/2014/main" id="{3EDA3593-F331-4B43-B8B1-68EE7CADE1D7}"/>
              </a:ext>
            </a:extLst>
          </p:cNvPr>
          <p:cNvCxnSpPr>
            <a:stCxn id="67" idx="1"/>
            <a:endCxn id="70" idx="3"/>
          </p:cNvCxnSpPr>
          <p:nvPr/>
        </p:nvCxnSpPr>
        <p:spPr>
          <a:xfrm flipH="1">
            <a:off x="1983149" y="4298801"/>
            <a:ext cx="188415" cy="39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4" name="직선 화살표 연결선 73">
            <a:extLst>
              <a:ext uri="{FF2B5EF4-FFF2-40B4-BE49-F238E27FC236}">
                <a16:creationId xmlns:a16="http://schemas.microsoft.com/office/drawing/2014/main" id="{3EDA3593-F331-4B43-B8B1-68EE7CADE1D7}"/>
              </a:ext>
            </a:extLst>
          </p:cNvPr>
          <p:cNvCxnSpPr>
            <a:stCxn id="67" idx="2"/>
            <a:endCxn id="77" idx="0"/>
          </p:cNvCxnSpPr>
          <p:nvPr/>
        </p:nvCxnSpPr>
        <p:spPr>
          <a:xfrm>
            <a:off x="3161674" y="4509120"/>
            <a:ext cx="0" cy="4518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7" name="순서도: 문서 4">
            <a:extLst>
              <a:ext uri="{FF2B5EF4-FFF2-40B4-BE49-F238E27FC236}">
                <a16:creationId xmlns:a16="http://schemas.microsoft.com/office/drawing/2014/main" id="{27298BDD-BEED-483B-A942-11880CD2BCCD}"/>
              </a:ext>
            </a:extLst>
          </p:cNvPr>
          <p:cNvSpPr/>
          <p:nvPr/>
        </p:nvSpPr>
        <p:spPr>
          <a:xfrm>
            <a:off x="2248222" y="496101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reportModify.jsp</a:t>
            </a:r>
            <a:endParaRPr lang="en-US" altLang="ko-KR" sz="800" dirty="0">
              <a:solidFill>
                <a:schemeClr val="tx1"/>
              </a:solidFill>
              <a:latin typeface="+mn-ea"/>
            </a:endParaRPr>
          </a:p>
        </p:txBody>
      </p:sp>
      <p:sp>
        <p:nvSpPr>
          <p:cNvPr id="88" name="순서도: 문서 4">
            <a:extLst>
              <a:ext uri="{FF2B5EF4-FFF2-40B4-BE49-F238E27FC236}">
                <a16:creationId xmlns:a16="http://schemas.microsoft.com/office/drawing/2014/main" id="{27298BDD-BEED-483B-A942-11880CD2BCCD}"/>
              </a:ext>
            </a:extLst>
          </p:cNvPr>
          <p:cNvSpPr/>
          <p:nvPr/>
        </p:nvSpPr>
        <p:spPr>
          <a:xfrm>
            <a:off x="9148354" y="244073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reportViewjsp</a:t>
            </a:r>
            <a:endParaRPr lang="en-US" altLang="ko-KR" sz="800" dirty="0">
              <a:solidFill>
                <a:schemeClr val="tx1"/>
              </a:solidFill>
              <a:latin typeface="+mn-ea"/>
            </a:endParaRPr>
          </a:p>
        </p:txBody>
      </p:sp>
      <p:cxnSp>
        <p:nvCxnSpPr>
          <p:cNvPr id="89" name="직선 화살표 연결선 88">
            <a:extLst>
              <a:ext uri="{FF2B5EF4-FFF2-40B4-BE49-F238E27FC236}">
                <a16:creationId xmlns:a16="http://schemas.microsoft.com/office/drawing/2014/main" id="{3EDA3593-F331-4B43-B8B1-68EE7CADE1D7}"/>
              </a:ext>
            </a:extLst>
          </p:cNvPr>
          <p:cNvCxnSpPr>
            <a:stCxn id="88" idx="2"/>
            <a:endCxn id="90" idx="0"/>
          </p:cNvCxnSpPr>
          <p:nvPr/>
        </p:nvCxnSpPr>
        <p:spPr>
          <a:xfrm>
            <a:off x="10061806" y="2691190"/>
            <a:ext cx="0" cy="5937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0" name="직사각형 89"/>
          <p:cNvSpPr/>
          <p:nvPr/>
        </p:nvSpPr>
        <p:spPr>
          <a:xfrm>
            <a:off x="9395732" y="328498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목록</a:t>
            </a:r>
          </a:p>
        </p:txBody>
      </p:sp>
      <p:sp>
        <p:nvSpPr>
          <p:cNvPr id="91" name="순서도: 판단 90">
            <a:extLst>
              <a:ext uri="{FF2B5EF4-FFF2-40B4-BE49-F238E27FC236}">
                <a16:creationId xmlns:a16="http://schemas.microsoft.com/office/drawing/2014/main" id="{C07A0973-7A51-4E56-927B-66B2A3E6F2B9}"/>
              </a:ext>
            </a:extLst>
          </p:cNvPr>
          <p:cNvSpPr/>
          <p:nvPr/>
        </p:nvSpPr>
        <p:spPr>
          <a:xfrm>
            <a:off x="9084332" y="408848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ReportList</a:t>
            </a:r>
            <a:endParaRPr lang="en-US" altLang="ko-KR" sz="800" dirty="0">
              <a:solidFill>
                <a:schemeClr val="tx1"/>
              </a:solidFill>
            </a:endParaRPr>
          </a:p>
          <a:p>
            <a:pPr algn="ctr"/>
            <a:r>
              <a:rPr lang="en-US" altLang="ko-KR" sz="800" dirty="0">
                <a:solidFill>
                  <a:schemeClr val="tx1"/>
                </a:solidFill>
              </a:rPr>
              <a:t>OkAction.java</a:t>
            </a:r>
            <a:endParaRPr lang="ko-KR" altLang="en-US" sz="800" dirty="0">
              <a:solidFill>
                <a:schemeClr val="tx1"/>
              </a:solidFill>
            </a:endParaRPr>
          </a:p>
        </p:txBody>
      </p:sp>
      <p:cxnSp>
        <p:nvCxnSpPr>
          <p:cNvPr id="92" name="직선 화살표 연결선 91">
            <a:extLst>
              <a:ext uri="{FF2B5EF4-FFF2-40B4-BE49-F238E27FC236}">
                <a16:creationId xmlns:a16="http://schemas.microsoft.com/office/drawing/2014/main" id="{3EDA3593-F331-4B43-B8B1-68EE7CADE1D7}"/>
              </a:ext>
            </a:extLst>
          </p:cNvPr>
          <p:cNvCxnSpPr>
            <a:endCxn id="91" idx="0"/>
          </p:cNvCxnSpPr>
          <p:nvPr/>
        </p:nvCxnSpPr>
        <p:spPr>
          <a:xfrm>
            <a:off x="10068124" y="3592391"/>
            <a:ext cx="6318" cy="4960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8351616" y="4145097"/>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94" name="직선 화살표 연결선 93">
            <a:extLst>
              <a:ext uri="{FF2B5EF4-FFF2-40B4-BE49-F238E27FC236}">
                <a16:creationId xmlns:a16="http://schemas.microsoft.com/office/drawing/2014/main" id="{3EDA3593-F331-4B43-B8B1-68EE7CADE1D7}"/>
              </a:ext>
            </a:extLst>
          </p:cNvPr>
          <p:cNvCxnSpPr>
            <a:stCxn id="91" idx="1"/>
            <a:endCxn id="93" idx="3"/>
          </p:cNvCxnSpPr>
          <p:nvPr/>
        </p:nvCxnSpPr>
        <p:spPr>
          <a:xfrm flipH="1">
            <a:off x="8883281" y="4298801"/>
            <a:ext cx="20105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3EDA3593-F331-4B43-B8B1-68EE7CADE1D7}"/>
              </a:ext>
            </a:extLst>
          </p:cNvPr>
          <p:cNvCxnSpPr>
            <a:stCxn id="91" idx="2"/>
            <a:endCxn id="96" idx="0"/>
          </p:cNvCxnSpPr>
          <p:nvPr/>
        </p:nvCxnSpPr>
        <p:spPr>
          <a:xfrm flipH="1">
            <a:off x="10061806" y="4509120"/>
            <a:ext cx="12636" cy="4518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4">
            <a:extLst>
              <a:ext uri="{FF2B5EF4-FFF2-40B4-BE49-F238E27FC236}">
                <a16:creationId xmlns:a16="http://schemas.microsoft.com/office/drawing/2014/main" id="{27298BDD-BEED-483B-A942-11880CD2BCCD}"/>
              </a:ext>
            </a:extLst>
          </p:cNvPr>
          <p:cNvSpPr/>
          <p:nvPr/>
        </p:nvSpPr>
        <p:spPr>
          <a:xfrm>
            <a:off x="9148354" y="496101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QAjsp</a:t>
            </a:r>
            <a:endParaRPr lang="en-US" altLang="ko-KR" sz="800" dirty="0">
              <a:solidFill>
                <a:schemeClr val="tx1"/>
              </a:solidFill>
              <a:latin typeface="+mn-ea"/>
            </a:endParaRPr>
          </a:p>
        </p:txBody>
      </p:sp>
      <p:sp>
        <p:nvSpPr>
          <p:cNvPr id="97" name="직사각형 96">
            <a:extLst>
              <a:ext uri="{FF2B5EF4-FFF2-40B4-BE49-F238E27FC236}">
                <a16:creationId xmlns:a16="http://schemas.microsoft.com/office/drawing/2014/main" id="{A9428C8F-F6B1-42F6-AF7E-64F4E0684A90}"/>
              </a:ext>
            </a:extLst>
          </p:cNvPr>
          <p:cNvSpPr/>
          <p:nvPr/>
        </p:nvSpPr>
        <p:spPr>
          <a:xfrm>
            <a:off x="1972216" y="407707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99" name="직사각형 98">
            <a:extLst>
              <a:ext uri="{FF2B5EF4-FFF2-40B4-BE49-F238E27FC236}">
                <a16:creationId xmlns:a16="http://schemas.microsoft.com/office/drawing/2014/main" id="{A9428C8F-F6B1-42F6-AF7E-64F4E0684A90}"/>
              </a:ext>
            </a:extLst>
          </p:cNvPr>
          <p:cNvSpPr/>
          <p:nvPr/>
        </p:nvSpPr>
        <p:spPr>
          <a:xfrm>
            <a:off x="8912650" y="4005644"/>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00" name="직사각형 99">
            <a:extLst>
              <a:ext uri="{FF2B5EF4-FFF2-40B4-BE49-F238E27FC236}">
                <a16:creationId xmlns:a16="http://schemas.microsoft.com/office/drawing/2014/main" id="{A9428C8F-F6B1-42F6-AF7E-64F4E0684A90}"/>
              </a:ext>
            </a:extLst>
          </p:cNvPr>
          <p:cNvSpPr/>
          <p:nvPr/>
        </p:nvSpPr>
        <p:spPr>
          <a:xfrm>
            <a:off x="3143672" y="4581128"/>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02" name="직사각형 101">
            <a:extLst>
              <a:ext uri="{FF2B5EF4-FFF2-40B4-BE49-F238E27FC236}">
                <a16:creationId xmlns:a16="http://schemas.microsoft.com/office/drawing/2014/main" id="{A9428C8F-F6B1-42F6-AF7E-64F4E0684A90}"/>
              </a:ext>
            </a:extLst>
          </p:cNvPr>
          <p:cNvSpPr/>
          <p:nvPr/>
        </p:nvSpPr>
        <p:spPr>
          <a:xfrm>
            <a:off x="10061806" y="4581708"/>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03" name="순서도: 문서 4">
            <a:extLst>
              <a:ext uri="{FF2B5EF4-FFF2-40B4-BE49-F238E27FC236}">
                <a16:creationId xmlns:a16="http://schemas.microsoft.com/office/drawing/2014/main" id="{27298BDD-BEED-483B-A942-11880CD2BCCD}"/>
              </a:ext>
            </a:extLst>
          </p:cNvPr>
          <p:cNvSpPr/>
          <p:nvPr/>
        </p:nvSpPr>
        <p:spPr>
          <a:xfrm>
            <a:off x="5236555" y="220486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reportViewjsp</a:t>
            </a:r>
            <a:endParaRPr lang="en-US" altLang="ko-KR" sz="800" dirty="0">
              <a:solidFill>
                <a:schemeClr val="tx1"/>
              </a:solidFill>
              <a:latin typeface="+mn-ea"/>
            </a:endParaRPr>
          </a:p>
        </p:txBody>
      </p:sp>
      <p:cxnSp>
        <p:nvCxnSpPr>
          <p:cNvPr id="106" name="직선 화살표 연결선 105">
            <a:extLst>
              <a:ext uri="{FF2B5EF4-FFF2-40B4-BE49-F238E27FC236}">
                <a16:creationId xmlns:a16="http://schemas.microsoft.com/office/drawing/2014/main" id="{3EDA3593-F331-4B43-B8B1-68EE7CADE1D7}"/>
              </a:ext>
            </a:extLst>
          </p:cNvPr>
          <p:cNvCxnSpPr>
            <a:stCxn id="103" idx="2"/>
            <a:endCxn id="107" idx="0"/>
          </p:cNvCxnSpPr>
          <p:nvPr/>
        </p:nvCxnSpPr>
        <p:spPr>
          <a:xfrm>
            <a:off x="6150007" y="2455317"/>
            <a:ext cx="0" cy="46962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7" name="직사각형 106"/>
          <p:cNvSpPr/>
          <p:nvPr/>
        </p:nvSpPr>
        <p:spPr>
          <a:xfrm>
            <a:off x="5483933" y="292494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삭제</a:t>
            </a:r>
          </a:p>
        </p:txBody>
      </p:sp>
      <p:sp>
        <p:nvSpPr>
          <p:cNvPr id="108" name="순서도: 판단 107">
            <a:extLst>
              <a:ext uri="{FF2B5EF4-FFF2-40B4-BE49-F238E27FC236}">
                <a16:creationId xmlns:a16="http://schemas.microsoft.com/office/drawing/2014/main" id="{C07A0973-7A51-4E56-927B-66B2A3E6F2B9}"/>
              </a:ext>
            </a:extLst>
          </p:cNvPr>
          <p:cNvSpPr/>
          <p:nvPr/>
        </p:nvSpPr>
        <p:spPr>
          <a:xfrm>
            <a:off x="5159897" y="3645024"/>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ReportDeleteOkAction.java</a:t>
            </a:r>
            <a:endParaRPr lang="ko-KR" altLang="en-US" sz="800" dirty="0">
              <a:solidFill>
                <a:schemeClr val="tx1"/>
              </a:solidFill>
            </a:endParaRPr>
          </a:p>
        </p:txBody>
      </p:sp>
      <p:cxnSp>
        <p:nvCxnSpPr>
          <p:cNvPr id="109" name="직선 화살표 연결선 108">
            <a:extLst>
              <a:ext uri="{FF2B5EF4-FFF2-40B4-BE49-F238E27FC236}">
                <a16:creationId xmlns:a16="http://schemas.microsoft.com/office/drawing/2014/main" id="{3EDA3593-F331-4B43-B8B1-68EE7CADE1D7}"/>
              </a:ext>
            </a:extLst>
          </p:cNvPr>
          <p:cNvCxnSpPr>
            <a:stCxn id="107" idx="2"/>
            <a:endCxn id="108" idx="0"/>
          </p:cNvCxnSpPr>
          <p:nvPr/>
        </p:nvCxnSpPr>
        <p:spPr>
          <a:xfrm>
            <a:off x="6150007" y="3232351"/>
            <a:ext cx="0" cy="4126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직사각형 109"/>
          <p:cNvSpPr/>
          <p:nvPr/>
        </p:nvSpPr>
        <p:spPr>
          <a:xfrm>
            <a:off x="4439817" y="3717032"/>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11" name="직선 화살표 연결선 110">
            <a:extLst>
              <a:ext uri="{FF2B5EF4-FFF2-40B4-BE49-F238E27FC236}">
                <a16:creationId xmlns:a16="http://schemas.microsoft.com/office/drawing/2014/main" id="{3EDA3593-F331-4B43-B8B1-68EE7CADE1D7}"/>
              </a:ext>
            </a:extLst>
          </p:cNvPr>
          <p:cNvCxnSpPr>
            <a:stCxn id="108" idx="1"/>
            <a:endCxn id="110" idx="3"/>
          </p:cNvCxnSpPr>
          <p:nvPr/>
        </p:nvCxnSpPr>
        <p:spPr>
          <a:xfrm flipH="1">
            <a:off x="4971482" y="3855343"/>
            <a:ext cx="188415" cy="15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3EDA3593-F331-4B43-B8B1-68EE7CADE1D7}"/>
              </a:ext>
            </a:extLst>
          </p:cNvPr>
          <p:cNvCxnSpPr>
            <a:stCxn id="108" idx="2"/>
            <a:endCxn id="116" idx="0"/>
          </p:cNvCxnSpPr>
          <p:nvPr/>
        </p:nvCxnSpPr>
        <p:spPr>
          <a:xfrm>
            <a:off x="6150007" y="4065662"/>
            <a:ext cx="0" cy="52687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3" name="순서도: 문서 4">
            <a:extLst>
              <a:ext uri="{FF2B5EF4-FFF2-40B4-BE49-F238E27FC236}">
                <a16:creationId xmlns:a16="http://schemas.microsoft.com/office/drawing/2014/main" id="{27298BDD-BEED-483B-A942-11880CD2BCCD}"/>
              </a:ext>
            </a:extLst>
          </p:cNvPr>
          <p:cNvSpPr/>
          <p:nvPr/>
        </p:nvSpPr>
        <p:spPr>
          <a:xfrm>
            <a:off x="5236555" y="544522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rPr>
              <a:t>QA.jsp</a:t>
            </a:r>
            <a:endParaRPr lang="en-US" altLang="ko-KR" sz="800" dirty="0">
              <a:solidFill>
                <a:schemeClr val="tx1"/>
              </a:solidFill>
              <a:latin typeface="+mn-ea"/>
            </a:endParaRPr>
          </a:p>
        </p:txBody>
      </p:sp>
      <p:sp>
        <p:nvSpPr>
          <p:cNvPr id="114" name="직사각형 113">
            <a:extLst>
              <a:ext uri="{FF2B5EF4-FFF2-40B4-BE49-F238E27FC236}">
                <a16:creationId xmlns:a16="http://schemas.microsoft.com/office/drawing/2014/main" id="{A9428C8F-F6B1-42F6-AF7E-64F4E0684A90}"/>
              </a:ext>
            </a:extLst>
          </p:cNvPr>
          <p:cNvSpPr/>
          <p:nvPr/>
        </p:nvSpPr>
        <p:spPr>
          <a:xfrm>
            <a:off x="4943873" y="364928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15" name="직사각형 114">
            <a:extLst>
              <a:ext uri="{FF2B5EF4-FFF2-40B4-BE49-F238E27FC236}">
                <a16:creationId xmlns:a16="http://schemas.microsoft.com/office/drawing/2014/main" id="{A9428C8F-F6B1-42F6-AF7E-64F4E0684A90}"/>
              </a:ext>
            </a:extLst>
          </p:cNvPr>
          <p:cNvSpPr/>
          <p:nvPr/>
        </p:nvSpPr>
        <p:spPr>
          <a:xfrm>
            <a:off x="6176671" y="4293676"/>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16" name="순서도: 판단 115">
            <a:extLst>
              <a:ext uri="{FF2B5EF4-FFF2-40B4-BE49-F238E27FC236}">
                <a16:creationId xmlns:a16="http://schemas.microsoft.com/office/drawing/2014/main" id="{C07A0973-7A51-4E56-927B-66B2A3E6F2B9}"/>
              </a:ext>
            </a:extLst>
          </p:cNvPr>
          <p:cNvSpPr/>
          <p:nvPr/>
        </p:nvSpPr>
        <p:spPr>
          <a:xfrm>
            <a:off x="5159897" y="4592538"/>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RevportistOk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cxnSp>
        <p:nvCxnSpPr>
          <p:cNvPr id="119" name="직선 화살표 연결선 118">
            <a:extLst>
              <a:ext uri="{FF2B5EF4-FFF2-40B4-BE49-F238E27FC236}">
                <a16:creationId xmlns:a16="http://schemas.microsoft.com/office/drawing/2014/main" id="{3EDA3593-F331-4B43-B8B1-68EE7CADE1D7}"/>
              </a:ext>
            </a:extLst>
          </p:cNvPr>
          <p:cNvCxnSpPr>
            <a:stCxn id="116" idx="2"/>
            <a:endCxn id="113" idx="0"/>
          </p:cNvCxnSpPr>
          <p:nvPr/>
        </p:nvCxnSpPr>
        <p:spPr>
          <a:xfrm>
            <a:off x="6150007" y="5013176"/>
            <a:ext cx="0" cy="4320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1" name="직사각형 120"/>
          <p:cNvSpPr/>
          <p:nvPr/>
        </p:nvSpPr>
        <p:spPr>
          <a:xfrm>
            <a:off x="4439816" y="4657393"/>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22" name="직선 화살표 연결선 121">
            <a:extLst>
              <a:ext uri="{FF2B5EF4-FFF2-40B4-BE49-F238E27FC236}">
                <a16:creationId xmlns:a16="http://schemas.microsoft.com/office/drawing/2014/main" id="{3EDA3593-F331-4B43-B8B1-68EE7CADE1D7}"/>
              </a:ext>
            </a:extLst>
          </p:cNvPr>
          <p:cNvCxnSpPr>
            <a:stCxn id="116" idx="1"/>
            <a:endCxn id="121" idx="3"/>
          </p:cNvCxnSpPr>
          <p:nvPr/>
        </p:nvCxnSpPr>
        <p:spPr>
          <a:xfrm flipH="1">
            <a:off x="4971481" y="4802857"/>
            <a:ext cx="188416" cy="82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5" name="직사각형 124">
            <a:extLst>
              <a:ext uri="{FF2B5EF4-FFF2-40B4-BE49-F238E27FC236}">
                <a16:creationId xmlns:a16="http://schemas.microsoft.com/office/drawing/2014/main" id="{A9428C8F-F6B1-42F6-AF7E-64F4E0684A90}"/>
              </a:ext>
            </a:extLst>
          </p:cNvPr>
          <p:cNvSpPr/>
          <p:nvPr/>
        </p:nvSpPr>
        <p:spPr>
          <a:xfrm>
            <a:off x="4943873" y="4581708"/>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26" name="직사각형 125">
            <a:extLst>
              <a:ext uri="{FF2B5EF4-FFF2-40B4-BE49-F238E27FC236}">
                <a16:creationId xmlns:a16="http://schemas.microsoft.com/office/drawing/2014/main" id="{A9428C8F-F6B1-42F6-AF7E-64F4E0684A90}"/>
              </a:ext>
            </a:extLst>
          </p:cNvPr>
          <p:cNvSpPr/>
          <p:nvPr/>
        </p:nvSpPr>
        <p:spPr>
          <a:xfrm>
            <a:off x="6168009" y="5157192"/>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138" name="직선 화살표 연결선 137"/>
          <p:cNvCxnSpPr/>
          <p:nvPr/>
        </p:nvCxnSpPr>
        <p:spPr>
          <a:xfrm>
            <a:off x="7234223" y="3855343"/>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40" name="직사각형 139">
            <a:extLst>
              <a:ext uri="{FF2B5EF4-FFF2-40B4-BE49-F238E27FC236}">
                <a16:creationId xmlns:a16="http://schemas.microsoft.com/office/drawing/2014/main" id="{A9428C8F-F6B1-42F6-AF7E-64F4E0684A90}"/>
              </a:ext>
            </a:extLst>
          </p:cNvPr>
          <p:cNvSpPr/>
          <p:nvPr/>
        </p:nvSpPr>
        <p:spPr>
          <a:xfrm>
            <a:off x="7484474" y="4065662"/>
            <a:ext cx="745717" cy="338554"/>
          </a:xfrm>
          <a:prstGeom prst="rect">
            <a:avLst/>
          </a:prstGeom>
        </p:spPr>
        <p:txBody>
          <a:bodyPr wrap="none">
            <a:spAutoFit/>
          </a:bodyPr>
          <a:lstStyle/>
          <a:p>
            <a:r>
              <a:rPr lang="en-US" altLang="ko-KR" sz="800" dirty="0"/>
              <a:t>DG_REPORT</a:t>
            </a:r>
          </a:p>
          <a:p>
            <a:r>
              <a:rPr lang="en-US" altLang="ko-KR" sz="800" dirty="0"/>
              <a:t>FILENAME</a:t>
            </a:r>
          </a:p>
        </p:txBody>
      </p:sp>
      <p:pic>
        <p:nvPicPr>
          <p:cNvPr id="146" name="그림 145"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160" y="3571557"/>
            <a:ext cx="611352" cy="586336"/>
          </a:xfrm>
          <a:prstGeom prst="rect">
            <a:avLst/>
          </a:prstGeom>
        </p:spPr>
      </p:pic>
      <p:cxnSp>
        <p:nvCxnSpPr>
          <p:cNvPr id="147" name="직선 화살표 연결선 146"/>
          <p:cNvCxnSpPr/>
          <p:nvPr/>
        </p:nvCxnSpPr>
        <p:spPr>
          <a:xfrm>
            <a:off x="7186042" y="4755233"/>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49" name="직사각형 148">
            <a:extLst>
              <a:ext uri="{FF2B5EF4-FFF2-40B4-BE49-F238E27FC236}">
                <a16:creationId xmlns:a16="http://schemas.microsoft.com/office/drawing/2014/main" id="{A9428C8F-F6B1-42F6-AF7E-64F4E0684A90}"/>
              </a:ext>
            </a:extLst>
          </p:cNvPr>
          <p:cNvSpPr/>
          <p:nvPr/>
        </p:nvSpPr>
        <p:spPr>
          <a:xfrm>
            <a:off x="7436294" y="5012034"/>
            <a:ext cx="745717" cy="338554"/>
          </a:xfrm>
          <a:prstGeom prst="rect">
            <a:avLst/>
          </a:prstGeom>
        </p:spPr>
        <p:txBody>
          <a:bodyPr wrap="none">
            <a:spAutoFit/>
          </a:bodyPr>
          <a:lstStyle/>
          <a:p>
            <a:r>
              <a:rPr lang="en-US" altLang="ko-KR" sz="800" dirty="0"/>
              <a:t>DG_REPORT</a:t>
            </a:r>
          </a:p>
          <a:p>
            <a:r>
              <a:rPr lang="en-US" altLang="ko-KR" sz="800" dirty="0"/>
              <a:t>FILENAME</a:t>
            </a:r>
          </a:p>
        </p:txBody>
      </p:sp>
      <p:pic>
        <p:nvPicPr>
          <p:cNvPr id="150" name="그림 149"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980" y="4517929"/>
            <a:ext cx="611352" cy="586336"/>
          </a:xfrm>
          <a:prstGeom prst="rect">
            <a:avLst/>
          </a:prstGeom>
        </p:spPr>
      </p:pic>
      <p:cxnSp>
        <p:nvCxnSpPr>
          <p:cNvPr id="152" name="직선 화살표 연결선 151"/>
          <p:cNvCxnSpPr/>
          <p:nvPr/>
        </p:nvCxnSpPr>
        <p:spPr>
          <a:xfrm flipV="1">
            <a:off x="11127916" y="4221088"/>
            <a:ext cx="186973" cy="3984"/>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53" name="직사각형 152">
            <a:extLst>
              <a:ext uri="{FF2B5EF4-FFF2-40B4-BE49-F238E27FC236}">
                <a16:creationId xmlns:a16="http://schemas.microsoft.com/office/drawing/2014/main" id="{A9428C8F-F6B1-42F6-AF7E-64F4E0684A90}"/>
              </a:ext>
            </a:extLst>
          </p:cNvPr>
          <p:cNvSpPr/>
          <p:nvPr/>
        </p:nvSpPr>
        <p:spPr>
          <a:xfrm>
            <a:off x="11221403" y="4518544"/>
            <a:ext cx="745717" cy="338554"/>
          </a:xfrm>
          <a:prstGeom prst="rect">
            <a:avLst/>
          </a:prstGeom>
        </p:spPr>
        <p:txBody>
          <a:bodyPr wrap="none">
            <a:spAutoFit/>
          </a:bodyPr>
          <a:lstStyle/>
          <a:p>
            <a:r>
              <a:rPr lang="en-US" altLang="ko-KR" sz="800" dirty="0"/>
              <a:t>DG_REPORT</a:t>
            </a:r>
          </a:p>
          <a:p>
            <a:r>
              <a:rPr lang="en-US" altLang="ko-KR" sz="800" dirty="0"/>
              <a:t>FILENAME</a:t>
            </a:r>
          </a:p>
        </p:txBody>
      </p:sp>
      <p:pic>
        <p:nvPicPr>
          <p:cNvPr id="155" name="그림 154"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3089" y="4024439"/>
            <a:ext cx="611352" cy="586336"/>
          </a:xfrm>
          <a:prstGeom prst="rect">
            <a:avLst/>
          </a:prstGeom>
        </p:spPr>
      </p:pic>
      <p:cxnSp>
        <p:nvCxnSpPr>
          <p:cNvPr id="156" name="직선 화살표 연결선 155"/>
          <p:cNvCxnSpPr/>
          <p:nvPr/>
        </p:nvCxnSpPr>
        <p:spPr>
          <a:xfrm flipH="1">
            <a:off x="7157813" y="4877263"/>
            <a:ext cx="378347"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57" name="직선 화살표 연결선 156"/>
          <p:cNvCxnSpPr/>
          <p:nvPr/>
        </p:nvCxnSpPr>
        <p:spPr>
          <a:xfrm flipH="1">
            <a:off x="11064552" y="4355996"/>
            <a:ext cx="228858" cy="9108"/>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6205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신고 수정하기</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nvGraphicFramePr>
        <p:xfrm>
          <a:off x="839416" y="1268760"/>
          <a:ext cx="10801200" cy="5256584"/>
        </p:xfrm>
        <a:graphic>
          <a:graphicData uri="http://schemas.openxmlformats.org/drawingml/2006/table">
            <a:tbl>
              <a:tblPr>
                <a:tableStyleId>{5C22544A-7EE6-4342-B048-85BDC9FD1C3A}</a:tableStyleId>
              </a:tblPr>
              <a:tblGrid>
                <a:gridCol w="1394570">
                  <a:extLst>
                    <a:ext uri="{9D8B030D-6E8A-4147-A177-3AD203B41FA5}">
                      <a16:colId xmlns:a16="http://schemas.microsoft.com/office/drawing/2014/main" val="554055183"/>
                    </a:ext>
                  </a:extLst>
                </a:gridCol>
                <a:gridCol w="9406630">
                  <a:extLst>
                    <a:ext uri="{9D8B030D-6E8A-4147-A177-3AD203B41FA5}">
                      <a16:colId xmlns:a16="http://schemas.microsoft.com/office/drawing/2014/main" val="20000"/>
                    </a:ext>
                  </a:extLst>
                </a:gridCol>
              </a:tblGrid>
              <a:tr h="5256584">
                <a:tc>
                  <a:txBody>
                    <a:bodyPr/>
                    <a:lstStyle/>
                    <a:p>
                      <a:pPr algn="ctr" latinLnBrk="1"/>
                      <a:r>
                        <a:rPr lang="en-US" altLang="ko-KR" sz="1000" b="1" dirty="0">
                          <a:solidFill>
                            <a:schemeClr val="tx1"/>
                          </a:solidFill>
                        </a:rPr>
                        <a:t>Report</a:t>
                      </a:r>
                      <a:endParaRPr lang="en-US" altLang="ko-KR" sz="1000" b="1" baseline="0" dirty="0">
                        <a:solidFill>
                          <a:schemeClr val="tx1"/>
                        </a:solidFill>
                      </a:endParaRPr>
                    </a:p>
                    <a:p>
                      <a:pPr algn="ctr" latinLnBrk="1"/>
                      <a:r>
                        <a:rPr lang="en-US" altLang="ko-KR" sz="1000" b="1" baseline="0" dirty="0">
                          <a:solidFill>
                            <a:schemeClr val="tx1"/>
                          </a:solidFill>
                        </a:rPr>
                        <a:t>Modify</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26</a:t>
            </a:fld>
            <a:endParaRPr lang="ko-KR" altLang="en-US" sz="900" dirty="0"/>
          </a:p>
        </p:txBody>
      </p:sp>
      <p:cxnSp>
        <p:nvCxnSpPr>
          <p:cNvPr id="60" name="직선 화살표 연결선 59">
            <a:extLst>
              <a:ext uri="{FF2B5EF4-FFF2-40B4-BE49-F238E27FC236}">
                <a16:creationId xmlns:a16="http://schemas.microsoft.com/office/drawing/2014/main" id="{3EDA3593-F331-4B43-B8B1-68EE7CADE1D7}"/>
              </a:ext>
            </a:extLst>
          </p:cNvPr>
          <p:cNvCxnSpPr>
            <a:stCxn id="62" idx="2"/>
            <a:endCxn id="64" idx="0"/>
          </p:cNvCxnSpPr>
          <p:nvPr/>
        </p:nvCxnSpPr>
        <p:spPr>
          <a:xfrm>
            <a:off x="4616099" y="1967687"/>
            <a:ext cx="0" cy="3250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CE91D1FC-6AC8-4858-8642-44C8273A5620}"/>
              </a:ext>
            </a:extLst>
          </p:cNvPr>
          <p:cNvCxnSpPr>
            <a:cxnSpLocks/>
            <a:stCxn id="64" idx="4"/>
            <a:endCxn id="65" idx="0"/>
          </p:cNvCxnSpPr>
          <p:nvPr/>
        </p:nvCxnSpPr>
        <p:spPr>
          <a:xfrm>
            <a:off x="4616099" y="2633489"/>
            <a:ext cx="0" cy="3406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2" name="순서도: 문서 4">
            <a:extLst>
              <a:ext uri="{FF2B5EF4-FFF2-40B4-BE49-F238E27FC236}">
                <a16:creationId xmlns:a16="http://schemas.microsoft.com/office/drawing/2014/main" id="{27298BDD-BEED-483B-A942-11880CD2BCCD}"/>
              </a:ext>
            </a:extLst>
          </p:cNvPr>
          <p:cNvSpPr/>
          <p:nvPr/>
        </p:nvSpPr>
        <p:spPr>
          <a:xfrm>
            <a:off x="3702647" y="171723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reportModify.jsp</a:t>
            </a:r>
            <a:endParaRPr lang="en-US" altLang="ko-KR" sz="800" dirty="0">
              <a:solidFill>
                <a:schemeClr val="tx1"/>
              </a:solidFill>
              <a:latin typeface="+mn-ea"/>
            </a:endParaRPr>
          </a:p>
        </p:txBody>
      </p:sp>
      <p:sp>
        <p:nvSpPr>
          <p:cNvPr id="64" name="평행 사변형 63"/>
          <p:cNvSpPr/>
          <p:nvPr/>
        </p:nvSpPr>
        <p:spPr>
          <a:xfrm>
            <a:off x="4004031" y="2292777"/>
            <a:ext cx="1224136" cy="340712"/>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a:t>
            </a:r>
          </a:p>
          <a:p>
            <a:pPr algn="ctr"/>
            <a:r>
              <a:rPr lang="en-US" altLang="ko-KR" sz="800" dirty="0">
                <a:solidFill>
                  <a:schemeClr val="tx1"/>
                </a:solidFill>
              </a:rPr>
              <a:t>content</a:t>
            </a:r>
            <a:endParaRPr lang="ko-KR" altLang="en-US" sz="800" dirty="0">
              <a:solidFill>
                <a:schemeClr val="tx1"/>
              </a:solidFill>
            </a:endParaRPr>
          </a:p>
        </p:txBody>
      </p:sp>
      <p:sp>
        <p:nvSpPr>
          <p:cNvPr id="65" name="직사각형 64"/>
          <p:cNvSpPr/>
          <p:nvPr/>
        </p:nvSpPr>
        <p:spPr>
          <a:xfrm>
            <a:off x="3950025" y="297415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첨부추가</a:t>
            </a:r>
          </a:p>
        </p:txBody>
      </p:sp>
      <p:sp>
        <p:nvSpPr>
          <p:cNvPr id="67" name="직사각형 66"/>
          <p:cNvSpPr/>
          <p:nvPr/>
        </p:nvSpPr>
        <p:spPr>
          <a:xfrm>
            <a:off x="3950025" y="3569593"/>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addInputTag</a:t>
            </a:r>
            <a:r>
              <a:rPr lang="en-US" altLang="ko-KR" sz="800" dirty="0">
                <a:solidFill>
                  <a:schemeClr val="tx1"/>
                </a:solidFill>
              </a:rPr>
              <a:t>()</a:t>
            </a:r>
            <a:endParaRPr lang="ko-KR" altLang="en-US" sz="800" dirty="0">
              <a:solidFill>
                <a:schemeClr val="tx1"/>
              </a:solidFill>
            </a:endParaRPr>
          </a:p>
        </p:txBody>
      </p:sp>
      <p:cxnSp>
        <p:nvCxnSpPr>
          <p:cNvPr id="68" name="직선 화살표 연결선 67">
            <a:extLst>
              <a:ext uri="{FF2B5EF4-FFF2-40B4-BE49-F238E27FC236}">
                <a16:creationId xmlns:a16="http://schemas.microsoft.com/office/drawing/2014/main" id="{CE91D1FC-6AC8-4858-8642-44C8273A5620}"/>
              </a:ext>
            </a:extLst>
          </p:cNvPr>
          <p:cNvCxnSpPr>
            <a:cxnSpLocks/>
            <a:stCxn id="65" idx="2"/>
            <a:endCxn id="67" idx="0"/>
          </p:cNvCxnSpPr>
          <p:nvPr/>
        </p:nvCxnSpPr>
        <p:spPr>
          <a:xfrm>
            <a:off x="4616099" y="3281561"/>
            <a:ext cx="0" cy="2880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3950025" y="419829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사진첨부</a:t>
            </a:r>
            <a:endParaRPr lang="en-US" altLang="ko-KR" sz="800" dirty="0">
              <a:solidFill>
                <a:schemeClr val="tx1"/>
              </a:solidFill>
            </a:endParaRPr>
          </a:p>
        </p:txBody>
      </p:sp>
      <p:cxnSp>
        <p:nvCxnSpPr>
          <p:cNvPr id="70" name="직선 화살표 연결선 69">
            <a:extLst>
              <a:ext uri="{FF2B5EF4-FFF2-40B4-BE49-F238E27FC236}">
                <a16:creationId xmlns:a16="http://schemas.microsoft.com/office/drawing/2014/main" id="{CE91D1FC-6AC8-4858-8642-44C8273A5620}"/>
              </a:ext>
            </a:extLst>
          </p:cNvPr>
          <p:cNvCxnSpPr>
            <a:cxnSpLocks/>
            <a:stCxn id="67" idx="2"/>
            <a:endCxn id="69" idx="0"/>
          </p:cNvCxnSpPr>
          <p:nvPr/>
        </p:nvCxnSpPr>
        <p:spPr>
          <a:xfrm>
            <a:off x="4616099" y="3877000"/>
            <a:ext cx="0" cy="3212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CE91D1FC-6AC8-4858-8642-44C8273A5620}"/>
              </a:ext>
            </a:extLst>
          </p:cNvPr>
          <p:cNvCxnSpPr>
            <a:cxnSpLocks/>
            <a:stCxn id="69" idx="2"/>
            <a:endCxn id="81" idx="0"/>
          </p:cNvCxnSpPr>
          <p:nvPr/>
        </p:nvCxnSpPr>
        <p:spPr>
          <a:xfrm>
            <a:off x="4616099" y="4505697"/>
            <a:ext cx="1598" cy="3600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2" name="직사각형 71">
            <a:extLst>
              <a:ext uri="{FF2B5EF4-FFF2-40B4-BE49-F238E27FC236}">
                <a16:creationId xmlns:a16="http://schemas.microsoft.com/office/drawing/2014/main" id="{A9428C8F-F6B1-42F6-AF7E-64F4E0684A90}"/>
              </a:ext>
            </a:extLst>
          </p:cNvPr>
          <p:cNvSpPr/>
          <p:nvPr/>
        </p:nvSpPr>
        <p:spPr>
          <a:xfrm>
            <a:off x="4688107" y="4650293"/>
            <a:ext cx="364202" cy="215444"/>
          </a:xfrm>
          <a:prstGeom prst="rect">
            <a:avLst/>
          </a:prstGeom>
        </p:spPr>
        <p:txBody>
          <a:bodyPr wrap="none">
            <a:spAutoFit/>
          </a:bodyPr>
          <a:lstStyle/>
          <a:p>
            <a:r>
              <a:rPr lang="en-US" altLang="ko-KR" sz="800" dirty="0" err="1"/>
              <a:t>ajax</a:t>
            </a:r>
            <a:endParaRPr lang="ko-KR" altLang="en-US" sz="800" dirty="0"/>
          </a:p>
        </p:txBody>
      </p:sp>
      <p:sp>
        <p:nvSpPr>
          <p:cNvPr id="73" name="직사각형 72"/>
          <p:cNvSpPr/>
          <p:nvPr/>
        </p:nvSpPr>
        <p:spPr>
          <a:xfrm>
            <a:off x="2526729" y="5710458"/>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cxnSp>
        <p:nvCxnSpPr>
          <p:cNvPr id="74" name="직선 화살표 연결선 73">
            <a:extLst>
              <a:ext uri="{FF2B5EF4-FFF2-40B4-BE49-F238E27FC236}">
                <a16:creationId xmlns:a16="http://schemas.microsoft.com/office/drawing/2014/main" id="{CE91D1FC-6AC8-4858-8642-44C8273A5620}"/>
              </a:ext>
            </a:extLst>
          </p:cNvPr>
          <p:cNvCxnSpPr>
            <a:cxnSpLocks/>
            <a:stCxn id="79" idx="1"/>
            <a:endCxn id="73" idx="3"/>
          </p:cNvCxnSpPr>
          <p:nvPr/>
        </p:nvCxnSpPr>
        <p:spPr>
          <a:xfrm flipH="1" flipV="1">
            <a:off x="3390825" y="5864162"/>
            <a:ext cx="398780" cy="153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직사각형 74">
            <a:extLst>
              <a:ext uri="{FF2B5EF4-FFF2-40B4-BE49-F238E27FC236}">
                <a16:creationId xmlns:a16="http://schemas.microsoft.com/office/drawing/2014/main" id="{A9428C8F-F6B1-42F6-AF7E-64F4E0684A90}"/>
              </a:ext>
            </a:extLst>
          </p:cNvPr>
          <p:cNvSpPr/>
          <p:nvPr/>
        </p:nvSpPr>
        <p:spPr>
          <a:xfrm>
            <a:off x="3390739" y="5658405"/>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76" name="직사각형 75">
            <a:extLst>
              <a:ext uri="{FF2B5EF4-FFF2-40B4-BE49-F238E27FC236}">
                <a16:creationId xmlns:a16="http://schemas.microsoft.com/office/drawing/2014/main" id="{A9428C8F-F6B1-42F6-AF7E-64F4E0684A90}"/>
              </a:ext>
            </a:extLst>
          </p:cNvPr>
          <p:cNvSpPr/>
          <p:nvPr/>
        </p:nvSpPr>
        <p:spPr>
          <a:xfrm>
            <a:off x="5353862" y="5658405"/>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77" name="직사각형 76"/>
          <p:cNvSpPr/>
          <p:nvPr/>
        </p:nvSpPr>
        <p:spPr>
          <a:xfrm>
            <a:off x="7992254" y="1556792"/>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Filename.jpg</a:t>
            </a:r>
          </a:p>
        </p:txBody>
      </p:sp>
      <p:cxnSp>
        <p:nvCxnSpPr>
          <p:cNvPr id="78" name="꺾인 연결선 77"/>
          <p:cNvCxnSpPr>
            <a:stCxn id="79" idx="3"/>
            <a:endCxn id="77" idx="1"/>
          </p:cNvCxnSpPr>
          <p:nvPr/>
        </p:nvCxnSpPr>
        <p:spPr>
          <a:xfrm flipV="1">
            <a:off x="5445789" y="1710496"/>
            <a:ext cx="2546465" cy="4169058"/>
          </a:xfrm>
          <a:prstGeom prst="bentConnector3">
            <a:avLst>
              <a:gd name="adj1" fmla="val 1409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79" name="순서도: 판단 78">
            <a:extLst>
              <a:ext uri="{FF2B5EF4-FFF2-40B4-BE49-F238E27FC236}">
                <a16:creationId xmlns:a16="http://schemas.microsoft.com/office/drawing/2014/main" id="{C07A0973-7A51-4E56-927B-66B2A3E6F2B9}"/>
              </a:ext>
            </a:extLst>
          </p:cNvPr>
          <p:cNvSpPr/>
          <p:nvPr/>
        </p:nvSpPr>
        <p:spPr>
          <a:xfrm>
            <a:off x="3789605" y="5669235"/>
            <a:ext cx="1656184"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showImages</a:t>
            </a:r>
            <a:endParaRPr lang="en-US" altLang="ko-KR" sz="800" dirty="0">
              <a:solidFill>
                <a:schemeClr val="tx1"/>
              </a:solidFill>
            </a:endParaRPr>
          </a:p>
          <a:p>
            <a:pPr algn="ctr"/>
            <a:r>
              <a:rPr lang="en-US" altLang="ko-KR" sz="800" dirty="0">
                <a:solidFill>
                  <a:schemeClr val="tx1"/>
                </a:solidFill>
              </a:rPr>
              <a:t>(</a:t>
            </a:r>
            <a:r>
              <a:rPr lang="en-US" altLang="ko-KR" sz="800" dirty="0" err="1">
                <a:solidFill>
                  <a:schemeClr val="tx1"/>
                </a:solidFill>
              </a:rPr>
              <a:t>cnt</a:t>
            </a:r>
            <a:r>
              <a:rPr lang="en-US" altLang="ko-KR" sz="800" dirty="0">
                <a:solidFill>
                  <a:schemeClr val="tx1"/>
                </a:solidFill>
              </a:rPr>
              <a:t>)</a:t>
            </a:r>
            <a:endParaRPr lang="ko-KR" altLang="en-US" sz="800" dirty="0">
              <a:solidFill>
                <a:schemeClr val="tx1"/>
              </a:solidFill>
            </a:endParaRPr>
          </a:p>
        </p:txBody>
      </p:sp>
      <p:cxnSp>
        <p:nvCxnSpPr>
          <p:cNvPr id="80" name="직선 화살표 연결선 79">
            <a:extLst>
              <a:ext uri="{FF2B5EF4-FFF2-40B4-BE49-F238E27FC236}">
                <a16:creationId xmlns:a16="http://schemas.microsoft.com/office/drawing/2014/main" id="{CE91D1FC-6AC8-4858-8642-44C8273A5620}"/>
              </a:ext>
            </a:extLst>
          </p:cNvPr>
          <p:cNvCxnSpPr>
            <a:cxnSpLocks/>
            <a:stCxn id="81" idx="2"/>
            <a:endCxn id="79" idx="0"/>
          </p:cNvCxnSpPr>
          <p:nvPr/>
        </p:nvCxnSpPr>
        <p:spPr>
          <a:xfrm>
            <a:off x="4617697" y="5286375"/>
            <a:ext cx="0" cy="38286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1" name="순서도: 판단 80">
            <a:extLst>
              <a:ext uri="{FF2B5EF4-FFF2-40B4-BE49-F238E27FC236}">
                <a16:creationId xmlns:a16="http://schemas.microsoft.com/office/drawing/2014/main" id="{C07A0973-7A51-4E56-927B-66B2A3E6F2B9}"/>
              </a:ext>
            </a:extLst>
          </p:cNvPr>
          <p:cNvSpPr/>
          <p:nvPr/>
        </p:nvSpPr>
        <p:spPr>
          <a:xfrm>
            <a:off x="3627587" y="4865737"/>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ReportThumbnail</a:t>
            </a:r>
            <a:endParaRPr lang="en-US" altLang="ko-KR" sz="800" dirty="0">
              <a:solidFill>
                <a:schemeClr val="tx1"/>
              </a:solidFill>
            </a:endParaRPr>
          </a:p>
          <a:p>
            <a:pPr algn="ctr"/>
            <a:r>
              <a:rPr lang="en-US" altLang="ko-KR" sz="800" dirty="0">
                <a:solidFill>
                  <a:schemeClr val="tx1"/>
                </a:solidFill>
              </a:rPr>
              <a:t>OkAction.java</a:t>
            </a:r>
            <a:r>
              <a:rPr lang="en-US" altLang="ko-KR" sz="800" dirty="0"/>
              <a:t>()</a:t>
            </a:r>
            <a:endParaRPr lang="ko-KR" altLang="en-US" sz="800" dirty="0">
              <a:solidFill>
                <a:schemeClr val="tx1"/>
              </a:solidFill>
            </a:endParaRPr>
          </a:p>
        </p:txBody>
      </p:sp>
      <p:sp>
        <p:nvSpPr>
          <p:cNvPr id="82" name="직사각형 81"/>
          <p:cNvSpPr/>
          <p:nvPr/>
        </p:nvSpPr>
        <p:spPr>
          <a:xfrm>
            <a:off x="2495600" y="4937745"/>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cxnSp>
        <p:nvCxnSpPr>
          <p:cNvPr id="83" name="직선 화살표 연결선 82">
            <a:extLst>
              <a:ext uri="{FF2B5EF4-FFF2-40B4-BE49-F238E27FC236}">
                <a16:creationId xmlns:a16="http://schemas.microsoft.com/office/drawing/2014/main" id="{CE91D1FC-6AC8-4858-8642-44C8273A5620}"/>
              </a:ext>
            </a:extLst>
          </p:cNvPr>
          <p:cNvCxnSpPr>
            <a:cxnSpLocks/>
            <a:stCxn id="81" idx="1"/>
            <a:endCxn id="82" idx="3"/>
          </p:cNvCxnSpPr>
          <p:nvPr/>
        </p:nvCxnSpPr>
        <p:spPr>
          <a:xfrm flipH="1">
            <a:off x="3359696" y="5076056"/>
            <a:ext cx="267891" cy="15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4" name="직사각형 83">
            <a:extLst>
              <a:ext uri="{FF2B5EF4-FFF2-40B4-BE49-F238E27FC236}">
                <a16:creationId xmlns:a16="http://schemas.microsoft.com/office/drawing/2014/main" id="{A9428C8F-F6B1-42F6-AF7E-64F4E0684A90}"/>
              </a:ext>
            </a:extLst>
          </p:cNvPr>
          <p:cNvSpPr/>
          <p:nvPr/>
        </p:nvSpPr>
        <p:spPr>
          <a:xfrm>
            <a:off x="3318817" y="4865737"/>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85" name="직사각형 84">
            <a:extLst>
              <a:ext uri="{FF2B5EF4-FFF2-40B4-BE49-F238E27FC236}">
                <a16:creationId xmlns:a16="http://schemas.microsoft.com/office/drawing/2014/main" id="{A9428C8F-F6B1-42F6-AF7E-64F4E0684A90}"/>
              </a:ext>
            </a:extLst>
          </p:cNvPr>
          <p:cNvSpPr/>
          <p:nvPr/>
        </p:nvSpPr>
        <p:spPr>
          <a:xfrm>
            <a:off x="4614961" y="5441801"/>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86" name="직사각형 85"/>
          <p:cNvSpPr/>
          <p:nvPr/>
        </p:nvSpPr>
        <p:spPr>
          <a:xfrm>
            <a:off x="7992254" y="203805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 삭제</a:t>
            </a:r>
            <a:endParaRPr lang="en-US" altLang="ko-KR" sz="800" dirty="0">
              <a:solidFill>
                <a:schemeClr val="tx1"/>
              </a:solidFill>
            </a:endParaRPr>
          </a:p>
        </p:txBody>
      </p:sp>
      <p:cxnSp>
        <p:nvCxnSpPr>
          <p:cNvPr id="87" name="직선 화살표 연결선 86">
            <a:extLst>
              <a:ext uri="{FF2B5EF4-FFF2-40B4-BE49-F238E27FC236}">
                <a16:creationId xmlns:a16="http://schemas.microsoft.com/office/drawing/2014/main" id="{CE91D1FC-6AC8-4858-8642-44C8273A5620}"/>
              </a:ext>
            </a:extLst>
          </p:cNvPr>
          <p:cNvCxnSpPr>
            <a:cxnSpLocks/>
            <a:stCxn id="77" idx="2"/>
          </p:cNvCxnSpPr>
          <p:nvPr/>
        </p:nvCxnSpPr>
        <p:spPr>
          <a:xfrm>
            <a:off x="8658328" y="1864199"/>
            <a:ext cx="0" cy="1738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8" name="직사각형 87"/>
          <p:cNvSpPr/>
          <p:nvPr/>
        </p:nvSpPr>
        <p:spPr>
          <a:xfrm>
            <a:off x="7992254" y="254210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cancleFile</a:t>
            </a:r>
            <a:r>
              <a:rPr lang="en-US" altLang="ko-KR" sz="800" dirty="0">
                <a:solidFill>
                  <a:schemeClr val="tx1"/>
                </a:solidFill>
              </a:rPr>
              <a:t>()</a:t>
            </a:r>
          </a:p>
        </p:txBody>
      </p:sp>
      <p:cxnSp>
        <p:nvCxnSpPr>
          <p:cNvPr id="89" name="직선 화살표 연결선 88">
            <a:extLst>
              <a:ext uri="{FF2B5EF4-FFF2-40B4-BE49-F238E27FC236}">
                <a16:creationId xmlns:a16="http://schemas.microsoft.com/office/drawing/2014/main" id="{CE91D1FC-6AC8-4858-8642-44C8273A5620}"/>
              </a:ext>
            </a:extLst>
          </p:cNvPr>
          <p:cNvCxnSpPr>
            <a:cxnSpLocks/>
            <a:stCxn id="86" idx="2"/>
            <a:endCxn id="88" idx="0"/>
          </p:cNvCxnSpPr>
          <p:nvPr/>
        </p:nvCxnSpPr>
        <p:spPr>
          <a:xfrm>
            <a:off x="8658328" y="2345457"/>
            <a:ext cx="0" cy="1966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0" name="직사각형 89"/>
          <p:cNvSpPr/>
          <p:nvPr/>
        </p:nvSpPr>
        <p:spPr>
          <a:xfrm>
            <a:off x="7992254" y="304367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리뷰 수정</a:t>
            </a:r>
            <a:endParaRPr lang="en-US" altLang="ko-KR" sz="800" dirty="0">
              <a:solidFill>
                <a:schemeClr val="tx1"/>
              </a:solidFill>
            </a:endParaRPr>
          </a:p>
        </p:txBody>
      </p:sp>
      <p:cxnSp>
        <p:nvCxnSpPr>
          <p:cNvPr id="91" name="직선 화살표 연결선 90">
            <a:extLst>
              <a:ext uri="{FF2B5EF4-FFF2-40B4-BE49-F238E27FC236}">
                <a16:creationId xmlns:a16="http://schemas.microsoft.com/office/drawing/2014/main" id="{CE91D1FC-6AC8-4858-8642-44C8273A5620}"/>
              </a:ext>
            </a:extLst>
          </p:cNvPr>
          <p:cNvCxnSpPr>
            <a:cxnSpLocks/>
            <a:endCxn id="90" idx="0"/>
          </p:cNvCxnSpPr>
          <p:nvPr/>
        </p:nvCxnSpPr>
        <p:spPr>
          <a:xfrm>
            <a:off x="8658328" y="2849514"/>
            <a:ext cx="0" cy="19415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2" name="직선 화살표 연결선 91">
            <a:extLst>
              <a:ext uri="{FF2B5EF4-FFF2-40B4-BE49-F238E27FC236}">
                <a16:creationId xmlns:a16="http://schemas.microsoft.com/office/drawing/2014/main" id="{CE91D1FC-6AC8-4858-8642-44C8273A5620}"/>
              </a:ext>
            </a:extLst>
          </p:cNvPr>
          <p:cNvCxnSpPr>
            <a:cxnSpLocks/>
            <a:stCxn id="90" idx="2"/>
            <a:endCxn id="115" idx="0"/>
          </p:cNvCxnSpPr>
          <p:nvPr/>
        </p:nvCxnSpPr>
        <p:spPr>
          <a:xfrm>
            <a:off x="8658328" y="3351077"/>
            <a:ext cx="9961" cy="20235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3" name="순서도: 판단 92">
            <a:extLst>
              <a:ext uri="{FF2B5EF4-FFF2-40B4-BE49-F238E27FC236}">
                <a16:creationId xmlns:a16="http://schemas.microsoft.com/office/drawing/2014/main" id="{C07A0973-7A51-4E56-927B-66B2A3E6F2B9}"/>
              </a:ext>
            </a:extLst>
          </p:cNvPr>
          <p:cNvSpPr/>
          <p:nvPr/>
        </p:nvSpPr>
        <p:spPr>
          <a:xfrm>
            <a:off x="7668218" y="480856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ReportModifyOkAction.java</a:t>
            </a:r>
            <a:endParaRPr lang="ko-KR" altLang="en-US" sz="800" dirty="0">
              <a:solidFill>
                <a:schemeClr val="tx1"/>
              </a:solidFill>
            </a:endParaRPr>
          </a:p>
        </p:txBody>
      </p:sp>
      <p:cxnSp>
        <p:nvCxnSpPr>
          <p:cNvPr id="94" name="직선 화살표 연결선 93">
            <a:extLst>
              <a:ext uri="{FF2B5EF4-FFF2-40B4-BE49-F238E27FC236}">
                <a16:creationId xmlns:a16="http://schemas.microsoft.com/office/drawing/2014/main" id="{CE91D1FC-6AC8-4858-8642-44C8273A5620}"/>
              </a:ext>
            </a:extLst>
          </p:cNvPr>
          <p:cNvCxnSpPr>
            <a:cxnSpLocks/>
            <a:stCxn id="115" idx="2"/>
            <a:endCxn id="93" idx="0"/>
          </p:cNvCxnSpPr>
          <p:nvPr/>
        </p:nvCxnSpPr>
        <p:spPr>
          <a:xfrm flipH="1">
            <a:off x="8658328" y="3974070"/>
            <a:ext cx="9961" cy="8344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95" name="그림 94">
            <a:extLst>
              <a:ext uri="{FF2B5EF4-FFF2-40B4-BE49-F238E27FC236}">
                <a16:creationId xmlns:a16="http://schemas.microsoft.com/office/drawing/2014/main" id="{CEDF8183-FEB8-3E4D-B439-928C086396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44253" y="4723758"/>
            <a:ext cx="459859" cy="361426"/>
          </a:xfrm>
          <a:prstGeom prst="rect">
            <a:avLst/>
          </a:prstGeom>
        </p:spPr>
      </p:pic>
      <p:cxnSp>
        <p:nvCxnSpPr>
          <p:cNvPr id="96" name="직선 화살표 연결선 95"/>
          <p:cNvCxnSpPr/>
          <p:nvPr/>
        </p:nvCxnSpPr>
        <p:spPr>
          <a:xfrm flipH="1">
            <a:off x="7248128" y="5009240"/>
            <a:ext cx="343367"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97" name="직사각형 96">
            <a:extLst>
              <a:ext uri="{FF2B5EF4-FFF2-40B4-BE49-F238E27FC236}">
                <a16:creationId xmlns:a16="http://schemas.microsoft.com/office/drawing/2014/main" id="{A9428C8F-F6B1-42F6-AF7E-64F4E0684A90}"/>
              </a:ext>
            </a:extLst>
          </p:cNvPr>
          <p:cNvSpPr/>
          <p:nvPr/>
        </p:nvSpPr>
        <p:spPr>
          <a:xfrm>
            <a:off x="6520559" y="5117098"/>
            <a:ext cx="745717" cy="338554"/>
          </a:xfrm>
          <a:prstGeom prst="rect">
            <a:avLst/>
          </a:prstGeom>
        </p:spPr>
        <p:txBody>
          <a:bodyPr wrap="none">
            <a:spAutoFit/>
          </a:bodyPr>
          <a:lstStyle/>
          <a:p>
            <a:r>
              <a:rPr lang="en-US" altLang="ko-KR" sz="800" dirty="0"/>
              <a:t>DG_REPORT</a:t>
            </a:r>
          </a:p>
          <a:p>
            <a:r>
              <a:rPr lang="en-US" altLang="ko-KR" sz="800" dirty="0"/>
              <a:t>FILENAME</a:t>
            </a:r>
          </a:p>
        </p:txBody>
      </p:sp>
      <p:sp>
        <p:nvSpPr>
          <p:cNvPr id="100" name="직사각형 99">
            <a:extLst>
              <a:ext uri="{FF2B5EF4-FFF2-40B4-BE49-F238E27FC236}">
                <a16:creationId xmlns:a16="http://schemas.microsoft.com/office/drawing/2014/main" id="{A9428C8F-F6B1-42F6-AF7E-64F4E0684A90}"/>
              </a:ext>
            </a:extLst>
          </p:cNvPr>
          <p:cNvSpPr/>
          <p:nvPr/>
        </p:nvSpPr>
        <p:spPr>
          <a:xfrm>
            <a:off x="9476756" y="472230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101" name="직선 화살표 연결선 100">
            <a:extLst>
              <a:ext uri="{FF2B5EF4-FFF2-40B4-BE49-F238E27FC236}">
                <a16:creationId xmlns:a16="http://schemas.microsoft.com/office/drawing/2014/main" id="{CE91D1FC-6AC8-4858-8642-44C8273A5620}"/>
              </a:ext>
            </a:extLst>
          </p:cNvPr>
          <p:cNvCxnSpPr>
            <a:cxnSpLocks/>
            <a:stCxn id="93" idx="2"/>
            <a:endCxn id="103" idx="0"/>
          </p:cNvCxnSpPr>
          <p:nvPr/>
        </p:nvCxnSpPr>
        <p:spPr>
          <a:xfrm>
            <a:off x="8658328" y="5229200"/>
            <a:ext cx="0" cy="2274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2" name="직사각형 101">
            <a:extLst>
              <a:ext uri="{FF2B5EF4-FFF2-40B4-BE49-F238E27FC236}">
                <a16:creationId xmlns:a16="http://schemas.microsoft.com/office/drawing/2014/main" id="{A9428C8F-F6B1-42F6-AF7E-64F4E0684A90}"/>
              </a:ext>
            </a:extLst>
          </p:cNvPr>
          <p:cNvSpPr/>
          <p:nvPr/>
        </p:nvSpPr>
        <p:spPr>
          <a:xfrm>
            <a:off x="8640326" y="5229780"/>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03" name="순서도: 판단 102">
            <a:extLst>
              <a:ext uri="{FF2B5EF4-FFF2-40B4-BE49-F238E27FC236}">
                <a16:creationId xmlns:a16="http://schemas.microsoft.com/office/drawing/2014/main" id="{C07A0973-7A51-4E56-927B-66B2A3E6F2B9}"/>
              </a:ext>
            </a:extLst>
          </p:cNvPr>
          <p:cNvSpPr/>
          <p:nvPr/>
        </p:nvSpPr>
        <p:spPr>
          <a:xfrm>
            <a:off x="7668218" y="5456634"/>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ReportListOk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sp>
        <p:nvSpPr>
          <p:cNvPr id="106" name="직사각형 105"/>
          <p:cNvSpPr/>
          <p:nvPr/>
        </p:nvSpPr>
        <p:spPr>
          <a:xfrm>
            <a:off x="6312024" y="5515531"/>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07" name="직선 화살표 연결선 106">
            <a:extLst>
              <a:ext uri="{FF2B5EF4-FFF2-40B4-BE49-F238E27FC236}">
                <a16:creationId xmlns:a16="http://schemas.microsoft.com/office/drawing/2014/main" id="{CE91D1FC-6AC8-4858-8642-44C8273A5620}"/>
              </a:ext>
            </a:extLst>
          </p:cNvPr>
          <p:cNvCxnSpPr>
            <a:cxnSpLocks/>
            <a:stCxn id="103" idx="1"/>
            <a:endCxn id="106" idx="3"/>
          </p:cNvCxnSpPr>
          <p:nvPr/>
        </p:nvCxnSpPr>
        <p:spPr>
          <a:xfrm flipH="1">
            <a:off x="7176120" y="5666953"/>
            <a:ext cx="492098" cy="228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8" name="직사각형 107">
            <a:extLst>
              <a:ext uri="{FF2B5EF4-FFF2-40B4-BE49-F238E27FC236}">
                <a16:creationId xmlns:a16="http://schemas.microsoft.com/office/drawing/2014/main" id="{A9428C8F-F6B1-42F6-AF7E-64F4E0684A90}"/>
              </a:ext>
            </a:extLst>
          </p:cNvPr>
          <p:cNvSpPr/>
          <p:nvPr/>
        </p:nvSpPr>
        <p:spPr>
          <a:xfrm>
            <a:off x="7176122" y="5445804"/>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09" name="순서도: 문서 4">
            <a:extLst>
              <a:ext uri="{FF2B5EF4-FFF2-40B4-BE49-F238E27FC236}">
                <a16:creationId xmlns:a16="http://schemas.microsoft.com/office/drawing/2014/main" id="{27298BDD-BEED-483B-A942-11880CD2BCCD}"/>
              </a:ext>
            </a:extLst>
          </p:cNvPr>
          <p:cNvSpPr/>
          <p:nvPr/>
        </p:nvSpPr>
        <p:spPr>
          <a:xfrm>
            <a:off x="7744876" y="6113145"/>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QA.jsp</a:t>
            </a:r>
            <a:endParaRPr lang="en-US" altLang="ko-KR" sz="800" dirty="0">
              <a:solidFill>
                <a:schemeClr val="tx1"/>
              </a:solidFill>
              <a:latin typeface="+mn-ea"/>
            </a:endParaRPr>
          </a:p>
        </p:txBody>
      </p:sp>
      <p:cxnSp>
        <p:nvCxnSpPr>
          <p:cNvPr id="110" name="직선 화살표 연결선 109">
            <a:extLst>
              <a:ext uri="{FF2B5EF4-FFF2-40B4-BE49-F238E27FC236}">
                <a16:creationId xmlns:a16="http://schemas.microsoft.com/office/drawing/2014/main" id="{CE91D1FC-6AC8-4858-8642-44C8273A5620}"/>
              </a:ext>
            </a:extLst>
          </p:cNvPr>
          <p:cNvCxnSpPr>
            <a:cxnSpLocks/>
            <a:stCxn id="103" idx="2"/>
            <a:endCxn id="109" idx="0"/>
          </p:cNvCxnSpPr>
          <p:nvPr/>
        </p:nvCxnSpPr>
        <p:spPr>
          <a:xfrm>
            <a:off x="8658328" y="5877272"/>
            <a:ext cx="0" cy="2358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1" name="직사각형 110">
            <a:extLst>
              <a:ext uri="{FF2B5EF4-FFF2-40B4-BE49-F238E27FC236}">
                <a16:creationId xmlns:a16="http://schemas.microsoft.com/office/drawing/2014/main" id="{A9428C8F-F6B1-42F6-AF7E-64F4E0684A90}"/>
              </a:ext>
            </a:extLst>
          </p:cNvPr>
          <p:cNvSpPr/>
          <p:nvPr/>
        </p:nvSpPr>
        <p:spPr>
          <a:xfrm>
            <a:off x="8640326" y="5877852"/>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grpSp>
        <p:nvGrpSpPr>
          <p:cNvPr id="112" name="그룹 111">
            <a:extLst>
              <a:ext uri="{FF2B5EF4-FFF2-40B4-BE49-F238E27FC236}">
                <a16:creationId xmlns:a16="http://schemas.microsoft.com/office/drawing/2014/main" id="{FB6A67B7-0440-423D-8FC0-28C93D04129C}"/>
              </a:ext>
            </a:extLst>
          </p:cNvPr>
          <p:cNvGrpSpPr/>
          <p:nvPr/>
        </p:nvGrpSpPr>
        <p:grpSpPr>
          <a:xfrm>
            <a:off x="5951984" y="3366598"/>
            <a:ext cx="1660913" cy="794305"/>
            <a:chOff x="9696401" y="4265098"/>
            <a:chExt cx="1474520" cy="642182"/>
          </a:xfrm>
        </p:grpSpPr>
        <p:sp>
          <p:nvSpPr>
            <p:cNvPr id="113" name="순서도: 처리 112">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내용을 입력해주세요</a:t>
              </a:r>
              <a:r>
                <a:rPr lang="en-US" altLang="ko-KR" sz="800" dirty="0">
                  <a:solidFill>
                    <a:schemeClr val="tx1"/>
                  </a:solidFill>
                </a:rPr>
                <a:t>!</a:t>
              </a:r>
              <a:r>
                <a:rPr lang="en-US" altLang="ko-KR" sz="800" dirty="0"/>
                <a:t>!</a:t>
              </a: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114"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115" name="순서도: 판단 114">
            <a:extLst>
              <a:ext uri="{FF2B5EF4-FFF2-40B4-BE49-F238E27FC236}">
                <a16:creationId xmlns:a16="http://schemas.microsoft.com/office/drawing/2014/main" id="{C07A0973-7A51-4E56-927B-66B2A3E6F2B9}"/>
              </a:ext>
            </a:extLst>
          </p:cNvPr>
          <p:cNvSpPr/>
          <p:nvPr/>
        </p:nvSpPr>
        <p:spPr>
          <a:xfrm>
            <a:off x="7876702" y="3553432"/>
            <a:ext cx="1583173"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 검사</a:t>
            </a:r>
          </a:p>
        </p:txBody>
      </p:sp>
      <p:cxnSp>
        <p:nvCxnSpPr>
          <p:cNvPr id="116" name="직선 화살표 연결선 115">
            <a:extLst>
              <a:ext uri="{FF2B5EF4-FFF2-40B4-BE49-F238E27FC236}">
                <a16:creationId xmlns:a16="http://schemas.microsoft.com/office/drawing/2014/main" id="{CE91D1FC-6AC8-4858-8642-44C8273A5620}"/>
              </a:ext>
            </a:extLst>
          </p:cNvPr>
          <p:cNvCxnSpPr>
            <a:cxnSpLocks/>
            <a:stCxn id="115" idx="1"/>
            <a:endCxn id="113" idx="3"/>
          </p:cNvCxnSpPr>
          <p:nvPr/>
        </p:nvCxnSpPr>
        <p:spPr>
          <a:xfrm flipH="1">
            <a:off x="7612897" y="3763751"/>
            <a:ext cx="263805"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9" name="직사각형 118">
            <a:extLst>
              <a:ext uri="{FF2B5EF4-FFF2-40B4-BE49-F238E27FC236}">
                <a16:creationId xmlns:a16="http://schemas.microsoft.com/office/drawing/2014/main" id="{A9428C8F-F6B1-42F6-AF7E-64F4E0684A90}"/>
              </a:ext>
            </a:extLst>
          </p:cNvPr>
          <p:cNvSpPr/>
          <p:nvPr/>
        </p:nvSpPr>
        <p:spPr>
          <a:xfrm>
            <a:off x="7706851" y="3548306"/>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21" name="직사각형 120">
            <a:extLst>
              <a:ext uri="{FF2B5EF4-FFF2-40B4-BE49-F238E27FC236}">
                <a16:creationId xmlns:a16="http://schemas.microsoft.com/office/drawing/2014/main" id="{A9428C8F-F6B1-42F6-AF7E-64F4E0684A90}"/>
              </a:ext>
            </a:extLst>
          </p:cNvPr>
          <p:cNvSpPr/>
          <p:nvPr/>
        </p:nvSpPr>
        <p:spPr>
          <a:xfrm>
            <a:off x="8671538" y="4029854"/>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grpSp>
        <p:nvGrpSpPr>
          <p:cNvPr id="145" name="그룹 144">
            <a:extLst>
              <a:ext uri="{FF2B5EF4-FFF2-40B4-BE49-F238E27FC236}">
                <a16:creationId xmlns:a16="http://schemas.microsoft.com/office/drawing/2014/main" id="{FB6A67B7-0440-423D-8FC0-28C93D04129C}"/>
              </a:ext>
            </a:extLst>
          </p:cNvPr>
          <p:cNvGrpSpPr/>
          <p:nvPr/>
        </p:nvGrpSpPr>
        <p:grpSpPr>
          <a:xfrm>
            <a:off x="9872065" y="4621728"/>
            <a:ext cx="1660913" cy="794305"/>
            <a:chOff x="9696401" y="4265098"/>
            <a:chExt cx="1474520" cy="642182"/>
          </a:xfrm>
        </p:grpSpPr>
        <p:sp>
          <p:nvSpPr>
            <p:cNvPr id="146" name="순서도: 처리 145">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수정에 실패하였습니다</a:t>
              </a:r>
              <a:r>
                <a:rPr lang="en-US" altLang="ko-KR" sz="800" dirty="0">
                  <a:solidFill>
                    <a:schemeClr val="tx1"/>
                  </a:solidFill>
                </a:rPr>
                <a:t>. </a:t>
              </a:r>
            </a:p>
            <a:p>
              <a:pPr algn="ctr">
                <a:lnSpc>
                  <a:spcPct val="90000"/>
                </a:lnSpc>
              </a:pPr>
              <a:r>
                <a:rPr lang="ko-KR" altLang="en-US" sz="800" dirty="0">
                  <a:solidFill>
                    <a:schemeClr val="tx1"/>
                  </a:solidFill>
                </a:rPr>
                <a:t>잠시 후 다시 시도해주세요</a:t>
              </a:r>
              <a:r>
                <a:rPr lang="en-US" altLang="ko-KR" sz="800" dirty="0">
                  <a:solidFill>
                    <a:schemeClr val="tx1"/>
                  </a:solidFill>
                </a:rPr>
                <a:t>.</a:t>
              </a:r>
              <a:endParaRPr lang="en-US" altLang="ko-KR" sz="800" dirty="0">
                <a:solidFill>
                  <a:schemeClr val="tx1"/>
                </a:solidFill>
                <a:latin typeface="+mn-ea"/>
              </a:endParaRPr>
            </a:p>
          </p:txBody>
        </p:sp>
        <p:sp>
          <p:nvSpPr>
            <p:cNvPr id="147" name="사각형: 둥근 모서리 62">
              <a:extLst>
                <a:ext uri="{FF2B5EF4-FFF2-40B4-BE49-F238E27FC236}">
                  <a16:creationId xmlns:a16="http://schemas.microsoft.com/office/drawing/2014/main" id="{2B90550C-DD5D-42E6-A9F5-3DD92B8266B9}"/>
                </a:ext>
              </a:extLst>
            </p:cNvPr>
            <p:cNvSpPr/>
            <p:nvPr/>
          </p:nvSpPr>
          <p:spPr>
            <a:xfrm>
              <a:off x="10239429" y="4703907"/>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153" name="직선 화살표 연결선 152">
            <a:extLst>
              <a:ext uri="{FF2B5EF4-FFF2-40B4-BE49-F238E27FC236}">
                <a16:creationId xmlns:a16="http://schemas.microsoft.com/office/drawing/2014/main" id="{CE91D1FC-6AC8-4858-8642-44C8273A5620}"/>
              </a:ext>
            </a:extLst>
          </p:cNvPr>
          <p:cNvCxnSpPr>
            <a:cxnSpLocks/>
            <a:stCxn id="93" idx="3"/>
            <a:endCxn id="146" idx="1"/>
          </p:cNvCxnSpPr>
          <p:nvPr/>
        </p:nvCxnSpPr>
        <p:spPr>
          <a:xfrm>
            <a:off x="9648438" y="5018881"/>
            <a:ext cx="223627"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직사각형 158"/>
          <p:cNvSpPr/>
          <p:nvPr/>
        </p:nvSpPr>
        <p:spPr>
          <a:xfrm>
            <a:off x="10036447" y="3610047"/>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reportModify.jpg</a:t>
            </a:r>
          </a:p>
        </p:txBody>
      </p:sp>
      <p:cxnSp>
        <p:nvCxnSpPr>
          <p:cNvPr id="161" name="직선 화살표 연결선 160">
            <a:extLst>
              <a:ext uri="{FF2B5EF4-FFF2-40B4-BE49-F238E27FC236}">
                <a16:creationId xmlns:a16="http://schemas.microsoft.com/office/drawing/2014/main" id="{CE91D1FC-6AC8-4858-8642-44C8273A5620}"/>
              </a:ext>
            </a:extLst>
          </p:cNvPr>
          <p:cNvCxnSpPr>
            <a:cxnSpLocks/>
            <a:stCxn id="146" idx="0"/>
            <a:endCxn id="159" idx="2"/>
          </p:cNvCxnSpPr>
          <p:nvPr/>
        </p:nvCxnSpPr>
        <p:spPr>
          <a:xfrm flipH="1" flipV="1">
            <a:off x="10702521" y="3917454"/>
            <a:ext cx="1" cy="7042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630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28</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ERD</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268760"/>
            <a:ext cx="9001000" cy="5298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9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83" name="순서도: 처리 82">
            <a:extLst>
              <a:ext uri="{FF2B5EF4-FFF2-40B4-BE49-F238E27FC236}">
                <a16:creationId xmlns:a16="http://schemas.microsoft.com/office/drawing/2014/main" id="{86A4A6CD-F8C2-414B-B1BB-BA0546A1C116}"/>
              </a:ext>
            </a:extLst>
          </p:cNvPr>
          <p:cNvSpPr/>
          <p:nvPr/>
        </p:nvSpPr>
        <p:spPr>
          <a:xfrm>
            <a:off x="2345587" y="420830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a:t>
            </a:r>
          </a:p>
        </p:txBody>
      </p:sp>
      <p:sp>
        <p:nvSpPr>
          <p:cNvPr id="84" name="순서도: 처리 83">
            <a:extLst>
              <a:ext uri="{FF2B5EF4-FFF2-40B4-BE49-F238E27FC236}">
                <a16:creationId xmlns:a16="http://schemas.microsoft.com/office/drawing/2014/main" id="{67F580D1-36C9-4229-8B0C-DF276411F0D5}"/>
              </a:ext>
            </a:extLst>
          </p:cNvPr>
          <p:cNvSpPr/>
          <p:nvPr/>
        </p:nvSpPr>
        <p:spPr>
          <a:xfrm>
            <a:off x="7526468" y="320158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 내역</a:t>
            </a:r>
          </a:p>
        </p:txBody>
      </p:sp>
      <p:sp>
        <p:nvSpPr>
          <p:cNvPr id="85" name="순서도: 처리 84">
            <a:extLst>
              <a:ext uri="{FF2B5EF4-FFF2-40B4-BE49-F238E27FC236}">
                <a16:creationId xmlns:a16="http://schemas.microsoft.com/office/drawing/2014/main" id="{03960061-C1A9-451D-8357-4B8D7B795F57}"/>
              </a:ext>
            </a:extLst>
          </p:cNvPr>
          <p:cNvSpPr/>
          <p:nvPr/>
        </p:nvSpPr>
        <p:spPr>
          <a:xfrm>
            <a:off x="3479527" y="423681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회원사진 게시판</a:t>
            </a:r>
          </a:p>
        </p:txBody>
      </p:sp>
      <p:sp>
        <p:nvSpPr>
          <p:cNvPr id="87" name="순서도: 처리 86">
            <a:extLst>
              <a:ext uri="{FF2B5EF4-FFF2-40B4-BE49-F238E27FC236}">
                <a16:creationId xmlns:a16="http://schemas.microsoft.com/office/drawing/2014/main" id="{662E6779-A505-41AB-846C-FD573E1276BC}"/>
              </a:ext>
            </a:extLst>
          </p:cNvPr>
          <p:cNvSpPr/>
          <p:nvPr/>
        </p:nvSpPr>
        <p:spPr>
          <a:xfrm>
            <a:off x="4764352" y="409191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 작성</a:t>
            </a:r>
          </a:p>
        </p:txBody>
      </p:sp>
      <p:sp>
        <p:nvSpPr>
          <p:cNvPr id="88" name="순서도: 처리 87">
            <a:extLst>
              <a:ext uri="{FF2B5EF4-FFF2-40B4-BE49-F238E27FC236}">
                <a16:creationId xmlns:a16="http://schemas.microsoft.com/office/drawing/2014/main" id="{21A15D78-0875-47F0-BE1C-E98B801AE1A0}"/>
              </a:ext>
            </a:extLst>
          </p:cNvPr>
          <p:cNvSpPr/>
          <p:nvPr/>
        </p:nvSpPr>
        <p:spPr>
          <a:xfrm>
            <a:off x="8940424" y="332486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개인정보수정</a:t>
            </a:r>
          </a:p>
        </p:txBody>
      </p:sp>
      <p:sp>
        <p:nvSpPr>
          <p:cNvPr id="89" name="순서도: 처리 88">
            <a:extLst>
              <a:ext uri="{FF2B5EF4-FFF2-40B4-BE49-F238E27FC236}">
                <a16:creationId xmlns:a16="http://schemas.microsoft.com/office/drawing/2014/main" id="{769E7297-021F-4007-8ADC-F98B4BDB0E43}"/>
              </a:ext>
            </a:extLst>
          </p:cNvPr>
          <p:cNvSpPr/>
          <p:nvPr/>
        </p:nvSpPr>
        <p:spPr>
          <a:xfrm>
            <a:off x="8940424" y="357064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내 </a:t>
            </a:r>
            <a:r>
              <a:rPr lang="en-US" altLang="ko-KR" sz="700" dirty="0">
                <a:solidFill>
                  <a:schemeClr val="tx1"/>
                </a:solidFill>
                <a:latin typeface="+mn-ea"/>
              </a:rPr>
              <a:t>SNS </a:t>
            </a:r>
            <a:r>
              <a:rPr lang="ko-KR" altLang="en-US" sz="700" dirty="0">
                <a:solidFill>
                  <a:schemeClr val="tx1"/>
                </a:solidFill>
                <a:latin typeface="+mn-ea"/>
              </a:rPr>
              <a:t>이동</a:t>
            </a:r>
          </a:p>
        </p:txBody>
      </p:sp>
      <p:sp>
        <p:nvSpPr>
          <p:cNvPr id="90" name="순서도: 처리 89">
            <a:extLst>
              <a:ext uri="{FF2B5EF4-FFF2-40B4-BE49-F238E27FC236}">
                <a16:creationId xmlns:a16="http://schemas.microsoft.com/office/drawing/2014/main" id="{77BE37D8-D39D-4D70-90CA-EF16D8AC7B97}"/>
              </a:ext>
            </a:extLst>
          </p:cNvPr>
          <p:cNvSpPr/>
          <p:nvPr/>
        </p:nvSpPr>
        <p:spPr>
          <a:xfrm>
            <a:off x="8940424" y="38164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결제내역</a:t>
            </a:r>
          </a:p>
        </p:txBody>
      </p:sp>
      <p:sp>
        <p:nvSpPr>
          <p:cNvPr id="91" name="순서도: 처리 90">
            <a:extLst>
              <a:ext uri="{FF2B5EF4-FFF2-40B4-BE49-F238E27FC236}">
                <a16:creationId xmlns:a16="http://schemas.microsoft.com/office/drawing/2014/main" id="{12C82CA3-DB46-425E-B173-7C46D050D3EB}"/>
              </a:ext>
            </a:extLst>
          </p:cNvPr>
          <p:cNvSpPr/>
          <p:nvPr/>
        </p:nvSpPr>
        <p:spPr>
          <a:xfrm>
            <a:off x="8940424" y="406219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환전</a:t>
            </a:r>
          </a:p>
        </p:txBody>
      </p:sp>
      <p:sp>
        <p:nvSpPr>
          <p:cNvPr id="92" name="순서도: 처리 91">
            <a:extLst>
              <a:ext uri="{FF2B5EF4-FFF2-40B4-BE49-F238E27FC236}">
                <a16:creationId xmlns:a16="http://schemas.microsoft.com/office/drawing/2014/main" id="{744D6ABA-C250-483A-8C91-8065D393DDB5}"/>
              </a:ext>
            </a:extLst>
          </p:cNvPr>
          <p:cNvSpPr/>
          <p:nvPr/>
        </p:nvSpPr>
        <p:spPr>
          <a:xfrm>
            <a:off x="4044128" y="151259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ID/PW </a:t>
            </a:r>
            <a:r>
              <a:rPr lang="ko-KR" altLang="en-US" sz="700" dirty="0">
                <a:solidFill>
                  <a:schemeClr val="tx1"/>
                </a:solidFill>
                <a:latin typeface="+mn-ea"/>
              </a:rPr>
              <a:t>입력</a:t>
            </a:r>
          </a:p>
        </p:txBody>
      </p:sp>
      <p:sp>
        <p:nvSpPr>
          <p:cNvPr id="93" name="순서도: 처리 92">
            <a:extLst>
              <a:ext uri="{FF2B5EF4-FFF2-40B4-BE49-F238E27FC236}">
                <a16:creationId xmlns:a16="http://schemas.microsoft.com/office/drawing/2014/main" id="{C6958ABF-23DD-4EB2-A08F-6F279F392EB0}"/>
              </a:ext>
            </a:extLst>
          </p:cNvPr>
          <p:cNvSpPr/>
          <p:nvPr/>
        </p:nvSpPr>
        <p:spPr>
          <a:xfrm>
            <a:off x="4044128" y="175836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94" name="순서도: 처리 93">
            <a:extLst>
              <a:ext uri="{FF2B5EF4-FFF2-40B4-BE49-F238E27FC236}">
                <a16:creationId xmlns:a16="http://schemas.microsoft.com/office/drawing/2014/main" id="{6B8FBA97-072F-4CEC-95B0-7BB06E427528}"/>
              </a:ext>
            </a:extLst>
          </p:cNvPr>
          <p:cNvSpPr/>
          <p:nvPr/>
        </p:nvSpPr>
        <p:spPr>
          <a:xfrm>
            <a:off x="4044128" y="199875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95" name="순서도: 처리 94">
            <a:extLst>
              <a:ext uri="{FF2B5EF4-FFF2-40B4-BE49-F238E27FC236}">
                <a16:creationId xmlns:a16="http://schemas.microsoft.com/office/drawing/2014/main" id="{6E6BF491-741A-43FB-8483-40F52571C75B}"/>
              </a:ext>
            </a:extLst>
          </p:cNvPr>
          <p:cNvSpPr/>
          <p:nvPr/>
        </p:nvSpPr>
        <p:spPr>
          <a:xfrm>
            <a:off x="5008108" y="249373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입력</a:t>
            </a:r>
          </a:p>
        </p:txBody>
      </p:sp>
      <p:sp>
        <p:nvSpPr>
          <p:cNvPr id="96" name="순서도: 처리 95">
            <a:extLst>
              <a:ext uri="{FF2B5EF4-FFF2-40B4-BE49-F238E27FC236}">
                <a16:creationId xmlns:a16="http://schemas.microsoft.com/office/drawing/2014/main" id="{9131CB17-8EF3-41D7-A1E8-CE0EA46CA666}"/>
              </a:ext>
            </a:extLst>
          </p:cNvPr>
          <p:cNvSpPr/>
          <p:nvPr/>
        </p:nvSpPr>
        <p:spPr>
          <a:xfrm>
            <a:off x="2309877" y="548131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a:t>
            </a:r>
          </a:p>
        </p:txBody>
      </p:sp>
      <p:sp>
        <p:nvSpPr>
          <p:cNvPr id="97" name="순서도: 처리 96">
            <a:extLst>
              <a:ext uri="{FF2B5EF4-FFF2-40B4-BE49-F238E27FC236}">
                <a16:creationId xmlns:a16="http://schemas.microsoft.com/office/drawing/2014/main" id="{372B2531-57F8-4886-8A00-D130B6035075}"/>
              </a:ext>
            </a:extLst>
          </p:cNvPr>
          <p:cNvSpPr/>
          <p:nvPr/>
        </p:nvSpPr>
        <p:spPr>
          <a:xfrm>
            <a:off x="5412280" y="151259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98" name="순서도: 처리 97">
            <a:extLst>
              <a:ext uri="{FF2B5EF4-FFF2-40B4-BE49-F238E27FC236}">
                <a16:creationId xmlns:a16="http://schemas.microsoft.com/office/drawing/2014/main" id="{8FA2A585-8A7B-4DBD-9A25-2D8F5531B1AB}"/>
              </a:ext>
            </a:extLst>
          </p:cNvPr>
          <p:cNvSpPr/>
          <p:nvPr/>
        </p:nvSpPr>
        <p:spPr>
          <a:xfrm>
            <a:off x="6206745" y="248953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99" name="순서도: 처리 98">
            <a:extLst>
              <a:ext uri="{FF2B5EF4-FFF2-40B4-BE49-F238E27FC236}">
                <a16:creationId xmlns:a16="http://schemas.microsoft.com/office/drawing/2014/main" id="{2C685345-DD9D-43B7-B498-EC49EA7C0991}"/>
              </a:ext>
            </a:extLst>
          </p:cNvPr>
          <p:cNvSpPr/>
          <p:nvPr/>
        </p:nvSpPr>
        <p:spPr>
          <a:xfrm>
            <a:off x="2343085" y="596694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문의 게시판</a:t>
            </a:r>
          </a:p>
        </p:txBody>
      </p:sp>
      <p:sp>
        <p:nvSpPr>
          <p:cNvPr id="101" name="순서도: 처리 100">
            <a:extLst>
              <a:ext uri="{FF2B5EF4-FFF2-40B4-BE49-F238E27FC236}">
                <a16:creationId xmlns:a16="http://schemas.microsoft.com/office/drawing/2014/main" id="{AD848C56-DB70-4772-A2ED-F4808D74387E}"/>
              </a:ext>
            </a:extLst>
          </p:cNvPr>
          <p:cNvSpPr/>
          <p:nvPr/>
        </p:nvSpPr>
        <p:spPr>
          <a:xfrm>
            <a:off x="5214204" y="582385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작성하기</a:t>
            </a:r>
          </a:p>
        </p:txBody>
      </p:sp>
      <p:sp>
        <p:nvSpPr>
          <p:cNvPr id="102" name="순서도: 처리 101">
            <a:extLst>
              <a:ext uri="{FF2B5EF4-FFF2-40B4-BE49-F238E27FC236}">
                <a16:creationId xmlns:a16="http://schemas.microsoft.com/office/drawing/2014/main" id="{8570B983-00B2-4694-9C3D-D2DD65AAFF11}"/>
              </a:ext>
            </a:extLst>
          </p:cNvPr>
          <p:cNvSpPr/>
          <p:nvPr/>
        </p:nvSpPr>
        <p:spPr>
          <a:xfrm>
            <a:off x="5206984" y="617210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Q&amp;A</a:t>
            </a:r>
            <a:endParaRPr lang="ko-KR" altLang="en-US" sz="700" dirty="0">
              <a:solidFill>
                <a:schemeClr val="tx1"/>
              </a:solidFill>
              <a:latin typeface="+mn-ea"/>
            </a:endParaRPr>
          </a:p>
        </p:txBody>
      </p:sp>
      <p:sp>
        <p:nvSpPr>
          <p:cNvPr id="107" name="타원 106">
            <a:extLst>
              <a:ext uri="{FF2B5EF4-FFF2-40B4-BE49-F238E27FC236}">
                <a16:creationId xmlns:a16="http://schemas.microsoft.com/office/drawing/2014/main" id="{22CFDE30-48BC-4064-B581-2529CFB3F127}"/>
              </a:ext>
            </a:extLst>
          </p:cNvPr>
          <p:cNvSpPr/>
          <p:nvPr/>
        </p:nvSpPr>
        <p:spPr>
          <a:xfrm>
            <a:off x="1091552" y="4348474"/>
            <a:ext cx="972000"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메인 페이지</a:t>
            </a:r>
          </a:p>
        </p:txBody>
      </p:sp>
      <p:cxnSp>
        <p:nvCxnSpPr>
          <p:cNvPr id="108" name="연결선: 꺾임 306">
            <a:extLst>
              <a:ext uri="{FF2B5EF4-FFF2-40B4-BE49-F238E27FC236}">
                <a16:creationId xmlns:a16="http://schemas.microsoft.com/office/drawing/2014/main" id="{489B9DF7-A8C6-4574-9C84-A431908BAAD0}"/>
              </a:ext>
            </a:extLst>
          </p:cNvPr>
          <p:cNvCxnSpPr>
            <a:cxnSpLocks/>
            <a:stCxn id="83" idx="1"/>
            <a:endCxn id="96" idx="1"/>
          </p:cNvCxnSpPr>
          <p:nvPr/>
        </p:nvCxnSpPr>
        <p:spPr>
          <a:xfrm rot="10800000" flipV="1">
            <a:off x="2309877" y="4298308"/>
            <a:ext cx="35710" cy="1273005"/>
          </a:xfrm>
          <a:prstGeom prst="bentConnector3">
            <a:avLst>
              <a:gd name="adj1" fmla="val 740157"/>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연결선: 꺾임 309">
            <a:extLst>
              <a:ext uri="{FF2B5EF4-FFF2-40B4-BE49-F238E27FC236}">
                <a16:creationId xmlns:a16="http://schemas.microsoft.com/office/drawing/2014/main" id="{10A9B43B-FAC9-4606-BA80-9C7063714F77}"/>
              </a:ext>
            </a:extLst>
          </p:cNvPr>
          <p:cNvCxnSpPr>
            <a:cxnSpLocks/>
          </p:cNvCxnSpPr>
          <p:nvPr/>
        </p:nvCxnSpPr>
        <p:spPr>
          <a:xfrm rot="10800000" flipH="1" flipV="1">
            <a:off x="2310788" y="5165841"/>
            <a:ext cx="26288" cy="894076"/>
          </a:xfrm>
          <a:prstGeom prst="bentConnector3">
            <a:avLst>
              <a:gd name="adj1" fmla="val -869598"/>
            </a:avLst>
          </a:prstGeom>
          <a:ln>
            <a:tailEnd type="triangle"/>
          </a:ln>
        </p:spPr>
        <p:style>
          <a:lnRef idx="1">
            <a:schemeClr val="dk1"/>
          </a:lnRef>
          <a:fillRef idx="0">
            <a:schemeClr val="dk1"/>
          </a:fillRef>
          <a:effectRef idx="0">
            <a:schemeClr val="dk1"/>
          </a:effectRef>
          <a:fontRef idx="minor">
            <a:schemeClr val="tx1"/>
          </a:fontRef>
        </p:style>
      </p:cxnSp>
      <p:cxnSp>
        <p:nvCxnSpPr>
          <p:cNvPr id="111" name="연결선: 꺾임 312">
            <a:extLst>
              <a:ext uri="{FF2B5EF4-FFF2-40B4-BE49-F238E27FC236}">
                <a16:creationId xmlns:a16="http://schemas.microsoft.com/office/drawing/2014/main" id="{C7975307-D650-478D-B38A-F4D2934193AB}"/>
              </a:ext>
            </a:extLst>
          </p:cNvPr>
          <p:cNvCxnSpPr>
            <a:cxnSpLocks/>
            <a:endCxn id="99" idx="1"/>
          </p:cNvCxnSpPr>
          <p:nvPr/>
        </p:nvCxnSpPr>
        <p:spPr>
          <a:xfrm rot="16200000" flipH="1">
            <a:off x="2010442" y="5724305"/>
            <a:ext cx="405474" cy="2598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2" name="연결선: 꺾임 329">
            <a:extLst>
              <a:ext uri="{FF2B5EF4-FFF2-40B4-BE49-F238E27FC236}">
                <a16:creationId xmlns:a16="http://schemas.microsoft.com/office/drawing/2014/main" id="{AA49759F-FDFF-42F1-BBA9-62EC9A5E0471}"/>
              </a:ext>
            </a:extLst>
          </p:cNvPr>
          <p:cNvCxnSpPr>
            <a:cxnSpLocks/>
            <a:stCxn id="146" idx="1"/>
            <a:endCxn id="145" idx="1"/>
          </p:cNvCxnSpPr>
          <p:nvPr/>
        </p:nvCxnSpPr>
        <p:spPr>
          <a:xfrm rot="10800000" flipV="1">
            <a:off x="3794925" y="2465349"/>
            <a:ext cx="12700" cy="286137"/>
          </a:xfrm>
          <a:prstGeom prst="bentConnector3">
            <a:avLst>
              <a:gd name="adj1" fmla="val 267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4" name="직선 화살표 연결선 113">
            <a:extLst>
              <a:ext uri="{FF2B5EF4-FFF2-40B4-BE49-F238E27FC236}">
                <a16:creationId xmlns:a16="http://schemas.microsoft.com/office/drawing/2014/main" id="{798E8E5D-8B94-4F41-8CEA-8F1AFE6182E4}"/>
              </a:ext>
            </a:extLst>
          </p:cNvPr>
          <p:cNvCxnSpPr>
            <a:cxnSpLocks/>
          </p:cNvCxnSpPr>
          <p:nvPr/>
        </p:nvCxnSpPr>
        <p:spPr>
          <a:xfrm>
            <a:off x="5726227" y="4468224"/>
            <a:ext cx="1611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직선 연결선 397">
            <a:extLst>
              <a:ext uri="{FF2B5EF4-FFF2-40B4-BE49-F238E27FC236}">
                <a16:creationId xmlns:a16="http://schemas.microsoft.com/office/drawing/2014/main" id="{A366C3A9-0CDE-4DBC-BA3F-90EB85CF7267}"/>
              </a:ext>
            </a:extLst>
          </p:cNvPr>
          <p:cNvCxnSpPr>
            <a:cxnSpLocks/>
          </p:cNvCxnSpPr>
          <p:nvPr/>
        </p:nvCxnSpPr>
        <p:spPr>
          <a:xfrm rot="5400000" flipH="1" flipV="1">
            <a:off x="4734552" y="2631338"/>
            <a:ext cx="140127" cy="74849"/>
          </a:xfrm>
          <a:prstGeom prst="bentConnector3">
            <a:avLst>
              <a:gd name="adj1" fmla="val -7098"/>
            </a:avLst>
          </a:prstGeom>
        </p:spPr>
        <p:style>
          <a:lnRef idx="1">
            <a:schemeClr val="dk1"/>
          </a:lnRef>
          <a:fillRef idx="0">
            <a:schemeClr val="dk1"/>
          </a:fillRef>
          <a:effectRef idx="0">
            <a:schemeClr val="dk1"/>
          </a:effectRef>
          <a:fontRef idx="minor">
            <a:schemeClr val="tx1"/>
          </a:fontRef>
        </p:style>
      </p:cxnSp>
      <p:cxnSp>
        <p:nvCxnSpPr>
          <p:cNvPr id="116" name="연결선: 꺾임 523">
            <a:extLst>
              <a:ext uri="{FF2B5EF4-FFF2-40B4-BE49-F238E27FC236}">
                <a16:creationId xmlns:a16="http://schemas.microsoft.com/office/drawing/2014/main" id="{782F20EE-EE68-4F00-9AFA-344FD3BBE229}"/>
              </a:ext>
            </a:extLst>
          </p:cNvPr>
          <p:cNvCxnSpPr>
            <a:cxnSpLocks/>
          </p:cNvCxnSpPr>
          <p:nvPr/>
        </p:nvCxnSpPr>
        <p:spPr>
          <a:xfrm rot="10800000" flipV="1">
            <a:off x="5212064" y="5915436"/>
            <a:ext cx="7220" cy="348253"/>
          </a:xfrm>
          <a:prstGeom prst="bentConnector3">
            <a:avLst>
              <a:gd name="adj1" fmla="val 326620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7" name="직선 연결선 116">
            <a:extLst>
              <a:ext uri="{FF2B5EF4-FFF2-40B4-BE49-F238E27FC236}">
                <a16:creationId xmlns:a16="http://schemas.microsoft.com/office/drawing/2014/main" id="{78BE1193-81DC-418A-9CDA-AEAB789ACB5E}"/>
              </a:ext>
            </a:extLst>
          </p:cNvPr>
          <p:cNvCxnSpPr>
            <a:cxnSpLocks/>
            <a:stCxn id="99" idx="3"/>
          </p:cNvCxnSpPr>
          <p:nvPr/>
        </p:nvCxnSpPr>
        <p:spPr>
          <a:xfrm>
            <a:off x="3315085" y="6056948"/>
            <a:ext cx="180128" cy="0"/>
          </a:xfrm>
          <a:prstGeom prst="line">
            <a:avLst/>
          </a:prstGeom>
        </p:spPr>
        <p:style>
          <a:lnRef idx="1">
            <a:schemeClr val="dk1"/>
          </a:lnRef>
          <a:fillRef idx="0">
            <a:schemeClr val="dk1"/>
          </a:fillRef>
          <a:effectRef idx="0">
            <a:schemeClr val="dk1"/>
          </a:effectRef>
          <a:fontRef idx="minor">
            <a:schemeClr val="tx1"/>
          </a:fontRef>
        </p:style>
      </p:cxnSp>
      <p:cxnSp>
        <p:nvCxnSpPr>
          <p:cNvPr id="118" name="연결선: 꺾임 532">
            <a:extLst>
              <a:ext uri="{FF2B5EF4-FFF2-40B4-BE49-F238E27FC236}">
                <a16:creationId xmlns:a16="http://schemas.microsoft.com/office/drawing/2014/main" id="{CBD1ECB7-E725-4784-A3E0-4C9E0F422326}"/>
              </a:ext>
            </a:extLst>
          </p:cNvPr>
          <p:cNvCxnSpPr>
            <a:cxnSpLocks/>
            <a:stCxn id="88" idx="1"/>
            <a:endCxn id="89" idx="1"/>
          </p:cNvCxnSpPr>
          <p:nvPr/>
        </p:nvCxnSpPr>
        <p:spPr>
          <a:xfrm rot="10800000" flipV="1">
            <a:off x="8940424" y="3414869"/>
            <a:ext cx="12700" cy="245776"/>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9" name="연결선: 꺾임 534">
            <a:extLst>
              <a:ext uri="{FF2B5EF4-FFF2-40B4-BE49-F238E27FC236}">
                <a16:creationId xmlns:a16="http://schemas.microsoft.com/office/drawing/2014/main" id="{3BF4A5C6-628C-44B6-9D55-7B8B723AD0B3}"/>
              </a:ext>
            </a:extLst>
          </p:cNvPr>
          <p:cNvCxnSpPr>
            <a:cxnSpLocks/>
            <a:stCxn id="89" idx="1"/>
            <a:endCxn id="90" idx="1"/>
          </p:cNvCxnSpPr>
          <p:nvPr/>
        </p:nvCxnSpPr>
        <p:spPr>
          <a:xfrm rot="10800000" flipV="1">
            <a:off x="8940424" y="3660645"/>
            <a:ext cx="12700" cy="24577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20" name="연결선: 꺾임 536">
            <a:extLst>
              <a:ext uri="{FF2B5EF4-FFF2-40B4-BE49-F238E27FC236}">
                <a16:creationId xmlns:a16="http://schemas.microsoft.com/office/drawing/2014/main" id="{517A5D7C-E001-4689-9765-0E4A24457BEA}"/>
              </a:ext>
            </a:extLst>
          </p:cNvPr>
          <p:cNvCxnSpPr>
            <a:cxnSpLocks/>
            <a:stCxn id="90" idx="1"/>
            <a:endCxn id="91" idx="1"/>
          </p:cNvCxnSpPr>
          <p:nvPr/>
        </p:nvCxnSpPr>
        <p:spPr>
          <a:xfrm rot="10800000" flipV="1">
            <a:off x="8940424" y="3906420"/>
            <a:ext cx="12700" cy="24577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21" name="연결선: 꺾임 541">
            <a:extLst>
              <a:ext uri="{FF2B5EF4-FFF2-40B4-BE49-F238E27FC236}">
                <a16:creationId xmlns:a16="http://schemas.microsoft.com/office/drawing/2014/main" id="{1D6CB52F-5393-4156-B8D7-DC7D3AA2841E}"/>
              </a:ext>
            </a:extLst>
          </p:cNvPr>
          <p:cNvCxnSpPr>
            <a:cxnSpLocks/>
            <a:stCxn id="92" idx="1"/>
            <a:endCxn id="93" idx="1"/>
          </p:cNvCxnSpPr>
          <p:nvPr/>
        </p:nvCxnSpPr>
        <p:spPr>
          <a:xfrm rot="10800000" flipV="1">
            <a:off x="4044128" y="1602592"/>
            <a:ext cx="12700" cy="245773"/>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2" name="연결선: 꺾임 543">
            <a:extLst>
              <a:ext uri="{FF2B5EF4-FFF2-40B4-BE49-F238E27FC236}">
                <a16:creationId xmlns:a16="http://schemas.microsoft.com/office/drawing/2014/main" id="{4AF62AFA-4150-4F94-9DC7-37E4FC11C102}"/>
              </a:ext>
            </a:extLst>
          </p:cNvPr>
          <p:cNvCxnSpPr>
            <a:stCxn id="93" idx="1"/>
            <a:endCxn id="94" idx="1"/>
          </p:cNvCxnSpPr>
          <p:nvPr/>
        </p:nvCxnSpPr>
        <p:spPr>
          <a:xfrm rot="10800000" flipV="1">
            <a:off x="4044128" y="1848365"/>
            <a:ext cx="12700" cy="240385"/>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23" name="직선 화살표 연결선 122">
            <a:extLst>
              <a:ext uri="{FF2B5EF4-FFF2-40B4-BE49-F238E27FC236}">
                <a16:creationId xmlns:a16="http://schemas.microsoft.com/office/drawing/2014/main" id="{D80585E1-3561-40C7-AB11-24AD192ED7D6}"/>
              </a:ext>
            </a:extLst>
          </p:cNvPr>
          <p:cNvCxnSpPr>
            <a:cxnSpLocks/>
            <a:stCxn id="92" idx="3"/>
            <a:endCxn id="97" idx="1"/>
          </p:cNvCxnSpPr>
          <p:nvPr/>
        </p:nvCxnSpPr>
        <p:spPr>
          <a:xfrm>
            <a:off x="5016128" y="1602593"/>
            <a:ext cx="3961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직선 화살표 연결선 123">
            <a:extLst>
              <a:ext uri="{FF2B5EF4-FFF2-40B4-BE49-F238E27FC236}">
                <a16:creationId xmlns:a16="http://schemas.microsoft.com/office/drawing/2014/main" id="{087D7FFF-CB1A-429F-AE5F-D0595DFAD008}"/>
              </a:ext>
            </a:extLst>
          </p:cNvPr>
          <p:cNvCxnSpPr>
            <a:cxnSpLocks/>
          </p:cNvCxnSpPr>
          <p:nvPr/>
        </p:nvCxnSpPr>
        <p:spPr>
          <a:xfrm>
            <a:off x="5973111" y="2580476"/>
            <a:ext cx="2165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순서도: 처리 124">
            <a:extLst>
              <a:ext uri="{FF2B5EF4-FFF2-40B4-BE49-F238E27FC236}">
                <a16:creationId xmlns:a16="http://schemas.microsoft.com/office/drawing/2014/main" id="{2D4CAA62-45FD-4854-8155-37D52B5F5929}"/>
              </a:ext>
            </a:extLst>
          </p:cNvPr>
          <p:cNvSpPr/>
          <p:nvPr/>
        </p:nvSpPr>
        <p:spPr>
          <a:xfrm>
            <a:off x="2320865" y="509462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검색</a:t>
            </a:r>
          </a:p>
        </p:txBody>
      </p:sp>
      <p:cxnSp>
        <p:nvCxnSpPr>
          <p:cNvPr id="126" name="직선 화살표 연결선 125">
            <a:extLst>
              <a:ext uri="{FF2B5EF4-FFF2-40B4-BE49-F238E27FC236}">
                <a16:creationId xmlns:a16="http://schemas.microsoft.com/office/drawing/2014/main" id="{19E84AE2-BAAB-4C71-A6E6-676F785250C1}"/>
              </a:ext>
            </a:extLst>
          </p:cNvPr>
          <p:cNvCxnSpPr>
            <a:cxnSpLocks/>
          </p:cNvCxnSpPr>
          <p:nvPr/>
        </p:nvCxnSpPr>
        <p:spPr>
          <a:xfrm flipV="1">
            <a:off x="2159052" y="5165836"/>
            <a:ext cx="164882" cy="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순서도: 처리 126">
            <a:extLst>
              <a:ext uri="{FF2B5EF4-FFF2-40B4-BE49-F238E27FC236}">
                <a16:creationId xmlns:a16="http://schemas.microsoft.com/office/drawing/2014/main" id="{45CB6ADE-7EA6-4826-A933-7BDCA0A9D383}"/>
              </a:ext>
            </a:extLst>
          </p:cNvPr>
          <p:cNvSpPr/>
          <p:nvPr/>
        </p:nvSpPr>
        <p:spPr>
          <a:xfrm>
            <a:off x="2320865" y="464834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운동성향 알아보기</a:t>
            </a:r>
          </a:p>
        </p:txBody>
      </p:sp>
      <p:cxnSp>
        <p:nvCxnSpPr>
          <p:cNvPr id="128" name="직선 화살표 연결선 127">
            <a:extLst>
              <a:ext uri="{FF2B5EF4-FFF2-40B4-BE49-F238E27FC236}">
                <a16:creationId xmlns:a16="http://schemas.microsoft.com/office/drawing/2014/main" id="{3018B80D-4846-48CB-99AB-580B66EEB269}"/>
              </a:ext>
            </a:extLst>
          </p:cNvPr>
          <p:cNvCxnSpPr>
            <a:cxnSpLocks/>
            <a:endCxn id="127" idx="1"/>
          </p:cNvCxnSpPr>
          <p:nvPr/>
        </p:nvCxnSpPr>
        <p:spPr>
          <a:xfrm>
            <a:off x="2103320" y="4737118"/>
            <a:ext cx="217545" cy="1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9" name="순서도: 처리 128">
            <a:extLst>
              <a:ext uri="{FF2B5EF4-FFF2-40B4-BE49-F238E27FC236}">
                <a16:creationId xmlns:a16="http://schemas.microsoft.com/office/drawing/2014/main" id="{0917DC74-8236-4AD1-A127-8FD53048D301}"/>
              </a:ext>
            </a:extLst>
          </p:cNvPr>
          <p:cNvSpPr/>
          <p:nvPr/>
        </p:nvSpPr>
        <p:spPr>
          <a:xfrm>
            <a:off x="2345587" y="185895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로그인</a:t>
            </a:r>
          </a:p>
        </p:txBody>
      </p:sp>
      <p:sp>
        <p:nvSpPr>
          <p:cNvPr id="131" name="순서도: 처리 130">
            <a:extLst>
              <a:ext uri="{FF2B5EF4-FFF2-40B4-BE49-F238E27FC236}">
                <a16:creationId xmlns:a16="http://schemas.microsoft.com/office/drawing/2014/main" id="{B7AECA76-5B5C-4DE7-B99C-96386FD42012}"/>
              </a:ext>
            </a:extLst>
          </p:cNvPr>
          <p:cNvSpPr/>
          <p:nvPr/>
        </p:nvSpPr>
        <p:spPr>
          <a:xfrm>
            <a:off x="2337907" y="255325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회원가입</a:t>
            </a:r>
          </a:p>
        </p:txBody>
      </p:sp>
      <p:cxnSp>
        <p:nvCxnSpPr>
          <p:cNvPr id="132" name="직선 화살표 연결선 131">
            <a:extLst>
              <a:ext uri="{FF2B5EF4-FFF2-40B4-BE49-F238E27FC236}">
                <a16:creationId xmlns:a16="http://schemas.microsoft.com/office/drawing/2014/main" id="{5B603C5A-8502-40A4-BEB8-5ACB3D9758BC}"/>
              </a:ext>
            </a:extLst>
          </p:cNvPr>
          <p:cNvCxnSpPr>
            <a:cxnSpLocks/>
          </p:cNvCxnSpPr>
          <p:nvPr/>
        </p:nvCxnSpPr>
        <p:spPr>
          <a:xfrm>
            <a:off x="3292865" y="5571314"/>
            <a:ext cx="151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직선 연결선 132">
            <a:extLst>
              <a:ext uri="{FF2B5EF4-FFF2-40B4-BE49-F238E27FC236}">
                <a16:creationId xmlns:a16="http://schemas.microsoft.com/office/drawing/2014/main" id="{95A40D03-AA19-4AC9-AE64-C7D76B60F07A}"/>
              </a:ext>
            </a:extLst>
          </p:cNvPr>
          <p:cNvCxnSpPr>
            <a:cxnSpLocks/>
          </p:cNvCxnSpPr>
          <p:nvPr/>
        </p:nvCxnSpPr>
        <p:spPr>
          <a:xfrm>
            <a:off x="4932139" y="3487414"/>
            <a:ext cx="3792261" cy="10884"/>
          </a:xfrm>
          <a:prstGeom prst="line">
            <a:avLst/>
          </a:prstGeom>
        </p:spPr>
        <p:style>
          <a:lnRef idx="1">
            <a:schemeClr val="dk1"/>
          </a:lnRef>
          <a:fillRef idx="0">
            <a:schemeClr val="dk1"/>
          </a:fillRef>
          <a:effectRef idx="0">
            <a:schemeClr val="dk1"/>
          </a:effectRef>
          <a:fontRef idx="minor">
            <a:schemeClr val="tx1"/>
          </a:fontRef>
        </p:style>
      </p:cxnSp>
      <p:sp>
        <p:nvSpPr>
          <p:cNvPr id="134" name="순서도: 처리 133">
            <a:extLst>
              <a:ext uri="{FF2B5EF4-FFF2-40B4-BE49-F238E27FC236}">
                <a16:creationId xmlns:a16="http://schemas.microsoft.com/office/drawing/2014/main" id="{C8D24CE2-EBF8-4C54-A5D2-243A131BDCEE}"/>
              </a:ext>
            </a:extLst>
          </p:cNvPr>
          <p:cNvSpPr/>
          <p:nvPr/>
        </p:nvSpPr>
        <p:spPr>
          <a:xfrm>
            <a:off x="3459486" y="509462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검색 트레이너 목록</a:t>
            </a:r>
          </a:p>
        </p:txBody>
      </p:sp>
      <p:sp>
        <p:nvSpPr>
          <p:cNvPr id="135" name="순서도: 처리 134">
            <a:extLst>
              <a:ext uri="{FF2B5EF4-FFF2-40B4-BE49-F238E27FC236}">
                <a16:creationId xmlns:a16="http://schemas.microsoft.com/office/drawing/2014/main" id="{6AC36031-8ACD-4270-A272-154E89C80B4F}"/>
              </a:ext>
            </a:extLst>
          </p:cNvPr>
          <p:cNvSpPr/>
          <p:nvPr/>
        </p:nvSpPr>
        <p:spPr>
          <a:xfrm>
            <a:off x="6044105" y="535621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a:t>
            </a:r>
            <a:r>
              <a:rPr lang="en-US" altLang="ko-KR" sz="700" dirty="0">
                <a:solidFill>
                  <a:schemeClr val="tx1"/>
                </a:solidFill>
                <a:latin typeface="+mn-ea"/>
              </a:rPr>
              <a:t>SNS</a:t>
            </a:r>
            <a:endParaRPr lang="ko-KR" altLang="en-US" sz="700" dirty="0">
              <a:solidFill>
                <a:schemeClr val="tx1"/>
              </a:solidFill>
              <a:latin typeface="+mn-ea"/>
            </a:endParaRPr>
          </a:p>
        </p:txBody>
      </p:sp>
      <p:sp>
        <p:nvSpPr>
          <p:cNvPr id="137" name="순서도: 처리 136">
            <a:extLst>
              <a:ext uri="{FF2B5EF4-FFF2-40B4-BE49-F238E27FC236}">
                <a16:creationId xmlns:a16="http://schemas.microsoft.com/office/drawing/2014/main" id="{454AAE4E-E3B2-4D7F-94F6-D5C19A18F082}"/>
              </a:ext>
            </a:extLst>
          </p:cNvPr>
          <p:cNvSpPr/>
          <p:nvPr/>
        </p:nvSpPr>
        <p:spPr>
          <a:xfrm>
            <a:off x="2345587" y="322773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마이페이지</a:t>
            </a:r>
          </a:p>
        </p:txBody>
      </p:sp>
      <p:cxnSp>
        <p:nvCxnSpPr>
          <p:cNvPr id="138" name="직선 화살표 연결선 137">
            <a:extLst>
              <a:ext uri="{FF2B5EF4-FFF2-40B4-BE49-F238E27FC236}">
                <a16:creationId xmlns:a16="http://schemas.microsoft.com/office/drawing/2014/main" id="{182BCAD7-39B5-4595-B4F1-AB5973EF73B5}"/>
              </a:ext>
            </a:extLst>
          </p:cNvPr>
          <p:cNvCxnSpPr>
            <a:cxnSpLocks/>
          </p:cNvCxnSpPr>
          <p:nvPr/>
        </p:nvCxnSpPr>
        <p:spPr>
          <a:xfrm>
            <a:off x="3326037" y="4301751"/>
            <a:ext cx="1611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순서도: 처리 138">
            <a:extLst>
              <a:ext uri="{FF2B5EF4-FFF2-40B4-BE49-F238E27FC236}">
                <a16:creationId xmlns:a16="http://schemas.microsoft.com/office/drawing/2014/main" id="{C996D72A-8F30-426F-8FEB-66BFBCF2ED6E}"/>
              </a:ext>
            </a:extLst>
          </p:cNvPr>
          <p:cNvSpPr/>
          <p:nvPr/>
        </p:nvSpPr>
        <p:spPr>
          <a:xfrm>
            <a:off x="3823134" y="303003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회원 마이페이지</a:t>
            </a:r>
          </a:p>
        </p:txBody>
      </p:sp>
      <p:sp>
        <p:nvSpPr>
          <p:cNvPr id="140" name="순서도: 처리 139">
            <a:extLst>
              <a:ext uri="{FF2B5EF4-FFF2-40B4-BE49-F238E27FC236}">
                <a16:creationId xmlns:a16="http://schemas.microsoft.com/office/drawing/2014/main" id="{7117EE05-EB78-4683-955E-B837983DC804}"/>
              </a:ext>
            </a:extLst>
          </p:cNvPr>
          <p:cNvSpPr/>
          <p:nvPr/>
        </p:nvSpPr>
        <p:spPr>
          <a:xfrm>
            <a:off x="3822173" y="3408298"/>
            <a:ext cx="109363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트레이너 마이페이지</a:t>
            </a:r>
          </a:p>
        </p:txBody>
      </p:sp>
      <p:sp>
        <p:nvSpPr>
          <p:cNvPr id="141" name="순서도: 처리 140">
            <a:extLst>
              <a:ext uri="{FF2B5EF4-FFF2-40B4-BE49-F238E27FC236}">
                <a16:creationId xmlns:a16="http://schemas.microsoft.com/office/drawing/2014/main" id="{41EAD75B-E282-4A82-B7F7-A60ECF2C3459}"/>
              </a:ext>
            </a:extLst>
          </p:cNvPr>
          <p:cNvSpPr/>
          <p:nvPr/>
        </p:nvSpPr>
        <p:spPr>
          <a:xfrm>
            <a:off x="3455154" y="547482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목록</a:t>
            </a:r>
          </a:p>
        </p:txBody>
      </p:sp>
      <p:sp>
        <p:nvSpPr>
          <p:cNvPr id="142" name="순서도: 처리 141">
            <a:extLst>
              <a:ext uri="{FF2B5EF4-FFF2-40B4-BE49-F238E27FC236}">
                <a16:creationId xmlns:a16="http://schemas.microsoft.com/office/drawing/2014/main" id="{82BE009B-C440-4CA0-916A-B6A49E86C73C}"/>
              </a:ext>
            </a:extLst>
          </p:cNvPr>
          <p:cNvSpPr/>
          <p:nvPr/>
        </p:nvSpPr>
        <p:spPr>
          <a:xfrm>
            <a:off x="4775065" y="437538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 상세보기</a:t>
            </a:r>
          </a:p>
        </p:txBody>
      </p:sp>
      <p:sp>
        <p:nvSpPr>
          <p:cNvPr id="144" name="순서도: 처리 143">
            <a:extLst>
              <a:ext uri="{FF2B5EF4-FFF2-40B4-BE49-F238E27FC236}">
                <a16:creationId xmlns:a16="http://schemas.microsoft.com/office/drawing/2014/main" id="{00773386-AD15-42D2-96A6-27D7ED0CFCEE}"/>
              </a:ext>
            </a:extLst>
          </p:cNvPr>
          <p:cNvSpPr/>
          <p:nvPr/>
        </p:nvSpPr>
        <p:spPr>
          <a:xfrm>
            <a:off x="5903458" y="43666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댓글작성</a:t>
            </a:r>
          </a:p>
        </p:txBody>
      </p:sp>
      <p:sp>
        <p:nvSpPr>
          <p:cNvPr id="145" name="순서도: 처리 144">
            <a:extLst>
              <a:ext uri="{FF2B5EF4-FFF2-40B4-BE49-F238E27FC236}">
                <a16:creationId xmlns:a16="http://schemas.microsoft.com/office/drawing/2014/main" id="{7C6199D2-9FFC-4992-9E23-79B340BE8B8F}"/>
              </a:ext>
            </a:extLst>
          </p:cNvPr>
          <p:cNvSpPr/>
          <p:nvPr/>
        </p:nvSpPr>
        <p:spPr>
          <a:xfrm>
            <a:off x="3794925" y="266148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 회원가입</a:t>
            </a:r>
          </a:p>
        </p:txBody>
      </p:sp>
      <p:sp>
        <p:nvSpPr>
          <p:cNvPr id="146" name="순서도: 처리 145">
            <a:extLst>
              <a:ext uri="{FF2B5EF4-FFF2-40B4-BE49-F238E27FC236}">
                <a16:creationId xmlns:a16="http://schemas.microsoft.com/office/drawing/2014/main" id="{4F7F400C-DED4-420C-8B84-C4F701F3205F}"/>
              </a:ext>
            </a:extLst>
          </p:cNvPr>
          <p:cNvSpPr/>
          <p:nvPr/>
        </p:nvSpPr>
        <p:spPr>
          <a:xfrm>
            <a:off x="3794925" y="23753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회원가입</a:t>
            </a:r>
          </a:p>
        </p:txBody>
      </p:sp>
      <p:cxnSp>
        <p:nvCxnSpPr>
          <p:cNvPr id="148" name="직선 연결선 397">
            <a:extLst>
              <a:ext uri="{FF2B5EF4-FFF2-40B4-BE49-F238E27FC236}">
                <a16:creationId xmlns:a16="http://schemas.microsoft.com/office/drawing/2014/main" id="{945F351D-3096-4E53-899C-3C49150E2989}"/>
              </a:ext>
            </a:extLst>
          </p:cNvPr>
          <p:cNvCxnSpPr>
            <a:cxnSpLocks/>
          </p:cNvCxnSpPr>
          <p:nvPr/>
        </p:nvCxnSpPr>
        <p:spPr>
          <a:xfrm>
            <a:off x="4775677" y="2466391"/>
            <a:ext cx="132722" cy="125469"/>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9" name="직선 화살표 연결선 148">
            <a:extLst>
              <a:ext uri="{FF2B5EF4-FFF2-40B4-BE49-F238E27FC236}">
                <a16:creationId xmlns:a16="http://schemas.microsoft.com/office/drawing/2014/main" id="{FFD0BD17-16BE-4A37-9CAE-80AA4A14D032}"/>
              </a:ext>
            </a:extLst>
          </p:cNvPr>
          <p:cNvCxnSpPr>
            <a:cxnSpLocks/>
          </p:cNvCxnSpPr>
          <p:nvPr/>
        </p:nvCxnSpPr>
        <p:spPr>
          <a:xfrm>
            <a:off x="4842038" y="2591831"/>
            <a:ext cx="155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직선 연결선 397">
            <a:extLst>
              <a:ext uri="{FF2B5EF4-FFF2-40B4-BE49-F238E27FC236}">
                <a16:creationId xmlns:a16="http://schemas.microsoft.com/office/drawing/2014/main" id="{3D959BE6-692D-4DD7-84C9-2537B0B71032}"/>
              </a:ext>
            </a:extLst>
          </p:cNvPr>
          <p:cNvCxnSpPr>
            <a:cxnSpLocks/>
          </p:cNvCxnSpPr>
          <p:nvPr/>
        </p:nvCxnSpPr>
        <p:spPr>
          <a:xfrm>
            <a:off x="4451527" y="4320903"/>
            <a:ext cx="142419"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52" name="연결선: 꺾임 194">
            <a:extLst>
              <a:ext uri="{FF2B5EF4-FFF2-40B4-BE49-F238E27FC236}">
                <a16:creationId xmlns:a16="http://schemas.microsoft.com/office/drawing/2014/main" id="{D50D2F80-9B25-46A8-81E1-C88D1752A74D}"/>
              </a:ext>
            </a:extLst>
          </p:cNvPr>
          <p:cNvCxnSpPr>
            <a:cxnSpLocks/>
          </p:cNvCxnSpPr>
          <p:nvPr/>
        </p:nvCxnSpPr>
        <p:spPr>
          <a:xfrm rot="10800000" flipV="1">
            <a:off x="4749388" y="4197386"/>
            <a:ext cx="12700" cy="245776"/>
          </a:xfrm>
          <a:prstGeom prst="bentConnector3">
            <a:avLst>
              <a:gd name="adj1" fmla="val 1265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3" name="직선 화살표 연결선 217">
            <a:extLst>
              <a:ext uri="{FF2B5EF4-FFF2-40B4-BE49-F238E27FC236}">
                <a16:creationId xmlns:a16="http://schemas.microsoft.com/office/drawing/2014/main" id="{BED9EDFE-BFDB-4080-BF7E-8C1E85BBC8B9}"/>
              </a:ext>
            </a:extLst>
          </p:cNvPr>
          <p:cNvCxnSpPr>
            <a:cxnSpLocks/>
            <a:endCxn id="207" idx="1"/>
          </p:cNvCxnSpPr>
          <p:nvPr/>
        </p:nvCxnSpPr>
        <p:spPr>
          <a:xfrm rot="5400000" flipH="1" flipV="1">
            <a:off x="4575479" y="5091346"/>
            <a:ext cx="402477" cy="1130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5" name="직선 연결선 397">
            <a:extLst>
              <a:ext uri="{FF2B5EF4-FFF2-40B4-BE49-F238E27FC236}">
                <a16:creationId xmlns:a16="http://schemas.microsoft.com/office/drawing/2014/main" id="{E679F440-79D2-4B21-8682-56B0C3C7B49F}"/>
              </a:ext>
            </a:extLst>
          </p:cNvPr>
          <p:cNvCxnSpPr>
            <a:cxnSpLocks/>
            <a:stCxn id="137" idx="3"/>
          </p:cNvCxnSpPr>
          <p:nvPr/>
        </p:nvCxnSpPr>
        <p:spPr>
          <a:xfrm>
            <a:off x="3317587" y="3317736"/>
            <a:ext cx="279511"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56" name="연결선: 꺾임 232">
            <a:extLst>
              <a:ext uri="{FF2B5EF4-FFF2-40B4-BE49-F238E27FC236}">
                <a16:creationId xmlns:a16="http://schemas.microsoft.com/office/drawing/2014/main" id="{2A1067DE-37C5-4F47-A2AA-2CD67C986B64}"/>
              </a:ext>
            </a:extLst>
          </p:cNvPr>
          <p:cNvCxnSpPr>
            <a:cxnSpLocks/>
            <a:stCxn id="139" idx="1"/>
            <a:endCxn id="140" idx="1"/>
          </p:cNvCxnSpPr>
          <p:nvPr/>
        </p:nvCxnSpPr>
        <p:spPr>
          <a:xfrm rot="10800000" flipV="1">
            <a:off x="3822174" y="3120038"/>
            <a:ext cx="961" cy="378259"/>
          </a:xfrm>
          <a:prstGeom prst="bentConnector3">
            <a:avLst>
              <a:gd name="adj1" fmla="val 2388772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7" name="순서도: 처리 156">
            <a:extLst>
              <a:ext uri="{FF2B5EF4-FFF2-40B4-BE49-F238E27FC236}">
                <a16:creationId xmlns:a16="http://schemas.microsoft.com/office/drawing/2014/main" id="{B2D24F11-1DCA-4644-9A5C-68E36BA7FD44}"/>
              </a:ext>
            </a:extLst>
          </p:cNvPr>
          <p:cNvSpPr/>
          <p:nvPr/>
        </p:nvSpPr>
        <p:spPr>
          <a:xfrm>
            <a:off x="7530292" y="271636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158" name="순서도: 처리 157">
            <a:extLst>
              <a:ext uri="{FF2B5EF4-FFF2-40B4-BE49-F238E27FC236}">
                <a16:creationId xmlns:a16="http://schemas.microsoft.com/office/drawing/2014/main" id="{F57F7FB7-B6D4-4F87-8944-9862FC2A764E}"/>
              </a:ext>
            </a:extLst>
          </p:cNvPr>
          <p:cNvSpPr/>
          <p:nvPr/>
        </p:nvSpPr>
        <p:spPr>
          <a:xfrm>
            <a:off x="7530292" y="296214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cxnSp>
        <p:nvCxnSpPr>
          <p:cNvPr id="159" name="연결선: 꺾임 307">
            <a:extLst>
              <a:ext uri="{FF2B5EF4-FFF2-40B4-BE49-F238E27FC236}">
                <a16:creationId xmlns:a16="http://schemas.microsoft.com/office/drawing/2014/main" id="{22DA5604-1C4B-49F1-AAEE-27CE9103CDB1}"/>
              </a:ext>
            </a:extLst>
          </p:cNvPr>
          <p:cNvCxnSpPr>
            <a:cxnSpLocks/>
            <a:endCxn id="157" idx="1"/>
          </p:cNvCxnSpPr>
          <p:nvPr/>
        </p:nvCxnSpPr>
        <p:spPr>
          <a:xfrm rot="10800000" flipV="1">
            <a:off x="7530292" y="2560591"/>
            <a:ext cx="12700" cy="245776"/>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0" name="연결선: 꺾임 308">
            <a:extLst>
              <a:ext uri="{FF2B5EF4-FFF2-40B4-BE49-F238E27FC236}">
                <a16:creationId xmlns:a16="http://schemas.microsoft.com/office/drawing/2014/main" id="{3DCE6B48-AE6C-49A8-A36F-BACECDD03088}"/>
              </a:ext>
            </a:extLst>
          </p:cNvPr>
          <p:cNvCxnSpPr>
            <a:cxnSpLocks/>
            <a:stCxn id="157" idx="1"/>
            <a:endCxn id="158" idx="1"/>
          </p:cNvCxnSpPr>
          <p:nvPr/>
        </p:nvCxnSpPr>
        <p:spPr>
          <a:xfrm rot="10800000" flipV="1">
            <a:off x="7530292" y="2806367"/>
            <a:ext cx="12700" cy="24577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62" name="연결선: 꺾임 310">
            <a:extLst>
              <a:ext uri="{FF2B5EF4-FFF2-40B4-BE49-F238E27FC236}">
                <a16:creationId xmlns:a16="http://schemas.microsoft.com/office/drawing/2014/main" id="{2BA5D13C-1802-4FCF-B732-1C9A3BE2C614}"/>
              </a:ext>
            </a:extLst>
          </p:cNvPr>
          <p:cNvCxnSpPr>
            <a:cxnSpLocks/>
            <a:stCxn id="158" idx="1"/>
          </p:cNvCxnSpPr>
          <p:nvPr/>
        </p:nvCxnSpPr>
        <p:spPr>
          <a:xfrm rot="10800000" flipV="1">
            <a:off x="7530292" y="3052142"/>
            <a:ext cx="12700" cy="24577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3" name="순서도: 처리 162">
            <a:extLst>
              <a:ext uri="{FF2B5EF4-FFF2-40B4-BE49-F238E27FC236}">
                <a16:creationId xmlns:a16="http://schemas.microsoft.com/office/drawing/2014/main" id="{D7A95242-FBD1-4AB9-A626-B379FD2D0B7C}"/>
              </a:ext>
            </a:extLst>
          </p:cNvPr>
          <p:cNvSpPr/>
          <p:nvPr/>
        </p:nvSpPr>
        <p:spPr>
          <a:xfrm>
            <a:off x="7536642" y="2470591"/>
            <a:ext cx="972000" cy="16532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 쓰기</a:t>
            </a:r>
          </a:p>
        </p:txBody>
      </p:sp>
      <p:cxnSp>
        <p:nvCxnSpPr>
          <p:cNvPr id="165" name="직선 연결선 164">
            <a:extLst>
              <a:ext uri="{FF2B5EF4-FFF2-40B4-BE49-F238E27FC236}">
                <a16:creationId xmlns:a16="http://schemas.microsoft.com/office/drawing/2014/main" id="{3B227C23-BB92-46AD-BB36-0AC2B3B3500E}"/>
              </a:ext>
            </a:extLst>
          </p:cNvPr>
          <p:cNvCxnSpPr>
            <a:cxnSpLocks/>
            <a:stCxn id="139" idx="3"/>
          </p:cNvCxnSpPr>
          <p:nvPr/>
        </p:nvCxnSpPr>
        <p:spPr>
          <a:xfrm flipV="1">
            <a:off x="4795134" y="3117929"/>
            <a:ext cx="2525484" cy="2110"/>
          </a:xfrm>
          <a:prstGeom prst="line">
            <a:avLst/>
          </a:prstGeom>
        </p:spPr>
        <p:style>
          <a:lnRef idx="1">
            <a:schemeClr val="dk1"/>
          </a:lnRef>
          <a:fillRef idx="0">
            <a:schemeClr val="dk1"/>
          </a:fillRef>
          <a:effectRef idx="0">
            <a:schemeClr val="dk1"/>
          </a:effectRef>
          <a:fontRef idx="minor">
            <a:schemeClr val="tx1"/>
          </a:fontRef>
        </p:style>
      </p:cxnSp>
      <p:sp>
        <p:nvSpPr>
          <p:cNvPr id="166" name="순서도: 처리 165">
            <a:extLst>
              <a:ext uri="{FF2B5EF4-FFF2-40B4-BE49-F238E27FC236}">
                <a16:creationId xmlns:a16="http://schemas.microsoft.com/office/drawing/2014/main" id="{B57BF64E-207F-4E94-96CC-346979A3B4D7}"/>
              </a:ext>
            </a:extLst>
          </p:cNvPr>
          <p:cNvSpPr/>
          <p:nvPr/>
        </p:nvSpPr>
        <p:spPr>
          <a:xfrm>
            <a:off x="4833234" y="513604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구경하러 가기</a:t>
            </a:r>
          </a:p>
        </p:txBody>
      </p:sp>
      <p:sp>
        <p:nvSpPr>
          <p:cNvPr id="168" name="순서도: 처리 167">
            <a:extLst>
              <a:ext uri="{FF2B5EF4-FFF2-40B4-BE49-F238E27FC236}">
                <a16:creationId xmlns:a16="http://schemas.microsoft.com/office/drawing/2014/main" id="{42495C83-E61B-4162-914F-BD910154B81E}"/>
              </a:ext>
            </a:extLst>
          </p:cNvPr>
          <p:cNvSpPr/>
          <p:nvPr/>
        </p:nvSpPr>
        <p:spPr>
          <a:xfrm>
            <a:off x="4833234" y="53818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상담하러 가기</a:t>
            </a:r>
          </a:p>
        </p:txBody>
      </p:sp>
      <p:sp>
        <p:nvSpPr>
          <p:cNvPr id="169" name="순서도: 처리 168">
            <a:extLst>
              <a:ext uri="{FF2B5EF4-FFF2-40B4-BE49-F238E27FC236}">
                <a16:creationId xmlns:a16="http://schemas.microsoft.com/office/drawing/2014/main" id="{9C7B484D-34A4-41C1-8B94-7EBD4AE40D17}"/>
              </a:ext>
            </a:extLst>
          </p:cNvPr>
          <p:cNvSpPr/>
          <p:nvPr/>
        </p:nvSpPr>
        <p:spPr>
          <a:xfrm>
            <a:off x="6082164" y="464277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충전하기</a:t>
            </a:r>
          </a:p>
        </p:txBody>
      </p:sp>
      <p:cxnSp>
        <p:nvCxnSpPr>
          <p:cNvPr id="170" name="연결선: 꺾임 319">
            <a:extLst>
              <a:ext uri="{FF2B5EF4-FFF2-40B4-BE49-F238E27FC236}">
                <a16:creationId xmlns:a16="http://schemas.microsoft.com/office/drawing/2014/main" id="{BAAC2863-AB59-4CBF-ACF1-1AFAFF7B48D4}"/>
              </a:ext>
            </a:extLst>
          </p:cNvPr>
          <p:cNvCxnSpPr>
            <a:cxnSpLocks/>
            <a:stCxn id="166" idx="1"/>
            <a:endCxn id="168" idx="1"/>
          </p:cNvCxnSpPr>
          <p:nvPr/>
        </p:nvCxnSpPr>
        <p:spPr>
          <a:xfrm rot="10800000" flipV="1">
            <a:off x="4833234" y="5226047"/>
            <a:ext cx="12700" cy="245773"/>
          </a:xfrm>
          <a:prstGeom prst="bentConnector3">
            <a:avLst>
              <a:gd name="adj1" fmla="val 96116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2" name="직선 화살표 연결선 325">
            <a:extLst>
              <a:ext uri="{FF2B5EF4-FFF2-40B4-BE49-F238E27FC236}">
                <a16:creationId xmlns:a16="http://schemas.microsoft.com/office/drawing/2014/main" id="{0240E5CB-384A-48EF-BF60-8250DF5F432F}"/>
              </a:ext>
            </a:extLst>
          </p:cNvPr>
          <p:cNvCxnSpPr>
            <a:cxnSpLocks/>
            <a:stCxn id="166" idx="3"/>
            <a:endCxn id="135" idx="1"/>
          </p:cNvCxnSpPr>
          <p:nvPr/>
        </p:nvCxnSpPr>
        <p:spPr>
          <a:xfrm>
            <a:off x="5805234" y="5226048"/>
            <a:ext cx="238871" cy="22016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73" name="직선 연결선 397">
            <a:extLst>
              <a:ext uri="{FF2B5EF4-FFF2-40B4-BE49-F238E27FC236}">
                <a16:creationId xmlns:a16="http://schemas.microsoft.com/office/drawing/2014/main" id="{5DB35F6D-A509-4021-BEA6-D077DAFF9E86}"/>
              </a:ext>
            </a:extLst>
          </p:cNvPr>
          <p:cNvCxnSpPr>
            <a:cxnSpLocks/>
          </p:cNvCxnSpPr>
          <p:nvPr/>
        </p:nvCxnSpPr>
        <p:spPr>
          <a:xfrm flipV="1">
            <a:off x="4456473" y="5348934"/>
            <a:ext cx="251748" cy="23282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75" name="직선 연결선 397">
            <a:extLst>
              <a:ext uri="{FF2B5EF4-FFF2-40B4-BE49-F238E27FC236}">
                <a16:creationId xmlns:a16="http://schemas.microsoft.com/office/drawing/2014/main" id="{154B2F39-20B3-4F0B-B283-684DFA5BBA95}"/>
              </a:ext>
            </a:extLst>
          </p:cNvPr>
          <p:cNvCxnSpPr>
            <a:cxnSpLocks/>
            <a:stCxn id="134" idx="3"/>
          </p:cNvCxnSpPr>
          <p:nvPr/>
        </p:nvCxnSpPr>
        <p:spPr>
          <a:xfrm>
            <a:off x="4431486" y="5184627"/>
            <a:ext cx="303353" cy="16430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76" name="연결선: 꺾임 328">
            <a:extLst>
              <a:ext uri="{FF2B5EF4-FFF2-40B4-BE49-F238E27FC236}">
                <a16:creationId xmlns:a16="http://schemas.microsoft.com/office/drawing/2014/main" id="{0AA4CE3F-FFC1-406F-8057-BE166647DEEE}"/>
              </a:ext>
            </a:extLst>
          </p:cNvPr>
          <p:cNvCxnSpPr>
            <a:cxnSpLocks/>
          </p:cNvCxnSpPr>
          <p:nvPr/>
        </p:nvCxnSpPr>
        <p:spPr>
          <a:xfrm rot="10800000" flipV="1">
            <a:off x="2355761" y="1948952"/>
            <a:ext cx="12700" cy="1368784"/>
          </a:xfrm>
          <a:prstGeom prst="bentConnector3">
            <a:avLst>
              <a:gd name="adj1" fmla="val 222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8" name="직선 화살표 연결선 177">
            <a:extLst>
              <a:ext uri="{FF2B5EF4-FFF2-40B4-BE49-F238E27FC236}">
                <a16:creationId xmlns:a16="http://schemas.microsoft.com/office/drawing/2014/main" id="{7A0B507A-1B4A-4050-B0DB-EC29B7FEB1FA}"/>
              </a:ext>
            </a:extLst>
          </p:cNvPr>
          <p:cNvCxnSpPr>
            <a:cxnSpLocks/>
          </p:cNvCxnSpPr>
          <p:nvPr/>
        </p:nvCxnSpPr>
        <p:spPr>
          <a:xfrm>
            <a:off x="2098142" y="2643253"/>
            <a:ext cx="2464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직선 연결선 178">
            <a:extLst>
              <a:ext uri="{FF2B5EF4-FFF2-40B4-BE49-F238E27FC236}">
                <a16:creationId xmlns:a16="http://schemas.microsoft.com/office/drawing/2014/main" id="{1F782C0D-9041-416C-B271-157D5B3EAD3F}"/>
              </a:ext>
            </a:extLst>
          </p:cNvPr>
          <p:cNvCxnSpPr>
            <a:cxnSpLocks/>
          </p:cNvCxnSpPr>
          <p:nvPr/>
        </p:nvCxnSpPr>
        <p:spPr>
          <a:xfrm>
            <a:off x="2083987" y="3309168"/>
            <a:ext cx="0" cy="650103"/>
          </a:xfrm>
          <a:prstGeom prst="line">
            <a:avLst/>
          </a:prstGeom>
        </p:spPr>
        <p:style>
          <a:lnRef idx="1">
            <a:schemeClr val="dk1"/>
          </a:lnRef>
          <a:fillRef idx="0">
            <a:schemeClr val="dk1"/>
          </a:fillRef>
          <a:effectRef idx="0">
            <a:schemeClr val="dk1"/>
          </a:effectRef>
          <a:fontRef idx="minor">
            <a:schemeClr val="tx1"/>
          </a:fontRef>
        </p:style>
      </p:cxnSp>
      <p:cxnSp>
        <p:nvCxnSpPr>
          <p:cNvPr id="180" name="직선 연결선 179">
            <a:extLst>
              <a:ext uri="{FF2B5EF4-FFF2-40B4-BE49-F238E27FC236}">
                <a16:creationId xmlns:a16="http://schemas.microsoft.com/office/drawing/2014/main" id="{4C13EFCC-90C8-4CB2-937E-84B3DC6ADE38}"/>
              </a:ext>
            </a:extLst>
          </p:cNvPr>
          <p:cNvCxnSpPr>
            <a:cxnSpLocks/>
            <a:stCxn id="131" idx="3"/>
          </p:cNvCxnSpPr>
          <p:nvPr/>
        </p:nvCxnSpPr>
        <p:spPr>
          <a:xfrm>
            <a:off x="3309907" y="2643253"/>
            <a:ext cx="147435" cy="0"/>
          </a:xfrm>
          <a:prstGeom prst="line">
            <a:avLst/>
          </a:prstGeom>
        </p:spPr>
        <p:style>
          <a:lnRef idx="1">
            <a:schemeClr val="dk1"/>
          </a:lnRef>
          <a:fillRef idx="0">
            <a:schemeClr val="dk1"/>
          </a:fillRef>
          <a:effectRef idx="0">
            <a:schemeClr val="dk1"/>
          </a:effectRef>
          <a:fontRef idx="minor">
            <a:schemeClr val="tx1"/>
          </a:fontRef>
        </p:style>
      </p:cxnSp>
      <p:cxnSp>
        <p:nvCxnSpPr>
          <p:cNvPr id="181" name="직선 연결선 180">
            <a:extLst>
              <a:ext uri="{FF2B5EF4-FFF2-40B4-BE49-F238E27FC236}">
                <a16:creationId xmlns:a16="http://schemas.microsoft.com/office/drawing/2014/main" id="{6285F9CE-77D2-4CA1-9FA4-B4525A5334C5}"/>
              </a:ext>
            </a:extLst>
          </p:cNvPr>
          <p:cNvCxnSpPr>
            <a:cxnSpLocks/>
            <a:stCxn id="129" idx="3"/>
          </p:cNvCxnSpPr>
          <p:nvPr/>
        </p:nvCxnSpPr>
        <p:spPr>
          <a:xfrm flipV="1">
            <a:off x="3317587" y="1943698"/>
            <a:ext cx="504586" cy="5254"/>
          </a:xfrm>
          <a:prstGeom prst="line">
            <a:avLst/>
          </a:prstGeom>
        </p:spPr>
        <p:style>
          <a:lnRef idx="1">
            <a:schemeClr val="dk1"/>
          </a:lnRef>
          <a:fillRef idx="0">
            <a:schemeClr val="dk1"/>
          </a:fillRef>
          <a:effectRef idx="0">
            <a:schemeClr val="dk1"/>
          </a:effectRef>
          <a:fontRef idx="minor">
            <a:schemeClr val="tx1"/>
          </a:fontRef>
        </p:style>
      </p:cxnSp>
      <p:sp>
        <p:nvSpPr>
          <p:cNvPr id="182" name="순서도: 처리 181">
            <a:extLst>
              <a:ext uri="{FF2B5EF4-FFF2-40B4-BE49-F238E27FC236}">
                <a16:creationId xmlns:a16="http://schemas.microsoft.com/office/drawing/2014/main" id="{FD4BDADF-15A2-47D7-A092-90B06B620435}"/>
              </a:ext>
            </a:extLst>
          </p:cNvPr>
          <p:cNvSpPr/>
          <p:nvPr/>
        </p:nvSpPr>
        <p:spPr>
          <a:xfrm>
            <a:off x="2354131" y="157010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로그아웃</a:t>
            </a:r>
          </a:p>
        </p:txBody>
      </p:sp>
      <p:cxnSp>
        <p:nvCxnSpPr>
          <p:cNvPr id="185" name="직선 화살표 연결선 346">
            <a:extLst>
              <a:ext uri="{FF2B5EF4-FFF2-40B4-BE49-F238E27FC236}">
                <a16:creationId xmlns:a16="http://schemas.microsoft.com/office/drawing/2014/main" id="{39170608-101E-479B-81D6-660DF6107E85}"/>
              </a:ext>
            </a:extLst>
          </p:cNvPr>
          <p:cNvCxnSpPr>
            <a:cxnSpLocks/>
          </p:cNvCxnSpPr>
          <p:nvPr/>
        </p:nvCxnSpPr>
        <p:spPr>
          <a:xfrm rot="5400000" flipH="1" flipV="1">
            <a:off x="2075760" y="1665584"/>
            <a:ext cx="296665" cy="2760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6" name="직선 화살표 연결선 185">
            <a:extLst>
              <a:ext uri="{FF2B5EF4-FFF2-40B4-BE49-F238E27FC236}">
                <a16:creationId xmlns:a16="http://schemas.microsoft.com/office/drawing/2014/main" id="{F05BCD44-B2F6-4A36-BA81-4FF18904C997}"/>
              </a:ext>
            </a:extLst>
          </p:cNvPr>
          <p:cNvCxnSpPr>
            <a:cxnSpLocks/>
            <a:stCxn id="125" idx="3"/>
            <a:endCxn id="134" idx="1"/>
          </p:cNvCxnSpPr>
          <p:nvPr/>
        </p:nvCxnSpPr>
        <p:spPr>
          <a:xfrm>
            <a:off x="3292865" y="5184627"/>
            <a:ext cx="1666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직선 화살표 연결선 325">
            <a:extLst>
              <a:ext uri="{FF2B5EF4-FFF2-40B4-BE49-F238E27FC236}">
                <a16:creationId xmlns:a16="http://schemas.microsoft.com/office/drawing/2014/main" id="{7C35FCE7-9EEE-499A-A30A-42D9F2D6106B}"/>
              </a:ext>
            </a:extLst>
          </p:cNvPr>
          <p:cNvCxnSpPr>
            <a:cxnSpLocks/>
            <a:endCxn id="188" idx="1"/>
          </p:cNvCxnSpPr>
          <p:nvPr/>
        </p:nvCxnSpPr>
        <p:spPr>
          <a:xfrm rot="16200000" flipH="1">
            <a:off x="3575850" y="3525917"/>
            <a:ext cx="284688" cy="2421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88" name="순서도: 처리 187">
            <a:extLst>
              <a:ext uri="{FF2B5EF4-FFF2-40B4-BE49-F238E27FC236}">
                <a16:creationId xmlns:a16="http://schemas.microsoft.com/office/drawing/2014/main" id="{68038289-097E-423C-B408-66741578DB6E}"/>
              </a:ext>
            </a:extLst>
          </p:cNvPr>
          <p:cNvSpPr/>
          <p:nvPr/>
        </p:nvSpPr>
        <p:spPr>
          <a:xfrm>
            <a:off x="3839291" y="369935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관리자 페이지</a:t>
            </a:r>
          </a:p>
        </p:txBody>
      </p:sp>
      <p:sp>
        <p:nvSpPr>
          <p:cNvPr id="189" name="순서도: 처리 188">
            <a:extLst>
              <a:ext uri="{FF2B5EF4-FFF2-40B4-BE49-F238E27FC236}">
                <a16:creationId xmlns:a16="http://schemas.microsoft.com/office/drawing/2014/main" id="{77C9D33F-FACF-4D5E-9898-433F6829250F}"/>
              </a:ext>
            </a:extLst>
          </p:cNvPr>
          <p:cNvSpPr/>
          <p:nvPr/>
        </p:nvSpPr>
        <p:spPr>
          <a:xfrm>
            <a:off x="4063952" y="128688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회원가입</a:t>
            </a:r>
          </a:p>
        </p:txBody>
      </p:sp>
      <p:cxnSp>
        <p:nvCxnSpPr>
          <p:cNvPr id="190" name="연결선: 꺾임 122">
            <a:extLst>
              <a:ext uri="{FF2B5EF4-FFF2-40B4-BE49-F238E27FC236}">
                <a16:creationId xmlns:a16="http://schemas.microsoft.com/office/drawing/2014/main" id="{349557F9-8E96-4D67-BD25-74EF25620996}"/>
              </a:ext>
            </a:extLst>
          </p:cNvPr>
          <p:cNvCxnSpPr>
            <a:cxnSpLocks/>
            <a:endCxn id="189" idx="1"/>
          </p:cNvCxnSpPr>
          <p:nvPr/>
        </p:nvCxnSpPr>
        <p:spPr>
          <a:xfrm rot="5400000" flipH="1" flipV="1">
            <a:off x="3827699" y="1380126"/>
            <a:ext cx="239492" cy="2330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91" name="순서도: 처리 190">
            <a:extLst>
              <a:ext uri="{FF2B5EF4-FFF2-40B4-BE49-F238E27FC236}">
                <a16:creationId xmlns:a16="http://schemas.microsoft.com/office/drawing/2014/main" id="{68894B80-8E2E-45B4-B5B1-5095D169AD02}"/>
              </a:ext>
            </a:extLst>
          </p:cNvPr>
          <p:cNvSpPr/>
          <p:nvPr/>
        </p:nvSpPr>
        <p:spPr>
          <a:xfrm>
            <a:off x="7335939" y="43666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댓글삭제</a:t>
            </a:r>
          </a:p>
        </p:txBody>
      </p:sp>
      <p:sp>
        <p:nvSpPr>
          <p:cNvPr id="194" name="순서도: 처리 193">
            <a:extLst>
              <a:ext uri="{FF2B5EF4-FFF2-40B4-BE49-F238E27FC236}">
                <a16:creationId xmlns:a16="http://schemas.microsoft.com/office/drawing/2014/main" id="{30E4A28B-23E2-4A38-BC41-362D3C904EF4}"/>
              </a:ext>
            </a:extLst>
          </p:cNvPr>
          <p:cNvSpPr/>
          <p:nvPr/>
        </p:nvSpPr>
        <p:spPr>
          <a:xfrm>
            <a:off x="7338514" y="466632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댓글수정</a:t>
            </a:r>
          </a:p>
        </p:txBody>
      </p:sp>
      <p:cxnSp>
        <p:nvCxnSpPr>
          <p:cNvPr id="195" name="연결선: 꺾임 131">
            <a:extLst>
              <a:ext uri="{FF2B5EF4-FFF2-40B4-BE49-F238E27FC236}">
                <a16:creationId xmlns:a16="http://schemas.microsoft.com/office/drawing/2014/main" id="{21AFB4F0-1AFC-4B52-9F13-5EFCA1F56C5C}"/>
              </a:ext>
            </a:extLst>
          </p:cNvPr>
          <p:cNvCxnSpPr>
            <a:cxnSpLocks/>
          </p:cNvCxnSpPr>
          <p:nvPr/>
        </p:nvCxnSpPr>
        <p:spPr>
          <a:xfrm rot="10800000" flipH="1" flipV="1">
            <a:off x="7356248" y="4456188"/>
            <a:ext cx="2575" cy="299682"/>
          </a:xfrm>
          <a:prstGeom prst="bentConnector3">
            <a:avLst>
              <a:gd name="adj1" fmla="val -887767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6" name="직선 연결선 397">
            <a:extLst>
              <a:ext uri="{FF2B5EF4-FFF2-40B4-BE49-F238E27FC236}">
                <a16:creationId xmlns:a16="http://schemas.microsoft.com/office/drawing/2014/main" id="{DA4D4A6C-D496-4842-8AEF-FEAC4A60883F}"/>
              </a:ext>
            </a:extLst>
          </p:cNvPr>
          <p:cNvCxnSpPr>
            <a:cxnSpLocks/>
            <a:stCxn id="144" idx="3"/>
          </p:cNvCxnSpPr>
          <p:nvPr/>
        </p:nvCxnSpPr>
        <p:spPr>
          <a:xfrm>
            <a:off x="6875458" y="4456642"/>
            <a:ext cx="262064" cy="0"/>
          </a:xfrm>
          <a:prstGeom prst="straightConnector1">
            <a:avLst/>
          </a:prstGeom>
        </p:spPr>
        <p:style>
          <a:lnRef idx="1">
            <a:schemeClr val="dk1"/>
          </a:lnRef>
          <a:fillRef idx="0">
            <a:schemeClr val="dk1"/>
          </a:fillRef>
          <a:effectRef idx="0">
            <a:schemeClr val="dk1"/>
          </a:effectRef>
          <a:fontRef idx="minor">
            <a:schemeClr val="tx1"/>
          </a:fontRef>
        </p:style>
      </p:cxnSp>
      <p:sp>
        <p:nvSpPr>
          <p:cNvPr id="197" name="순서도: 처리 196">
            <a:extLst>
              <a:ext uri="{FF2B5EF4-FFF2-40B4-BE49-F238E27FC236}">
                <a16:creationId xmlns:a16="http://schemas.microsoft.com/office/drawing/2014/main" id="{BDEEFA38-179A-45B1-8F8E-BFF613A40333}"/>
              </a:ext>
            </a:extLst>
          </p:cNvPr>
          <p:cNvSpPr/>
          <p:nvPr/>
        </p:nvSpPr>
        <p:spPr>
          <a:xfrm>
            <a:off x="3507316" y="464834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결과 트레이너 목록</a:t>
            </a:r>
          </a:p>
        </p:txBody>
      </p:sp>
      <p:cxnSp>
        <p:nvCxnSpPr>
          <p:cNvPr id="198" name="직선 화살표 연결선 197">
            <a:extLst>
              <a:ext uri="{FF2B5EF4-FFF2-40B4-BE49-F238E27FC236}">
                <a16:creationId xmlns:a16="http://schemas.microsoft.com/office/drawing/2014/main" id="{98405031-A00B-4F7B-9970-06822C7D999F}"/>
              </a:ext>
            </a:extLst>
          </p:cNvPr>
          <p:cNvCxnSpPr>
            <a:cxnSpLocks/>
            <a:stCxn id="127" idx="3"/>
            <a:endCxn id="197" idx="1"/>
          </p:cNvCxnSpPr>
          <p:nvPr/>
        </p:nvCxnSpPr>
        <p:spPr>
          <a:xfrm>
            <a:off x="3292865" y="4738343"/>
            <a:ext cx="2144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9" name="순서도: 처리 198">
            <a:extLst>
              <a:ext uri="{FF2B5EF4-FFF2-40B4-BE49-F238E27FC236}">
                <a16:creationId xmlns:a16="http://schemas.microsoft.com/office/drawing/2014/main" id="{552F6BC9-76C4-433A-9FCA-FADC0F30CE1C}"/>
              </a:ext>
            </a:extLst>
          </p:cNvPr>
          <p:cNvSpPr/>
          <p:nvPr/>
        </p:nvSpPr>
        <p:spPr>
          <a:xfrm>
            <a:off x="3731293" y="58229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자주하는 질문</a:t>
            </a:r>
          </a:p>
        </p:txBody>
      </p:sp>
      <p:cxnSp>
        <p:nvCxnSpPr>
          <p:cNvPr id="200" name="연결선: 꺾임 151">
            <a:extLst>
              <a:ext uri="{FF2B5EF4-FFF2-40B4-BE49-F238E27FC236}">
                <a16:creationId xmlns:a16="http://schemas.microsoft.com/office/drawing/2014/main" id="{67688980-21C3-43FA-A5AA-6921F50CD54A}"/>
              </a:ext>
            </a:extLst>
          </p:cNvPr>
          <p:cNvCxnSpPr>
            <a:cxnSpLocks/>
          </p:cNvCxnSpPr>
          <p:nvPr/>
        </p:nvCxnSpPr>
        <p:spPr>
          <a:xfrm rot="10800000" flipV="1">
            <a:off x="3731294" y="5895989"/>
            <a:ext cx="7220" cy="348253"/>
          </a:xfrm>
          <a:prstGeom prst="bentConnector3">
            <a:avLst>
              <a:gd name="adj1" fmla="val 3266205"/>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1" name="순서도: 처리 200">
            <a:extLst>
              <a:ext uri="{FF2B5EF4-FFF2-40B4-BE49-F238E27FC236}">
                <a16:creationId xmlns:a16="http://schemas.microsoft.com/office/drawing/2014/main" id="{4239A39A-9C8D-4C64-B8B6-E8BCD446FD1C}"/>
              </a:ext>
            </a:extLst>
          </p:cNvPr>
          <p:cNvSpPr/>
          <p:nvPr/>
        </p:nvSpPr>
        <p:spPr>
          <a:xfrm>
            <a:off x="3731293" y="615408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신고게시판</a:t>
            </a:r>
          </a:p>
        </p:txBody>
      </p:sp>
      <p:sp>
        <p:nvSpPr>
          <p:cNvPr id="202" name="순서도: 처리 201">
            <a:extLst>
              <a:ext uri="{FF2B5EF4-FFF2-40B4-BE49-F238E27FC236}">
                <a16:creationId xmlns:a16="http://schemas.microsoft.com/office/drawing/2014/main" id="{24F6ACC1-D658-4982-AE9D-D7F57A3D2D75}"/>
              </a:ext>
            </a:extLst>
          </p:cNvPr>
          <p:cNvSpPr/>
          <p:nvPr/>
        </p:nvSpPr>
        <p:spPr>
          <a:xfrm>
            <a:off x="4746137" y="648936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작성하기</a:t>
            </a:r>
          </a:p>
        </p:txBody>
      </p:sp>
      <p:cxnSp>
        <p:nvCxnSpPr>
          <p:cNvPr id="205" name="직선 연결선 397">
            <a:extLst>
              <a:ext uri="{FF2B5EF4-FFF2-40B4-BE49-F238E27FC236}">
                <a16:creationId xmlns:a16="http://schemas.microsoft.com/office/drawing/2014/main" id="{3E099C88-8179-47F5-8453-656405D4F545}"/>
              </a:ext>
            </a:extLst>
          </p:cNvPr>
          <p:cNvCxnSpPr>
            <a:cxnSpLocks/>
          </p:cNvCxnSpPr>
          <p:nvPr/>
        </p:nvCxnSpPr>
        <p:spPr>
          <a:xfrm>
            <a:off x="4368988" y="6022081"/>
            <a:ext cx="599774" cy="88034"/>
          </a:xfrm>
          <a:prstGeom prst="bentConnector3">
            <a:avLst>
              <a:gd name="adj1" fmla="val 451"/>
            </a:avLst>
          </a:prstGeom>
        </p:spPr>
        <p:style>
          <a:lnRef idx="1">
            <a:schemeClr val="dk1"/>
          </a:lnRef>
          <a:fillRef idx="0">
            <a:schemeClr val="dk1"/>
          </a:fillRef>
          <a:effectRef idx="0">
            <a:schemeClr val="dk1"/>
          </a:effectRef>
          <a:fontRef idx="minor">
            <a:schemeClr val="tx1"/>
          </a:fontRef>
        </p:style>
      </p:cxnSp>
      <p:cxnSp>
        <p:nvCxnSpPr>
          <p:cNvPr id="206" name="직선 연결선 397">
            <a:extLst>
              <a:ext uri="{FF2B5EF4-FFF2-40B4-BE49-F238E27FC236}">
                <a16:creationId xmlns:a16="http://schemas.microsoft.com/office/drawing/2014/main" id="{8716A103-371B-4CEC-82E6-6DE21C3627D2}"/>
              </a:ext>
            </a:extLst>
          </p:cNvPr>
          <p:cNvCxnSpPr>
            <a:cxnSpLocks/>
            <a:stCxn id="201" idx="2"/>
          </p:cNvCxnSpPr>
          <p:nvPr/>
        </p:nvCxnSpPr>
        <p:spPr>
          <a:xfrm rot="16200000" flipH="1">
            <a:off x="4369608" y="6181767"/>
            <a:ext cx="224214" cy="528844"/>
          </a:xfrm>
          <a:prstGeom prst="bentConnector2">
            <a:avLst/>
          </a:prstGeom>
        </p:spPr>
        <p:style>
          <a:lnRef idx="1">
            <a:schemeClr val="dk1"/>
          </a:lnRef>
          <a:fillRef idx="0">
            <a:schemeClr val="dk1"/>
          </a:fillRef>
          <a:effectRef idx="0">
            <a:schemeClr val="dk1"/>
          </a:effectRef>
          <a:fontRef idx="minor">
            <a:schemeClr val="tx1"/>
          </a:fontRef>
        </p:style>
      </p:cxnSp>
      <p:sp>
        <p:nvSpPr>
          <p:cNvPr id="207" name="순서도: 처리 206">
            <a:extLst>
              <a:ext uri="{FF2B5EF4-FFF2-40B4-BE49-F238E27FC236}">
                <a16:creationId xmlns:a16="http://schemas.microsoft.com/office/drawing/2014/main" id="{5A8C7515-C4D8-4466-8C9F-0046138F16CD}"/>
              </a:ext>
            </a:extLst>
          </p:cNvPr>
          <p:cNvSpPr/>
          <p:nvPr/>
        </p:nvSpPr>
        <p:spPr>
          <a:xfrm>
            <a:off x="4833233" y="485662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결제하러 가기</a:t>
            </a:r>
          </a:p>
        </p:txBody>
      </p:sp>
      <p:sp>
        <p:nvSpPr>
          <p:cNvPr id="208" name="순서도: 처리 207">
            <a:extLst>
              <a:ext uri="{FF2B5EF4-FFF2-40B4-BE49-F238E27FC236}">
                <a16:creationId xmlns:a16="http://schemas.microsoft.com/office/drawing/2014/main" id="{77BF2007-DAE7-40CF-8019-9F4367BC77E1}"/>
              </a:ext>
            </a:extLst>
          </p:cNvPr>
          <p:cNvSpPr/>
          <p:nvPr/>
        </p:nvSpPr>
        <p:spPr>
          <a:xfrm>
            <a:off x="6089038" y="497420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결제하기</a:t>
            </a:r>
          </a:p>
        </p:txBody>
      </p:sp>
      <p:cxnSp>
        <p:nvCxnSpPr>
          <p:cNvPr id="209" name="연결선: 꺾임 175">
            <a:extLst>
              <a:ext uri="{FF2B5EF4-FFF2-40B4-BE49-F238E27FC236}">
                <a16:creationId xmlns:a16="http://schemas.microsoft.com/office/drawing/2014/main" id="{B692542A-61B3-4622-988D-2040173AB593}"/>
              </a:ext>
            </a:extLst>
          </p:cNvPr>
          <p:cNvCxnSpPr>
            <a:cxnSpLocks/>
          </p:cNvCxnSpPr>
          <p:nvPr/>
        </p:nvCxnSpPr>
        <p:spPr>
          <a:xfrm rot="10800000" flipV="1">
            <a:off x="6064927" y="4785777"/>
            <a:ext cx="12700" cy="245773"/>
          </a:xfrm>
          <a:prstGeom prst="bentConnector3">
            <a:avLst>
              <a:gd name="adj1" fmla="val 96116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0" name="직선 연결선 176">
            <a:extLst>
              <a:ext uri="{FF2B5EF4-FFF2-40B4-BE49-F238E27FC236}">
                <a16:creationId xmlns:a16="http://schemas.microsoft.com/office/drawing/2014/main" id="{6D5D8D45-2440-4185-BADF-B8A5B0B495A3}"/>
              </a:ext>
            </a:extLst>
          </p:cNvPr>
          <p:cNvCxnSpPr>
            <a:cxnSpLocks/>
            <a:stCxn id="207" idx="3"/>
          </p:cNvCxnSpPr>
          <p:nvPr/>
        </p:nvCxnSpPr>
        <p:spPr>
          <a:xfrm>
            <a:off x="5805233" y="4946623"/>
            <a:ext cx="150522"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1" name="직선 연결선 397">
            <a:extLst>
              <a:ext uri="{FF2B5EF4-FFF2-40B4-BE49-F238E27FC236}">
                <a16:creationId xmlns:a16="http://schemas.microsoft.com/office/drawing/2014/main" id="{5D9FA9C0-6B02-4E4F-A186-6CC490D4F5B9}"/>
              </a:ext>
            </a:extLst>
          </p:cNvPr>
          <p:cNvCxnSpPr>
            <a:cxnSpLocks/>
            <a:stCxn id="197" idx="3"/>
          </p:cNvCxnSpPr>
          <p:nvPr/>
        </p:nvCxnSpPr>
        <p:spPr>
          <a:xfrm>
            <a:off x="4479316" y="4738343"/>
            <a:ext cx="101762" cy="459430"/>
          </a:xfrm>
          <a:prstGeom prst="bentConnector2">
            <a:avLst/>
          </a:prstGeom>
        </p:spPr>
        <p:style>
          <a:lnRef idx="1">
            <a:schemeClr val="dk1"/>
          </a:lnRef>
          <a:fillRef idx="0">
            <a:schemeClr val="dk1"/>
          </a:fillRef>
          <a:effectRef idx="0">
            <a:schemeClr val="dk1"/>
          </a:effectRef>
          <a:fontRef idx="minor">
            <a:schemeClr val="tx1"/>
          </a:fontRef>
        </p:style>
      </p:cxnSp>
      <p:cxnSp>
        <p:nvCxnSpPr>
          <p:cNvPr id="212" name="직선 화살표 연결선 211">
            <a:extLst>
              <a:ext uri="{FF2B5EF4-FFF2-40B4-BE49-F238E27FC236}">
                <a16:creationId xmlns:a16="http://schemas.microsoft.com/office/drawing/2014/main" id="{48ACA636-AC94-4748-B43E-B4A075E2B385}"/>
              </a:ext>
            </a:extLst>
          </p:cNvPr>
          <p:cNvCxnSpPr>
            <a:cxnSpLocks/>
            <a:stCxn id="90" idx="3"/>
            <a:endCxn id="213" idx="1"/>
          </p:cNvCxnSpPr>
          <p:nvPr/>
        </p:nvCxnSpPr>
        <p:spPr>
          <a:xfrm>
            <a:off x="9912424" y="3906421"/>
            <a:ext cx="252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3" name="순서도: 처리 212">
            <a:extLst>
              <a:ext uri="{FF2B5EF4-FFF2-40B4-BE49-F238E27FC236}">
                <a16:creationId xmlns:a16="http://schemas.microsoft.com/office/drawing/2014/main" id="{D48ED8EC-C3D1-4272-B14D-74C0B86A140E}"/>
              </a:ext>
            </a:extLst>
          </p:cNvPr>
          <p:cNvSpPr/>
          <p:nvPr/>
        </p:nvSpPr>
        <p:spPr>
          <a:xfrm>
            <a:off x="10164560" y="38164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리뷰보기</a:t>
            </a:r>
          </a:p>
        </p:txBody>
      </p:sp>
      <p:sp>
        <p:nvSpPr>
          <p:cNvPr id="214" name="순서도: 처리 213">
            <a:extLst>
              <a:ext uri="{FF2B5EF4-FFF2-40B4-BE49-F238E27FC236}">
                <a16:creationId xmlns:a16="http://schemas.microsoft.com/office/drawing/2014/main" id="{7FAC03EA-7995-4142-A4F5-DF7D81CF7C36}"/>
              </a:ext>
            </a:extLst>
          </p:cNvPr>
          <p:cNvSpPr/>
          <p:nvPr/>
        </p:nvSpPr>
        <p:spPr>
          <a:xfrm>
            <a:off x="8940424" y="430489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PT</a:t>
            </a:r>
            <a:r>
              <a:rPr lang="ko-KR" altLang="en-US" sz="700" dirty="0">
                <a:solidFill>
                  <a:schemeClr val="tx1"/>
                </a:solidFill>
                <a:latin typeface="+mn-ea"/>
              </a:rPr>
              <a:t>가격 설정</a:t>
            </a:r>
          </a:p>
        </p:txBody>
      </p:sp>
      <p:sp>
        <p:nvSpPr>
          <p:cNvPr id="215" name="순서도: 처리 214">
            <a:extLst>
              <a:ext uri="{FF2B5EF4-FFF2-40B4-BE49-F238E27FC236}">
                <a16:creationId xmlns:a16="http://schemas.microsoft.com/office/drawing/2014/main" id="{BBD105BF-65D5-43BD-80E3-A178CDF37A94}"/>
              </a:ext>
            </a:extLst>
          </p:cNvPr>
          <p:cNvSpPr/>
          <p:nvPr/>
        </p:nvSpPr>
        <p:spPr>
          <a:xfrm>
            <a:off x="8959701" y="453486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회원탈퇴</a:t>
            </a:r>
          </a:p>
        </p:txBody>
      </p:sp>
      <p:sp>
        <p:nvSpPr>
          <p:cNvPr id="216" name="순서도: 처리 215">
            <a:extLst>
              <a:ext uri="{FF2B5EF4-FFF2-40B4-BE49-F238E27FC236}">
                <a16:creationId xmlns:a16="http://schemas.microsoft.com/office/drawing/2014/main" id="{8BE29E55-FC6C-4ED8-83AB-2D4876A95217}"/>
              </a:ext>
            </a:extLst>
          </p:cNvPr>
          <p:cNvSpPr/>
          <p:nvPr/>
        </p:nvSpPr>
        <p:spPr>
          <a:xfrm>
            <a:off x="8953351" y="477486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경력수정</a:t>
            </a:r>
          </a:p>
        </p:txBody>
      </p:sp>
      <p:sp>
        <p:nvSpPr>
          <p:cNvPr id="217" name="순서도: 처리 216">
            <a:extLst>
              <a:ext uri="{FF2B5EF4-FFF2-40B4-BE49-F238E27FC236}">
                <a16:creationId xmlns:a16="http://schemas.microsoft.com/office/drawing/2014/main" id="{AAD84382-9158-4D79-9464-81BFB86111F6}"/>
              </a:ext>
            </a:extLst>
          </p:cNvPr>
          <p:cNvSpPr/>
          <p:nvPr/>
        </p:nvSpPr>
        <p:spPr>
          <a:xfrm>
            <a:off x="8959701" y="501486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컨텐츠 작성</a:t>
            </a:r>
          </a:p>
        </p:txBody>
      </p:sp>
      <p:sp>
        <p:nvSpPr>
          <p:cNvPr id="218" name="순서도: 처리 217">
            <a:extLst>
              <a:ext uri="{FF2B5EF4-FFF2-40B4-BE49-F238E27FC236}">
                <a16:creationId xmlns:a16="http://schemas.microsoft.com/office/drawing/2014/main" id="{29DBBB9E-0B0C-45CD-9497-FCE6888D6A6A}"/>
              </a:ext>
            </a:extLst>
          </p:cNvPr>
          <p:cNvSpPr/>
          <p:nvPr/>
        </p:nvSpPr>
        <p:spPr>
          <a:xfrm>
            <a:off x="8953351" y="526063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URL</a:t>
            </a:r>
            <a:r>
              <a:rPr lang="ko-KR" altLang="en-US" sz="700" dirty="0">
                <a:solidFill>
                  <a:schemeClr val="tx1"/>
                </a:solidFill>
                <a:latin typeface="+mn-ea"/>
              </a:rPr>
              <a:t>수정</a:t>
            </a:r>
          </a:p>
        </p:txBody>
      </p:sp>
      <p:cxnSp>
        <p:nvCxnSpPr>
          <p:cNvPr id="219" name="연결선: 꺾임 213">
            <a:extLst>
              <a:ext uri="{FF2B5EF4-FFF2-40B4-BE49-F238E27FC236}">
                <a16:creationId xmlns:a16="http://schemas.microsoft.com/office/drawing/2014/main" id="{DBDCDD40-2CDC-4064-99B3-383AAD2E9481}"/>
              </a:ext>
            </a:extLst>
          </p:cNvPr>
          <p:cNvCxnSpPr>
            <a:cxnSpLocks/>
          </p:cNvCxnSpPr>
          <p:nvPr/>
        </p:nvCxnSpPr>
        <p:spPr>
          <a:xfrm rot="10800000" flipV="1">
            <a:off x="8940651" y="4613317"/>
            <a:ext cx="12700" cy="245776"/>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0" name="연결선: 꺾임 214">
            <a:extLst>
              <a:ext uri="{FF2B5EF4-FFF2-40B4-BE49-F238E27FC236}">
                <a16:creationId xmlns:a16="http://schemas.microsoft.com/office/drawing/2014/main" id="{C31F5D6C-7DE5-4F9A-B66B-20A82932A0A7}"/>
              </a:ext>
            </a:extLst>
          </p:cNvPr>
          <p:cNvCxnSpPr>
            <a:cxnSpLocks/>
          </p:cNvCxnSpPr>
          <p:nvPr/>
        </p:nvCxnSpPr>
        <p:spPr>
          <a:xfrm rot="10800000" flipV="1">
            <a:off x="8940651" y="4859093"/>
            <a:ext cx="12700" cy="24577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221" name="연결선: 꺾임 215">
            <a:extLst>
              <a:ext uri="{FF2B5EF4-FFF2-40B4-BE49-F238E27FC236}">
                <a16:creationId xmlns:a16="http://schemas.microsoft.com/office/drawing/2014/main" id="{9F808CA7-BBA2-43ED-9039-D0945428D384}"/>
              </a:ext>
            </a:extLst>
          </p:cNvPr>
          <p:cNvCxnSpPr>
            <a:cxnSpLocks/>
          </p:cNvCxnSpPr>
          <p:nvPr/>
        </p:nvCxnSpPr>
        <p:spPr>
          <a:xfrm rot="10800000" flipV="1">
            <a:off x="8940651" y="5104868"/>
            <a:ext cx="12700" cy="24577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222" name="직선 화살표 연결선 221">
            <a:extLst>
              <a:ext uri="{FF2B5EF4-FFF2-40B4-BE49-F238E27FC236}">
                <a16:creationId xmlns:a16="http://schemas.microsoft.com/office/drawing/2014/main" id="{963E48AA-30A6-4F4E-9C7D-44C83FBD888D}"/>
              </a:ext>
            </a:extLst>
          </p:cNvPr>
          <p:cNvCxnSpPr>
            <a:cxnSpLocks/>
            <a:endCxn id="214" idx="1"/>
          </p:cNvCxnSpPr>
          <p:nvPr/>
        </p:nvCxnSpPr>
        <p:spPr>
          <a:xfrm>
            <a:off x="8724400" y="4394895"/>
            <a:ext cx="216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3" name="직선 연결선 397">
            <a:extLst>
              <a:ext uri="{FF2B5EF4-FFF2-40B4-BE49-F238E27FC236}">
                <a16:creationId xmlns:a16="http://schemas.microsoft.com/office/drawing/2014/main" id="{6D81A740-DEBF-4C6E-AF07-F70458F57340}"/>
              </a:ext>
            </a:extLst>
          </p:cNvPr>
          <p:cNvCxnSpPr>
            <a:cxnSpLocks/>
          </p:cNvCxnSpPr>
          <p:nvPr/>
        </p:nvCxnSpPr>
        <p:spPr>
          <a:xfrm>
            <a:off x="8724400" y="4132203"/>
            <a:ext cx="0" cy="483387"/>
          </a:xfrm>
          <a:prstGeom prst="straightConnector1">
            <a:avLst/>
          </a:prstGeom>
        </p:spPr>
        <p:style>
          <a:lnRef idx="1">
            <a:schemeClr val="dk1"/>
          </a:lnRef>
          <a:fillRef idx="0">
            <a:schemeClr val="dk1"/>
          </a:fillRef>
          <a:effectRef idx="0">
            <a:schemeClr val="dk1"/>
          </a:effectRef>
          <a:fontRef idx="minor">
            <a:schemeClr val="tx1"/>
          </a:fontRef>
        </p:style>
      </p:cxnSp>
      <p:sp>
        <p:nvSpPr>
          <p:cNvPr id="224" name="순서도: 처리 223">
            <a:extLst>
              <a:ext uri="{FF2B5EF4-FFF2-40B4-BE49-F238E27FC236}">
                <a16:creationId xmlns:a16="http://schemas.microsoft.com/office/drawing/2014/main" id="{27705102-19D2-4A48-879F-DF8789DF95E3}"/>
              </a:ext>
            </a:extLst>
          </p:cNvPr>
          <p:cNvSpPr/>
          <p:nvPr/>
        </p:nvSpPr>
        <p:spPr>
          <a:xfrm>
            <a:off x="7536642" y="219381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리뷰보기</a:t>
            </a:r>
          </a:p>
        </p:txBody>
      </p:sp>
      <p:cxnSp>
        <p:nvCxnSpPr>
          <p:cNvPr id="225" name="직선 화살표 연결선 225">
            <a:extLst>
              <a:ext uri="{FF2B5EF4-FFF2-40B4-BE49-F238E27FC236}">
                <a16:creationId xmlns:a16="http://schemas.microsoft.com/office/drawing/2014/main" id="{1321AC24-639B-4EAC-BF3F-0E7CC5142FB3}"/>
              </a:ext>
            </a:extLst>
          </p:cNvPr>
          <p:cNvCxnSpPr>
            <a:cxnSpLocks/>
          </p:cNvCxnSpPr>
          <p:nvPr/>
        </p:nvCxnSpPr>
        <p:spPr>
          <a:xfrm rot="5400000" flipH="1" flipV="1">
            <a:off x="7283742" y="2317617"/>
            <a:ext cx="283428" cy="2160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27" name="순서도: 처리 226">
            <a:extLst>
              <a:ext uri="{FF2B5EF4-FFF2-40B4-BE49-F238E27FC236}">
                <a16:creationId xmlns:a16="http://schemas.microsoft.com/office/drawing/2014/main" id="{1D1392A8-C50D-4DF4-BF22-F2F3C67F443B}"/>
              </a:ext>
            </a:extLst>
          </p:cNvPr>
          <p:cNvSpPr/>
          <p:nvPr/>
        </p:nvSpPr>
        <p:spPr>
          <a:xfrm>
            <a:off x="5143917" y="357781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Q&amp;A</a:t>
            </a:r>
            <a:endParaRPr lang="ko-KR" altLang="en-US" sz="700" dirty="0">
              <a:solidFill>
                <a:schemeClr val="tx1"/>
              </a:solidFill>
              <a:latin typeface="+mn-ea"/>
            </a:endParaRPr>
          </a:p>
        </p:txBody>
      </p:sp>
      <p:sp>
        <p:nvSpPr>
          <p:cNvPr id="228" name="순서도: 처리 227">
            <a:extLst>
              <a:ext uri="{FF2B5EF4-FFF2-40B4-BE49-F238E27FC236}">
                <a16:creationId xmlns:a16="http://schemas.microsoft.com/office/drawing/2014/main" id="{ACC6868B-C163-423E-9B0D-1D39D2ADF957}"/>
              </a:ext>
            </a:extLst>
          </p:cNvPr>
          <p:cNvSpPr/>
          <p:nvPr/>
        </p:nvSpPr>
        <p:spPr>
          <a:xfrm>
            <a:off x="5146615" y="383239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신고게시판</a:t>
            </a:r>
          </a:p>
        </p:txBody>
      </p:sp>
      <p:cxnSp>
        <p:nvCxnSpPr>
          <p:cNvPr id="229" name="직선 연결선 397">
            <a:extLst>
              <a:ext uri="{FF2B5EF4-FFF2-40B4-BE49-F238E27FC236}">
                <a16:creationId xmlns:a16="http://schemas.microsoft.com/office/drawing/2014/main" id="{DDE0306D-FF6B-4A51-B962-CBF35E974F70}"/>
              </a:ext>
            </a:extLst>
          </p:cNvPr>
          <p:cNvCxnSpPr>
            <a:cxnSpLocks/>
            <a:stCxn id="188" idx="3"/>
          </p:cNvCxnSpPr>
          <p:nvPr/>
        </p:nvCxnSpPr>
        <p:spPr>
          <a:xfrm>
            <a:off x="4811291" y="3789358"/>
            <a:ext cx="185930"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30" name="연결선: 꺾임 233">
            <a:extLst>
              <a:ext uri="{FF2B5EF4-FFF2-40B4-BE49-F238E27FC236}">
                <a16:creationId xmlns:a16="http://schemas.microsoft.com/office/drawing/2014/main" id="{A2518444-F9C8-46D5-B455-D9EA2F1F6514}"/>
              </a:ext>
            </a:extLst>
          </p:cNvPr>
          <p:cNvCxnSpPr>
            <a:cxnSpLocks/>
            <a:stCxn id="227" idx="1"/>
            <a:endCxn id="228" idx="1"/>
          </p:cNvCxnSpPr>
          <p:nvPr/>
        </p:nvCxnSpPr>
        <p:spPr>
          <a:xfrm rot="10800000" flipH="1" flipV="1">
            <a:off x="5143917" y="3667816"/>
            <a:ext cx="2698" cy="254581"/>
          </a:xfrm>
          <a:prstGeom prst="bentConnector3">
            <a:avLst>
              <a:gd name="adj1" fmla="val -576160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1" name="직선 연결선 397">
            <a:extLst>
              <a:ext uri="{FF2B5EF4-FFF2-40B4-BE49-F238E27FC236}">
                <a16:creationId xmlns:a16="http://schemas.microsoft.com/office/drawing/2014/main" id="{67CDA325-F09A-4FCA-B0AE-3A0A224B8C39}"/>
              </a:ext>
            </a:extLst>
          </p:cNvPr>
          <p:cNvCxnSpPr>
            <a:cxnSpLocks/>
          </p:cNvCxnSpPr>
          <p:nvPr/>
        </p:nvCxnSpPr>
        <p:spPr>
          <a:xfrm>
            <a:off x="2083273" y="3906420"/>
            <a:ext cx="0" cy="39847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리뷰 작성하기</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099744750"/>
              </p:ext>
            </p:extLst>
          </p:nvPr>
        </p:nvGraphicFramePr>
        <p:xfrm>
          <a:off x="1197870" y="1268760"/>
          <a:ext cx="9794674" cy="5256584"/>
        </p:xfrm>
        <a:graphic>
          <a:graphicData uri="http://schemas.openxmlformats.org/drawingml/2006/table">
            <a:tbl>
              <a:tblPr>
                <a:tableStyleId>{5C22544A-7EE6-4342-B048-85BDC9FD1C3A}</a:tableStyleId>
              </a:tblPr>
              <a:tblGrid>
                <a:gridCol w="1264615">
                  <a:extLst>
                    <a:ext uri="{9D8B030D-6E8A-4147-A177-3AD203B41FA5}">
                      <a16:colId xmlns:a16="http://schemas.microsoft.com/office/drawing/2014/main" val="554055183"/>
                    </a:ext>
                  </a:extLst>
                </a:gridCol>
                <a:gridCol w="8530059">
                  <a:extLst>
                    <a:ext uri="{9D8B030D-6E8A-4147-A177-3AD203B41FA5}">
                      <a16:colId xmlns:a16="http://schemas.microsoft.com/office/drawing/2014/main" val="20000"/>
                    </a:ext>
                  </a:extLst>
                </a:gridCol>
              </a:tblGrid>
              <a:tr h="5256584">
                <a:tc>
                  <a:txBody>
                    <a:bodyPr/>
                    <a:lstStyle/>
                    <a:p>
                      <a:pPr algn="ctr" latinLnBrk="1"/>
                      <a:r>
                        <a:rPr lang="en-US" altLang="ko-KR" sz="1000" b="1" dirty="0">
                          <a:solidFill>
                            <a:schemeClr val="tx1"/>
                          </a:solidFill>
                        </a:rPr>
                        <a:t>Review</a:t>
                      </a:r>
                      <a:endParaRPr lang="en-US" altLang="ko-KR" sz="1000" b="1" baseline="0" dirty="0">
                        <a:solidFill>
                          <a:schemeClr val="tx1"/>
                        </a:solidFill>
                      </a:endParaRPr>
                    </a:p>
                    <a:p>
                      <a:pPr algn="ctr" latinLnBrk="1"/>
                      <a:r>
                        <a:rPr lang="en-US" altLang="ko-KR" sz="1000" b="1" baseline="0" dirty="0">
                          <a:solidFill>
                            <a:schemeClr val="tx1"/>
                          </a:solidFill>
                        </a:rPr>
                        <a:t>Write</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5" name="직선 화살표 연결선 14">
            <a:extLst>
              <a:ext uri="{FF2B5EF4-FFF2-40B4-BE49-F238E27FC236}">
                <a16:creationId xmlns:a16="http://schemas.microsoft.com/office/drawing/2014/main" id="{3EDA3593-F331-4B43-B8B1-68EE7CADE1D7}"/>
              </a:ext>
            </a:extLst>
          </p:cNvPr>
          <p:cNvCxnSpPr>
            <a:stCxn id="63" idx="2"/>
            <a:endCxn id="20" idx="0"/>
          </p:cNvCxnSpPr>
          <p:nvPr/>
        </p:nvCxnSpPr>
        <p:spPr>
          <a:xfrm>
            <a:off x="4800994" y="2111703"/>
            <a:ext cx="0" cy="3250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20" idx="4"/>
            <a:endCxn id="66" idx="0"/>
          </p:cNvCxnSpPr>
          <p:nvPr/>
        </p:nvCxnSpPr>
        <p:spPr>
          <a:xfrm>
            <a:off x="4800994" y="2777505"/>
            <a:ext cx="0" cy="3406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
        <p:nvSpPr>
          <p:cNvPr id="63" name="순서도: 문서 4">
            <a:extLst>
              <a:ext uri="{FF2B5EF4-FFF2-40B4-BE49-F238E27FC236}">
                <a16:creationId xmlns:a16="http://schemas.microsoft.com/office/drawing/2014/main" id="{27298BDD-BEED-483B-A942-11880CD2BCCD}"/>
              </a:ext>
            </a:extLst>
          </p:cNvPr>
          <p:cNvSpPr/>
          <p:nvPr/>
        </p:nvSpPr>
        <p:spPr>
          <a:xfrm>
            <a:off x="3887542" y="1861250"/>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reviewWrite.jsp</a:t>
            </a:r>
            <a:endParaRPr lang="en-US" altLang="ko-KR" sz="800" dirty="0">
              <a:solidFill>
                <a:schemeClr val="tx1"/>
              </a:solidFill>
              <a:latin typeface="+mn-ea"/>
            </a:endParaRPr>
          </a:p>
        </p:txBody>
      </p:sp>
      <p:sp>
        <p:nvSpPr>
          <p:cNvPr id="20" name="평행 사변형 19"/>
          <p:cNvSpPr/>
          <p:nvPr/>
        </p:nvSpPr>
        <p:spPr>
          <a:xfrm>
            <a:off x="4188926" y="2436793"/>
            <a:ext cx="1224136" cy="340712"/>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a:t>
            </a:r>
          </a:p>
          <a:p>
            <a:pPr algn="ctr"/>
            <a:r>
              <a:rPr lang="en-US" altLang="ko-KR" sz="800" dirty="0">
                <a:solidFill>
                  <a:schemeClr val="tx1"/>
                </a:solidFill>
              </a:rPr>
              <a:t>content</a:t>
            </a:r>
            <a:endParaRPr lang="ko-KR" altLang="en-US" sz="800" dirty="0">
              <a:solidFill>
                <a:schemeClr val="tx1"/>
              </a:solidFill>
            </a:endParaRPr>
          </a:p>
        </p:txBody>
      </p:sp>
      <p:sp>
        <p:nvSpPr>
          <p:cNvPr id="66" name="직사각형 65"/>
          <p:cNvSpPr/>
          <p:nvPr/>
        </p:nvSpPr>
        <p:spPr>
          <a:xfrm>
            <a:off x="4134920" y="311817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첨부추가</a:t>
            </a:r>
          </a:p>
        </p:txBody>
      </p:sp>
      <p:sp>
        <p:nvSpPr>
          <p:cNvPr id="104" name="직사각형 103"/>
          <p:cNvSpPr/>
          <p:nvPr/>
        </p:nvSpPr>
        <p:spPr>
          <a:xfrm>
            <a:off x="4134920" y="3713609"/>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addInputTag</a:t>
            </a:r>
            <a:r>
              <a:rPr lang="en-US" altLang="ko-KR" sz="800" dirty="0">
                <a:solidFill>
                  <a:schemeClr val="tx1"/>
                </a:solidFill>
              </a:rPr>
              <a:t>()</a:t>
            </a:r>
            <a:endParaRPr lang="ko-KR" altLang="en-US" sz="800" dirty="0">
              <a:solidFill>
                <a:schemeClr val="tx1"/>
              </a:solidFill>
            </a:endParaRPr>
          </a:p>
        </p:txBody>
      </p:sp>
      <p:cxnSp>
        <p:nvCxnSpPr>
          <p:cNvPr id="105" name="직선 화살표 연결선 104">
            <a:extLst>
              <a:ext uri="{FF2B5EF4-FFF2-40B4-BE49-F238E27FC236}">
                <a16:creationId xmlns:a16="http://schemas.microsoft.com/office/drawing/2014/main" id="{CE91D1FC-6AC8-4858-8642-44C8273A5620}"/>
              </a:ext>
            </a:extLst>
          </p:cNvPr>
          <p:cNvCxnSpPr>
            <a:cxnSpLocks/>
            <a:stCxn id="66" idx="2"/>
            <a:endCxn id="104" idx="0"/>
          </p:cNvCxnSpPr>
          <p:nvPr/>
        </p:nvCxnSpPr>
        <p:spPr>
          <a:xfrm>
            <a:off x="4800994" y="3425577"/>
            <a:ext cx="0" cy="2880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직사각형 116"/>
          <p:cNvSpPr/>
          <p:nvPr/>
        </p:nvSpPr>
        <p:spPr>
          <a:xfrm>
            <a:off x="4134920" y="434230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사진첨부</a:t>
            </a:r>
            <a:endParaRPr lang="en-US" altLang="ko-KR" sz="800" dirty="0">
              <a:solidFill>
                <a:schemeClr val="tx1"/>
              </a:solidFill>
            </a:endParaRPr>
          </a:p>
        </p:txBody>
      </p:sp>
      <p:cxnSp>
        <p:nvCxnSpPr>
          <p:cNvPr id="118" name="직선 화살표 연결선 117">
            <a:extLst>
              <a:ext uri="{FF2B5EF4-FFF2-40B4-BE49-F238E27FC236}">
                <a16:creationId xmlns:a16="http://schemas.microsoft.com/office/drawing/2014/main" id="{CE91D1FC-6AC8-4858-8642-44C8273A5620}"/>
              </a:ext>
            </a:extLst>
          </p:cNvPr>
          <p:cNvCxnSpPr>
            <a:cxnSpLocks/>
            <a:stCxn id="104" idx="2"/>
            <a:endCxn id="117" idx="0"/>
          </p:cNvCxnSpPr>
          <p:nvPr/>
        </p:nvCxnSpPr>
        <p:spPr>
          <a:xfrm>
            <a:off x="4800994" y="4021016"/>
            <a:ext cx="0" cy="3212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CE91D1FC-6AC8-4858-8642-44C8273A5620}"/>
              </a:ext>
            </a:extLst>
          </p:cNvPr>
          <p:cNvCxnSpPr>
            <a:cxnSpLocks/>
            <a:stCxn id="117" idx="2"/>
            <a:endCxn id="165" idx="0"/>
          </p:cNvCxnSpPr>
          <p:nvPr/>
        </p:nvCxnSpPr>
        <p:spPr>
          <a:xfrm>
            <a:off x="4800994" y="4649713"/>
            <a:ext cx="1598" cy="3600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3" name="직사각형 122">
            <a:extLst>
              <a:ext uri="{FF2B5EF4-FFF2-40B4-BE49-F238E27FC236}">
                <a16:creationId xmlns:a16="http://schemas.microsoft.com/office/drawing/2014/main" id="{A9428C8F-F6B1-42F6-AF7E-64F4E0684A90}"/>
              </a:ext>
            </a:extLst>
          </p:cNvPr>
          <p:cNvSpPr/>
          <p:nvPr/>
        </p:nvSpPr>
        <p:spPr>
          <a:xfrm>
            <a:off x="4873002" y="4794309"/>
            <a:ext cx="364202" cy="215444"/>
          </a:xfrm>
          <a:prstGeom prst="rect">
            <a:avLst/>
          </a:prstGeom>
        </p:spPr>
        <p:txBody>
          <a:bodyPr wrap="none">
            <a:spAutoFit/>
          </a:bodyPr>
          <a:lstStyle/>
          <a:p>
            <a:r>
              <a:rPr lang="en-US" altLang="ko-KR" sz="800" dirty="0" err="1"/>
              <a:t>ajax</a:t>
            </a:r>
            <a:endParaRPr lang="ko-KR" altLang="en-US" sz="800" dirty="0"/>
          </a:p>
        </p:txBody>
      </p:sp>
      <p:sp>
        <p:nvSpPr>
          <p:cNvPr id="134" name="직사각형 133"/>
          <p:cNvSpPr/>
          <p:nvPr/>
        </p:nvSpPr>
        <p:spPr>
          <a:xfrm>
            <a:off x="2711624" y="5854474"/>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cxnSp>
        <p:nvCxnSpPr>
          <p:cNvPr id="136" name="직선 화살표 연결선 135">
            <a:extLst>
              <a:ext uri="{FF2B5EF4-FFF2-40B4-BE49-F238E27FC236}">
                <a16:creationId xmlns:a16="http://schemas.microsoft.com/office/drawing/2014/main" id="{CE91D1FC-6AC8-4858-8642-44C8273A5620}"/>
              </a:ext>
            </a:extLst>
          </p:cNvPr>
          <p:cNvCxnSpPr>
            <a:cxnSpLocks/>
            <a:stCxn id="154" idx="1"/>
            <a:endCxn id="134" idx="3"/>
          </p:cNvCxnSpPr>
          <p:nvPr/>
        </p:nvCxnSpPr>
        <p:spPr>
          <a:xfrm flipH="1" flipV="1">
            <a:off x="3575720" y="6008178"/>
            <a:ext cx="398780" cy="153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2" name="직사각형 141">
            <a:extLst>
              <a:ext uri="{FF2B5EF4-FFF2-40B4-BE49-F238E27FC236}">
                <a16:creationId xmlns:a16="http://schemas.microsoft.com/office/drawing/2014/main" id="{A9428C8F-F6B1-42F6-AF7E-64F4E0684A90}"/>
              </a:ext>
            </a:extLst>
          </p:cNvPr>
          <p:cNvSpPr/>
          <p:nvPr/>
        </p:nvSpPr>
        <p:spPr>
          <a:xfrm>
            <a:off x="3575634" y="580242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44" name="직사각형 143">
            <a:extLst>
              <a:ext uri="{FF2B5EF4-FFF2-40B4-BE49-F238E27FC236}">
                <a16:creationId xmlns:a16="http://schemas.microsoft.com/office/drawing/2014/main" id="{A9428C8F-F6B1-42F6-AF7E-64F4E0684A90}"/>
              </a:ext>
            </a:extLst>
          </p:cNvPr>
          <p:cNvSpPr/>
          <p:nvPr/>
        </p:nvSpPr>
        <p:spPr>
          <a:xfrm>
            <a:off x="5538757" y="5802421"/>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48" name="직사각형 147"/>
          <p:cNvSpPr/>
          <p:nvPr/>
        </p:nvSpPr>
        <p:spPr>
          <a:xfrm>
            <a:off x="7896200" y="1700808"/>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Filename.jpg</a:t>
            </a:r>
          </a:p>
        </p:txBody>
      </p:sp>
      <p:cxnSp>
        <p:nvCxnSpPr>
          <p:cNvPr id="151" name="꺾인 연결선 150"/>
          <p:cNvCxnSpPr>
            <a:stCxn id="154" idx="3"/>
            <a:endCxn id="148" idx="1"/>
          </p:cNvCxnSpPr>
          <p:nvPr/>
        </p:nvCxnSpPr>
        <p:spPr>
          <a:xfrm flipV="1">
            <a:off x="5630684" y="1854512"/>
            <a:ext cx="2265516" cy="4169058"/>
          </a:xfrm>
          <a:prstGeom prst="bentConnector3">
            <a:avLst>
              <a:gd name="adj1" fmla="val 13002"/>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54" name="순서도: 판단 153">
            <a:extLst>
              <a:ext uri="{FF2B5EF4-FFF2-40B4-BE49-F238E27FC236}">
                <a16:creationId xmlns:a16="http://schemas.microsoft.com/office/drawing/2014/main" id="{C07A0973-7A51-4E56-927B-66B2A3E6F2B9}"/>
              </a:ext>
            </a:extLst>
          </p:cNvPr>
          <p:cNvSpPr/>
          <p:nvPr/>
        </p:nvSpPr>
        <p:spPr>
          <a:xfrm>
            <a:off x="3974500" y="5813251"/>
            <a:ext cx="1656184"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showImages</a:t>
            </a:r>
            <a:endParaRPr lang="en-US" altLang="ko-KR" sz="800" dirty="0">
              <a:solidFill>
                <a:schemeClr val="tx1"/>
              </a:solidFill>
            </a:endParaRPr>
          </a:p>
          <a:p>
            <a:pPr algn="ctr"/>
            <a:r>
              <a:rPr lang="en-US" altLang="ko-KR" sz="800" dirty="0">
                <a:solidFill>
                  <a:schemeClr val="tx1"/>
                </a:solidFill>
              </a:rPr>
              <a:t>(</a:t>
            </a:r>
            <a:r>
              <a:rPr lang="en-US" altLang="ko-KR" sz="800" dirty="0" err="1">
                <a:solidFill>
                  <a:schemeClr val="tx1"/>
                </a:solidFill>
              </a:rPr>
              <a:t>cnt</a:t>
            </a:r>
            <a:r>
              <a:rPr lang="en-US" altLang="ko-KR" sz="800" dirty="0">
                <a:solidFill>
                  <a:schemeClr val="tx1"/>
                </a:solidFill>
              </a:rPr>
              <a:t>)</a:t>
            </a:r>
            <a:endParaRPr lang="ko-KR" altLang="en-US" sz="800" dirty="0">
              <a:solidFill>
                <a:schemeClr val="tx1"/>
              </a:solidFill>
            </a:endParaRPr>
          </a:p>
        </p:txBody>
      </p:sp>
      <p:cxnSp>
        <p:nvCxnSpPr>
          <p:cNvPr id="158" name="직선 화살표 연결선 157">
            <a:extLst>
              <a:ext uri="{FF2B5EF4-FFF2-40B4-BE49-F238E27FC236}">
                <a16:creationId xmlns:a16="http://schemas.microsoft.com/office/drawing/2014/main" id="{CE91D1FC-6AC8-4858-8642-44C8273A5620}"/>
              </a:ext>
            </a:extLst>
          </p:cNvPr>
          <p:cNvCxnSpPr>
            <a:cxnSpLocks/>
            <a:stCxn id="165" idx="2"/>
            <a:endCxn id="154" idx="0"/>
          </p:cNvCxnSpPr>
          <p:nvPr/>
        </p:nvCxnSpPr>
        <p:spPr>
          <a:xfrm>
            <a:off x="4802592" y="5430391"/>
            <a:ext cx="0" cy="38286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65" name="순서도: 판단 164">
            <a:extLst>
              <a:ext uri="{FF2B5EF4-FFF2-40B4-BE49-F238E27FC236}">
                <a16:creationId xmlns:a16="http://schemas.microsoft.com/office/drawing/2014/main" id="{C07A0973-7A51-4E56-927B-66B2A3E6F2B9}"/>
              </a:ext>
            </a:extLst>
          </p:cNvPr>
          <p:cNvSpPr/>
          <p:nvPr/>
        </p:nvSpPr>
        <p:spPr>
          <a:xfrm>
            <a:off x="3812482" y="5009753"/>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ReviewThumbnail</a:t>
            </a:r>
            <a:endParaRPr lang="en-US" altLang="ko-KR" sz="800" dirty="0">
              <a:solidFill>
                <a:schemeClr val="tx1"/>
              </a:solidFill>
            </a:endParaRPr>
          </a:p>
          <a:p>
            <a:pPr algn="ctr"/>
            <a:r>
              <a:rPr lang="en-US" altLang="ko-KR" sz="800" dirty="0">
                <a:solidFill>
                  <a:schemeClr val="tx1"/>
                </a:solidFill>
              </a:rPr>
              <a:t>OkAction.java</a:t>
            </a:r>
            <a:r>
              <a:rPr lang="en-US" altLang="ko-KR" sz="800" dirty="0"/>
              <a:t>()</a:t>
            </a:r>
            <a:endParaRPr lang="ko-KR" altLang="en-US" sz="800" dirty="0">
              <a:solidFill>
                <a:schemeClr val="tx1"/>
              </a:solidFill>
            </a:endParaRPr>
          </a:p>
        </p:txBody>
      </p:sp>
      <p:sp>
        <p:nvSpPr>
          <p:cNvPr id="170" name="직사각형 169"/>
          <p:cNvSpPr/>
          <p:nvPr/>
        </p:nvSpPr>
        <p:spPr>
          <a:xfrm>
            <a:off x="2680495" y="5081761"/>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cxnSp>
        <p:nvCxnSpPr>
          <p:cNvPr id="171" name="직선 화살표 연결선 170">
            <a:extLst>
              <a:ext uri="{FF2B5EF4-FFF2-40B4-BE49-F238E27FC236}">
                <a16:creationId xmlns:a16="http://schemas.microsoft.com/office/drawing/2014/main" id="{CE91D1FC-6AC8-4858-8642-44C8273A5620}"/>
              </a:ext>
            </a:extLst>
          </p:cNvPr>
          <p:cNvCxnSpPr>
            <a:cxnSpLocks/>
            <a:stCxn id="165" idx="1"/>
            <a:endCxn id="170" idx="3"/>
          </p:cNvCxnSpPr>
          <p:nvPr/>
        </p:nvCxnSpPr>
        <p:spPr>
          <a:xfrm flipH="1">
            <a:off x="3544591" y="5220072"/>
            <a:ext cx="267891" cy="15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74" name="직사각형 173">
            <a:extLst>
              <a:ext uri="{FF2B5EF4-FFF2-40B4-BE49-F238E27FC236}">
                <a16:creationId xmlns:a16="http://schemas.microsoft.com/office/drawing/2014/main" id="{A9428C8F-F6B1-42F6-AF7E-64F4E0684A90}"/>
              </a:ext>
            </a:extLst>
          </p:cNvPr>
          <p:cNvSpPr/>
          <p:nvPr/>
        </p:nvSpPr>
        <p:spPr>
          <a:xfrm>
            <a:off x="3503712" y="5009753"/>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75" name="직사각형 174">
            <a:extLst>
              <a:ext uri="{FF2B5EF4-FFF2-40B4-BE49-F238E27FC236}">
                <a16:creationId xmlns:a16="http://schemas.microsoft.com/office/drawing/2014/main" id="{A9428C8F-F6B1-42F6-AF7E-64F4E0684A90}"/>
              </a:ext>
            </a:extLst>
          </p:cNvPr>
          <p:cNvSpPr/>
          <p:nvPr/>
        </p:nvSpPr>
        <p:spPr>
          <a:xfrm>
            <a:off x="4799856" y="5585817"/>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77" name="직사각형 176"/>
          <p:cNvSpPr/>
          <p:nvPr/>
        </p:nvSpPr>
        <p:spPr>
          <a:xfrm>
            <a:off x="7896200" y="218206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 삭제</a:t>
            </a:r>
            <a:endParaRPr lang="en-US" altLang="ko-KR" sz="800" dirty="0">
              <a:solidFill>
                <a:schemeClr val="tx1"/>
              </a:solidFill>
            </a:endParaRPr>
          </a:p>
        </p:txBody>
      </p:sp>
      <p:cxnSp>
        <p:nvCxnSpPr>
          <p:cNvPr id="178" name="직선 화살표 연결선 177">
            <a:extLst>
              <a:ext uri="{FF2B5EF4-FFF2-40B4-BE49-F238E27FC236}">
                <a16:creationId xmlns:a16="http://schemas.microsoft.com/office/drawing/2014/main" id="{CE91D1FC-6AC8-4858-8642-44C8273A5620}"/>
              </a:ext>
            </a:extLst>
          </p:cNvPr>
          <p:cNvCxnSpPr>
            <a:cxnSpLocks/>
            <a:stCxn id="148" idx="2"/>
          </p:cNvCxnSpPr>
          <p:nvPr/>
        </p:nvCxnSpPr>
        <p:spPr>
          <a:xfrm>
            <a:off x="8562274" y="2008215"/>
            <a:ext cx="0" cy="1738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1" name="직사각형 180"/>
          <p:cNvSpPr/>
          <p:nvPr/>
        </p:nvSpPr>
        <p:spPr>
          <a:xfrm>
            <a:off x="7896200" y="2686122"/>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cancleFile</a:t>
            </a:r>
            <a:r>
              <a:rPr lang="en-US" altLang="ko-KR" sz="800" dirty="0">
                <a:solidFill>
                  <a:schemeClr val="tx1"/>
                </a:solidFill>
              </a:rPr>
              <a:t>()</a:t>
            </a:r>
          </a:p>
        </p:txBody>
      </p:sp>
      <p:cxnSp>
        <p:nvCxnSpPr>
          <p:cNvPr id="182" name="직선 화살표 연결선 181">
            <a:extLst>
              <a:ext uri="{FF2B5EF4-FFF2-40B4-BE49-F238E27FC236}">
                <a16:creationId xmlns:a16="http://schemas.microsoft.com/office/drawing/2014/main" id="{CE91D1FC-6AC8-4858-8642-44C8273A5620}"/>
              </a:ext>
            </a:extLst>
          </p:cNvPr>
          <p:cNvCxnSpPr>
            <a:cxnSpLocks/>
            <a:stCxn id="177" idx="2"/>
            <a:endCxn id="181" idx="0"/>
          </p:cNvCxnSpPr>
          <p:nvPr/>
        </p:nvCxnSpPr>
        <p:spPr>
          <a:xfrm>
            <a:off x="8562274" y="2489473"/>
            <a:ext cx="0" cy="1966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6" name="직사각형 185"/>
          <p:cNvSpPr/>
          <p:nvPr/>
        </p:nvSpPr>
        <p:spPr>
          <a:xfrm>
            <a:off x="7896200" y="318768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리뷰 등록</a:t>
            </a:r>
            <a:endParaRPr lang="en-US" altLang="ko-KR" sz="800" dirty="0">
              <a:solidFill>
                <a:schemeClr val="tx1"/>
              </a:solidFill>
            </a:endParaRPr>
          </a:p>
        </p:txBody>
      </p:sp>
      <p:cxnSp>
        <p:nvCxnSpPr>
          <p:cNvPr id="187" name="직선 화살표 연결선 186">
            <a:extLst>
              <a:ext uri="{FF2B5EF4-FFF2-40B4-BE49-F238E27FC236}">
                <a16:creationId xmlns:a16="http://schemas.microsoft.com/office/drawing/2014/main" id="{CE91D1FC-6AC8-4858-8642-44C8273A5620}"/>
              </a:ext>
            </a:extLst>
          </p:cNvPr>
          <p:cNvCxnSpPr>
            <a:cxnSpLocks/>
            <a:endCxn id="186" idx="0"/>
          </p:cNvCxnSpPr>
          <p:nvPr/>
        </p:nvCxnSpPr>
        <p:spPr>
          <a:xfrm>
            <a:off x="8562274" y="2993530"/>
            <a:ext cx="0" cy="19415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1" name="직선 화살표 연결선 190">
            <a:extLst>
              <a:ext uri="{FF2B5EF4-FFF2-40B4-BE49-F238E27FC236}">
                <a16:creationId xmlns:a16="http://schemas.microsoft.com/office/drawing/2014/main" id="{CE91D1FC-6AC8-4858-8642-44C8273A5620}"/>
              </a:ext>
            </a:extLst>
          </p:cNvPr>
          <p:cNvCxnSpPr>
            <a:cxnSpLocks/>
            <a:stCxn id="186" idx="2"/>
            <a:endCxn id="237" idx="0"/>
          </p:cNvCxnSpPr>
          <p:nvPr/>
        </p:nvCxnSpPr>
        <p:spPr>
          <a:xfrm>
            <a:off x="8562274" y="3495093"/>
            <a:ext cx="0" cy="20235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94" name="순서도: 판단 193">
            <a:extLst>
              <a:ext uri="{FF2B5EF4-FFF2-40B4-BE49-F238E27FC236}">
                <a16:creationId xmlns:a16="http://schemas.microsoft.com/office/drawing/2014/main" id="{C07A0973-7A51-4E56-927B-66B2A3E6F2B9}"/>
              </a:ext>
            </a:extLst>
          </p:cNvPr>
          <p:cNvSpPr/>
          <p:nvPr/>
        </p:nvSpPr>
        <p:spPr>
          <a:xfrm>
            <a:off x="7572164" y="4445099"/>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ReviewWriteOk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cxnSp>
        <p:nvCxnSpPr>
          <p:cNvPr id="196" name="직선 화살표 연결선 195">
            <a:extLst>
              <a:ext uri="{FF2B5EF4-FFF2-40B4-BE49-F238E27FC236}">
                <a16:creationId xmlns:a16="http://schemas.microsoft.com/office/drawing/2014/main" id="{CE91D1FC-6AC8-4858-8642-44C8273A5620}"/>
              </a:ext>
            </a:extLst>
          </p:cNvPr>
          <p:cNvCxnSpPr>
            <a:cxnSpLocks/>
            <a:stCxn id="237" idx="2"/>
            <a:endCxn id="194" idx="0"/>
          </p:cNvCxnSpPr>
          <p:nvPr/>
        </p:nvCxnSpPr>
        <p:spPr>
          <a:xfrm>
            <a:off x="8562274" y="4118086"/>
            <a:ext cx="0" cy="32701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03" name="그림 202">
            <a:extLst>
              <a:ext uri="{FF2B5EF4-FFF2-40B4-BE49-F238E27FC236}">
                <a16:creationId xmlns:a16="http://schemas.microsoft.com/office/drawing/2014/main" id="{CEDF8183-FEB8-3E4D-B439-928C086396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82869" y="4495707"/>
            <a:ext cx="459859" cy="361426"/>
          </a:xfrm>
          <a:prstGeom prst="rect">
            <a:avLst/>
          </a:prstGeom>
        </p:spPr>
      </p:pic>
      <p:cxnSp>
        <p:nvCxnSpPr>
          <p:cNvPr id="204" name="직선 화살표 연결선 203"/>
          <p:cNvCxnSpPr/>
          <p:nvPr/>
        </p:nvCxnSpPr>
        <p:spPr>
          <a:xfrm>
            <a:off x="9624392" y="4649713"/>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206" name="직사각형 205">
            <a:extLst>
              <a:ext uri="{FF2B5EF4-FFF2-40B4-BE49-F238E27FC236}">
                <a16:creationId xmlns:a16="http://schemas.microsoft.com/office/drawing/2014/main" id="{A9428C8F-F6B1-42F6-AF7E-64F4E0684A90}"/>
              </a:ext>
            </a:extLst>
          </p:cNvPr>
          <p:cNvSpPr/>
          <p:nvPr/>
        </p:nvSpPr>
        <p:spPr>
          <a:xfrm>
            <a:off x="9983220" y="4887223"/>
            <a:ext cx="707245" cy="338554"/>
          </a:xfrm>
          <a:prstGeom prst="rect">
            <a:avLst/>
          </a:prstGeom>
        </p:spPr>
        <p:txBody>
          <a:bodyPr wrap="none">
            <a:spAutoFit/>
          </a:bodyPr>
          <a:lstStyle/>
          <a:p>
            <a:r>
              <a:rPr lang="en-US" altLang="ko-KR" sz="800" dirty="0"/>
              <a:t>DG_RIVIEW</a:t>
            </a:r>
          </a:p>
          <a:p>
            <a:r>
              <a:rPr lang="en-US" altLang="ko-KR" sz="800" dirty="0"/>
              <a:t>FILENAME</a:t>
            </a:r>
          </a:p>
        </p:txBody>
      </p:sp>
      <p:sp>
        <p:nvSpPr>
          <p:cNvPr id="208" name="직사각형 207"/>
          <p:cNvSpPr/>
          <p:nvPr/>
        </p:nvSpPr>
        <p:spPr>
          <a:xfrm>
            <a:off x="6471247" y="4501714"/>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209" name="직선 화살표 연결선 208">
            <a:extLst>
              <a:ext uri="{FF2B5EF4-FFF2-40B4-BE49-F238E27FC236}">
                <a16:creationId xmlns:a16="http://schemas.microsoft.com/office/drawing/2014/main" id="{CE91D1FC-6AC8-4858-8642-44C8273A5620}"/>
              </a:ext>
            </a:extLst>
          </p:cNvPr>
          <p:cNvCxnSpPr>
            <a:cxnSpLocks/>
            <a:stCxn id="194" idx="1"/>
            <a:endCxn id="208" idx="3"/>
          </p:cNvCxnSpPr>
          <p:nvPr/>
        </p:nvCxnSpPr>
        <p:spPr>
          <a:xfrm flipH="1">
            <a:off x="7335343" y="4655418"/>
            <a:ext cx="23682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12" name="직사각형 211">
            <a:extLst>
              <a:ext uri="{FF2B5EF4-FFF2-40B4-BE49-F238E27FC236}">
                <a16:creationId xmlns:a16="http://schemas.microsoft.com/office/drawing/2014/main" id="{A9428C8F-F6B1-42F6-AF7E-64F4E0684A90}"/>
              </a:ext>
            </a:extLst>
          </p:cNvPr>
          <p:cNvSpPr/>
          <p:nvPr/>
        </p:nvSpPr>
        <p:spPr>
          <a:xfrm>
            <a:off x="7336812" y="4434269"/>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213" name="직선 화살표 연결선 212">
            <a:extLst>
              <a:ext uri="{FF2B5EF4-FFF2-40B4-BE49-F238E27FC236}">
                <a16:creationId xmlns:a16="http://schemas.microsoft.com/office/drawing/2014/main" id="{CE91D1FC-6AC8-4858-8642-44C8273A5620}"/>
              </a:ext>
            </a:extLst>
          </p:cNvPr>
          <p:cNvCxnSpPr>
            <a:cxnSpLocks/>
            <a:stCxn id="194" idx="2"/>
            <a:endCxn id="219" idx="0"/>
          </p:cNvCxnSpPr>
          <p:nvPr/>
        </p:nvCxnSpPr>
        <p:spPr>
          <a:xfrm>
            <a:off x="8562274" y="4865737"/>
            <a:ext cx="0" cy="2274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16" name="직사각형 215">
            <a:extLst>
              <a:ext uri="{FF2B5EF4-FFF2-40B4-BE49-F238E27FC236}">
                <a16:creationId xmlns:a16="http://schemas.microsoft.com/office/drawing/2014/main" id="{A9428C8F-F6B1-42F6-AF7E-64F4E0684A90}"/>
              </a:ext>
            </a:extLst>
          </p:cNvPr>
          <p:cNvSpPr/>
          <p:nvPr/>
        </p:nvSpPr>
        <p:spPr>
          <a:xfrm>
            <a:off x="8544272" y="4865737"/>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219" name="순서도: 판단 218">
            <a:extLst>
              <a:ext uri="{FF2B5EF4-FFF2-40B4-BE49-F238E27FC236}">
                <a16:creationId xmlns:a16="http://schemas.microsoft.com/office/drawing/2014/main" id="{C07A0973-7A51-4E56-927B-66B2A3E6F2B9}"/>
              </a:ext>
            </a:extLst>
          </p:cNvPr>
          <p:cNvSpPr/>
          <p:nvPr/>
        </p:nvSpPr>
        <p:spPr>
          <a:xfrm>
            <a:off x="7572164" y="5093171"/>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ReviewListOk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sp>
        <p:nvSpPr>
          <p:cNvPr id="222" name="직사각형 221"/>
          <p:cNvSpPr/>
          <p:nvPr/>
        </p:nvSpPr>
        <p:spPr>
          <a:xfrm>
            <a:off x="6456039" y="5153769"/>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223" name="직선 화살표 연결선 222">
            <a:extLst>
              <a:ext uri="{FF2B5EF4-FFF2-40B4-BE49-F238E27FC236}">
                <a16:creationId xmlns:a16="http://schemas.microsoft.com/office/drawing/2014/main" id="{CE91D1FC-6AC8-4858-8642-44C8273A5620}"/>
              </a:ext>
            </a:extLst>
          </p:cNvPr>
          <p:cNvCxnSpPr>
            <a:cxnSpLocks/>
            <a:stCxn id="219" idx="1"/>
            <a:endCxn id="222" idx="3"/>
          </p:cNvCxnSpPr>
          <p:nvPr/>
        </p:nvCxnSpPr>
        <p:spPr>
          <a:xfrm flipH="1">
            <a:off x="7320135" y="5303490"/>
            <a:ext cx="252029" cy="39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24" name="직사각형 223">
            <a:extLst>
              <a:ext uri="{FF2B5EF4-FFF2-40B4-BE49-F238E27FC236}">
                <a16:creationId xmlns:a16="http://schemas.microsoft.com/office/drawing/2014/main" id="{A9428C8F-F6B1-42F6-AF7E-64F4E0684A90}"/>
              </a:ext>
            </a:extLst>
          </p:cNvPr>
          <p:cNvSpPr/>
          <p:nvPr/>
        </p:nvSpPr>
        <p:spPr>
          <a:xfrm>
            <a:off x="7320137" y="508234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228" name="순서도: 문서 4">
            <a:extLst>
              <a:ext uri="{FF2B5EF4-FFF2-40B4-BE49-F238E27FC236}">
                <a16:creationId xmlns:a16="http://schemas.microsoft.com/office/drawing/2014/main" id="{27298BDD-BEED-483B-A942-11880CD2BCCD}"/>
              </a:ext>
            </a:extLst>
          </p:cNvPr>
          <p:cNvSpPr/>
          <p:nvPr/>
        </p:nvSpPr>
        <p:spPr>
          <a:xfrm>
            <a:off x="7648822" y="5821690"/>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trainerView.jsp</a:t>
            </a:r>
            <a:endParaRPr lang="en-US" altLang="ko-KR" sz="800" dirty="0">
              <a:solidFill>
                <a:schemeClr val="tx1"/>
              </a:solidFill>
              <a:latin typeface="+mn-ea"/>
            </a:endParaRPr>
          </a:p>
        </p:txBody>
      </p:sp>
      <p:cxnSp>
        <p:nvCxnSpPr>
          <p:cNvPr id="229" name="직선 화살표 연결선 228">
            <a:extLst>
              <a:ext uri="{FF2B5EF4-FFF2-40B4-BE49-F238E27FC236}">
                <a16:creationId xmlns:a16="http://schemas.microsoft.com/office/drawing/2014/main" id="{CE91D1FC-6AC8-4858-8642-44C8273A5620}"/>
              </a:ext>
            </a:extLst>
          </p:cNvPr>
          <p:cNvCxnSpPr>
            <a:cxnSpLocks/>
            <a:stCxn id="219" idx="2"/>
            <a:endCxn id="228" idx="0"/>
          </p:cNvCxnSpPr>
          <p:nvPr/>
        </p:nvCxnSpPr>
        <p:spPr>
          <a:xfrm>
            <a:off x="8562274" y="5513809"/>
            <a:ext cx="0" cy="30788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32" name="직사각형 231">
            <a:extLst>
              <a:ext uri="{FF2B5EF4-FFF2-40B4-BE49-F238E27FC236}">
                <a16:creationId xmlns:a16="http://schemas.microsoft.com/office/drawing/2014/main" id="{A9428C8F-F6B1-42F6-AF7E-64F4E0684A90}"/>
              </a:ext>
            </a:extLst>
          </p:cNvPr>
          <p:cNvSpPr/>
          <p:nvPr/>
        </p:nvSpPr>
        <p:spPr>
          <a:xfrm>
            <a:off x="8544272" y="5586397"/>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grpSp>
        <p:nvGrpSpPr>
          <p:cNvPr id="233" name="그룹 232">
            <a:extLst>
              <a:ext uri="{FF2B5EF4-FFF2-40B4-BE49-F238E27FC236}">
                <a16:creationId xmlns:a16="http://schemas.microsoft.com/office/drawing/2014/main" id="{FB6A67B7-0440-423D-8FC0-28C93D04129C}"/>
              </a:ext>
            </a:extLst>
          </p:cNvPr>
          <p:cNvGrpSpPr/>
          <p:nvPr/>
        </p:nvGrpSpPr>
        <p:grpSpPr>
          <a:xfrm>
            <a:off x="6023992" y="3510614"/>
            <a:ext cx="1660913" cy="794305"/>
            <a:chOff x="9696401" y="4265098"/>
            <a:chExt cx="1474520" cy="642182"/>
          </a:xfrm>
        </p:grpSpPr>
        <p:sp>
          <p:nvSpPr>
            <p:cNvPr id="234" name="순서도: 처리 233">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내용을 입력해주세요</a:t>
              </a:r>
              <a:r>
                <a:rPr lang="en-US" altLang="ko-KR" sz="800" dirty="0">
                  <a:solidFill>
                    <a:schemeClr val="tx1"/>
                  </a:solidFill>
                </a:rPr>
                <a:t>!</a:t>
              </a:r>
              <a:r>
                <a:rPr lang="en-US" altLang="ko-KR" sz="800" dirty="0"/>
                <a:t>!</a:t>
              </a: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235"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237" name="순서도: 판단 236">
            <a:extLst>
              <a:ext uri="{FF2B5EF4-FFF2-40B4-BE49-F238E27FC236}">
                <a16:creationId xmlns:a16="http://schemas.microsoft.com/office/drawing/2014/main" id="{C07A0973-7A51-4E56-927B-66B2A3E6F2B9}"/>
              </a:ext>
            </a:extLst>
          </p:cNvPr>
          <p:cNvSpPr/>
          <p:nvPr/>
        </p:nvSpPr>
        <p:spPr>
          <a:xfrm>
            <a:off x="7896200" y="3697448"/>
            <a:ext cx="1332148"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유효성 검사</a:t>
            </a:r>
          </a:p>
        </p:txBody>
      </p:sp>
      <p:cxnSp>
        <p:nvCxnSpPr>
          <p:cNvPr id="248" name="직선 화살표 연결선 247">
            <a:extLst>
              <a:ext uri="{FF2B5EF4-FFF2-40B4-BE49-F238E27FC236}">
                <a16:creationId xmlns:a16="http://schemas.microsoft.com/office/drawing/2014/main" id="{CE91D1FC-6AC8-4858-8642-44C8273A5620}"/>
              </a:ext>
            </a:extLst>
          </p:cNvPr>
          <p:cNvCxnSpPr>
            <a:cxnSpLocks/>
            <a:stCxn id="237" idx="1"/>
            <a:endCxn id="234" idx="3"/>
          </p:cNvCxnSpPr>
          <p:nvPr/>
        </p:nvCxnSpPr>
        <p:spPr>
          <a:xfrm flipH="1">
            <a:off x="7684905" y="3907767"/>
            <a:ext cx="211295"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2" name="직사각형 251">
            <a:extLst>
              <a:ext uri="{FF2B5EF4-FFF2-40B4-BE49-F238E27FC236}">
                <a16:creationId xmlns:a16="http://schemas.microsoft.com/office/drawing/2014/main" id="{A9428C8F-F6B1-42F6-AF7E-64F4E0684A90}"/>
              </a:ext>
            </a:extLst>
          </p:cNvPr>
          <p:cNvSpPr/>
          <p:nvPr/>
        </p:nvSpPr>
        <p:spPr>
          <a:xfrm>
            <a:off x="7684905" y="369232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253" name="직사각형 252">
            <a:extLst>
              <a:ext uri="{FF2B5EF4-FFF2-40B4-BE49-F238E27FC236}">
                <a16:creationId xmlns:a16="http://schemas.microsoft.com/office/drawing/2014/main" id="{A9428C8F-F6B1-42F6-AF7E-64F4E0684A90}"/>
              </a:ext>
            </a:extLst>
          </p:cNvPr>
          <p:cNvSpPr/>
          <p:nvPr/>
        </p:nvSpPr>
        <p:spPr>
          <a:xfrm>
            <a:off x="8575484" y="4173870"/>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Tree>
    <p:extLst>
      <p:ext uri="{BB962C8B-B14F-4D97-AF65-F5344CB8AC3E}">
        <p14:creationId xmlns:p14="http://schemas.microsoft.com/office/powerpoint/2010/main" val="26882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리뷰 상세보기</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7702147"/>
              </p:ext>
            </p:extLst>
          </p:nvPr>
        </p:nvGraphicFramePr>
        <p:xfrm>
          <a:off x="335361" y="1268760"/>
          <a:ext cx="11569284" cy="5055309"/>
        </p:xfrm>
        <a:graphic>
          <a:graphicData uri="http://schemas.openxmlformats.org/drawingml/2006/table">
            <a:tbl>
              <a:tblPr>
                <a:tableStyleId>{5C22544A-7EE6-4342-B048-85BDC9FD1C3A}</a:tableStyleId>
              </a:tblPr>
              <a:tblGrid>
                <a:gridCol w="1020820">
                  <a:extLst>
                    <a:ext uri="{9D8B030D-6E8A-4147-A177-3AD203B41FA5}">
                      <a16:colId xmlns:a16="http://schemas.microsoft.com/office/drawing/2014/main" val="554055183"/>
                    </a:ext>
                  </a:extLst>
                </a:gridCol>
                <a:gridCol w="2939619">
                  <a:extLst>
                    <a:ext uri="{9D8B030D-6E8A-4147-A177-3AD203B41FA5}">
                      <a16:colId xmlns:a16="http://schemas.microsoft.com/office/drawing/2014/main" val="20000"/>
                    </a:ext>
                  </a:extLst>
                </a:gridCol>
                <a:gridCol w="3914453">
                  <a:extLst>
                    <a:ext uri="{9D8B030D-6E8A-4147-A177-3AD203B41FA5}">
                      <a16:colId xmlns:a16="http://schemas.microsoft.com/office/drawing/2014/main" val="20002"/>
                    </a:ext>
                  </a:extLst>
                </a:gridCol>
                <a:gridCol w="3694392">
                  <a:extLst>
                    <a:ext uri="{9D8B030D-6E8A-4147-A177-3AD203B41FA5}">
                      <a16:colId xmlns:a16="http://schemas.microsoft.com/office/drawing/2014/main" val="20003"/>
                    </a:ext>
                  </a:extLst>
                </a:gridCol>
              </a:tblGrid>
              <a:tr h="432048">
                <a:tc rowSpan="2">
                  <a:txBody>
                    <a:bodyPr/>
                    <a:lstStyle/>
                    <a:p>
                      <a:pPr algn="ctr" latinLnBrk="1"/>
                      <a:r>
                        <a:rPr lang="en-US" altLang="ko-KR" sz="1000" b="1" dirty="0">
                          <a:solidFill>
                            <a:schemeClr val="tx1"/>
                          </a:solidFill>
                        </a:rPr>
                        <a:t>Review</a:t>
                      </a:r>
                      <a:endParaRPr lang="en-US" altLang="ko-KR" sz="1000" b="1" baseline="0" dirty="0">
                        <a:solidFill>
                          <a:schemeClr val="tx1"/>
                        </a:solidFill>
                      </a:endParaRPr>
                    </a:p>
                    <a:p>
                      <a:pPr algn="ctr" latinLnBrk="1"/>
                      <a:r>
                        <a:rPr lang="en-US" altLang="ko-KR" sz="1000" b="1" baseline="0" dirty="0">
                          <a:solidFill>
                            <a:schemeClr val="tx1"/>
                          </a:solidFill>
                        </a:rPr>
                        <a:t>View</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0" dirty="0">
                          <a:solidFill>
                            <a:schemeClr val="tx1"/>
                          </a:solidFill>
                        </a:rPr>
                        <a:t>수정</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a:solidFill>
                            <a:schemeClr val="tx1"/>
                          </a:solidFill>
                        </a:rPr>
                        <a:t>삭제</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a:solidFill>
                            <a:schemeClr val="tx1"/>
                          </a:solidFill>
                        </a:rPr>
                        <a:t>목록</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23261">
                <a:tc vMerge="1">
                  <a:txBody>
                    <a:bodyPr/>
                    <a:lstStyle/>
                    <a:p>
                      <a:pPr latinLnBrk="1"/>
                      <a:endParaRPr lang="ko-KR" altLang="en-US"/>
                    </a:p>
                  </a:txBody>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63" name="순서도: 문서 4">
            <a:extLst>
              <a:ext uri="{FF2B5EF4-FFF2-40B4-BE49-F238E27FC236}">
                <a16:creationId xmlns:a16="http://schemas.microsoft.com/office/drawing/2014/main" id="{27298BDD-BEED-483B-A942-11880CD2BCCD}"/>
              </a:ext>
            </a:extLst>
          </p:cNvPr>
          <p:cNvSpPr/>
          <p:nvPr/>
        </p:nvSpPr>
        <p:spPr>
          <a:xfrm>
            <a:off x="2248222" y="249289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reviewView.jsp</a:t>
            </a:r>
            <a:endParaRPr lang="en-US" altLang="ko-KR" sz="800" dirty="0">
              <a:solidFill>
                <a:schemeClr val="tx1"/>
              </a:solidFill>
              <a:latin typeface="+mn-ea"/>
            </a:endParaRPr>
          </a:p>
        </p:txBody>
      </p:sp>
      <p:cxnSp>
        <p:nvCxnSpPr>
          <p:cNvPr id="61" name="직선 화살표 연결선 60">
            <a:extLst>
              <a:ext uri="{FF2B5EF4-FFF2-40B4-BE49-F238E27FC236}">
                <a16:creationId xmlns:a16="http://schemas.microsoft.com/office/drawing/2014/main" id="{3EDA3593-F331-4B43-B8B1-68EE7CADE1D7}"/>
              </a:ext>
            </a:extLst>
          </p:cNvPr>
          <p:cNvCxnSpPr>
            <a:stCxn id="63" idx="2"/>
            <a:endCxn id="64" idx="0"/>
          </p:cNvCxnSpPr>
          <p:nvPr/>
        </p:nvCxnSpPr>
        <p:spPr>
          <a:xfrm>
            <a:off x="3161674" y="2743349"/>
            <a:ext cx="0" cy="54163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직사각형 63"/>
          <p:cNvSpPr/>
          <p:nvPr/>
        </p:nvSpPr>
        <p:spPr>
          <a:xfrm>
            <a:off x="2495600" y="328498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수정</a:t>
            </a:r>
          </a:p>
        </p:txBody>
      </p:sp>
      <p:sp>
        <p:nvSpPr>
          <p:cNvPr id="67" name="순서도: 판단 66">
            <a:extLst>
              <a:ext uri="{FF2B5EF4-FFF2-40B4-BE49-F238E27FC236}">
                <a16:creationId xmlns:a16="http://schemas.microsoft.com/office/drawing/2014/main" id="{C07A0973-7A51-4E56-927B-66B2A3E6F2B9}"/>
              </a:ext>
            </a:extLst>
          </p:cNvPr>
          <p:cNvSpPr/>
          <p:nvPr/>
        </p:nvSpPr>
        <p:spPr>
          <a:xfrm>
            <a:off x="2171564" y="408848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ReviewModify</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cxnSp>
        <p:nvCxnSpPr>
          <p:cNvPr id="68" name="직선 화살표 연결선 67">
            <a:extLst>
              <a:ext uri="{FF2B5EF4-FFF2-40B4-BE49-F238E27FC236}">
                <a16:creationId xmlns:a16="http://schemas.microsoft.com/office/drawing/2014/main" id="{3EDA3593-F331-4B43-B8B1-68EE7CADE1D7}"/>
              </a:ext>
            </a:extLst>
          </p:cNvPr>
          <p:cNvCxnSpPr>
            <a:stCxn id="64" idx="2"/>
            <a:endCxn id="67" idx="0"/>
          </p:cNvCxnSpPr>
          <p:nvPr/>
        </p:nvCxnSpPr>
        <p:spPr>
          <a:xfrm>
            <a:off x="3161674" y="3592391"/>
            <a:ext cx="0" cy="4960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직사각형 69"/>
          <p:cNvSpPr/>
          <p:nvPr/>
        </p:nvSpPr>
        <p:spPr>
          <a:xfrm>
            <a:off x="1451484" y="4149080"/>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71" name="직선 화살표 연결선 70">
            <a:extLst>
              <a:ext uri="{FF2B5EF4-FFF2-40B4-BE49-F238E27FC236}">
                <a16:creationId xmlns:a16="http://schemas.microsoft.com/office/drawing/2014/main" id="{3EDA3593-F331-4B43-B8B1-68EE7CADE1D7}"/>
              </a:ext>
            </a:extLst>
          </p:cNvPr>
          <p:cNvCxnSpPr>
            <a:stCxn id="67" idx="1"/>
            <a:endCxn id="70" idx="3"/>
          </p:cNvCxnSpPr>
          <p:nvPr/>
        </p:nvCxnSpPr>
        <p:spPr>
          <a:xfrm flipH="1">
            <a:off x="1983149" y="4298801"/>
            <a:ext cx="188415" cy="39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4" name="직선 화살표 연결선 73">
            <a:extLst>
              <a:ext uri="{FF2B5EF4-FFF2-40B4-BE49-F238E27FC236}">
                <a16:creationId xmlns:a16="http://schemas.microsoft.com/office/drawing/2014/main" id="{3EDA3593-F331-4B43-B8B1-68EE7CADE1D7}"/>
              </a:ext>
            </a:extLst>
          </p:cNvPr>
          <p:cNvCxnSpPr>
            <a:stCxn id="67" idx="2"/>
            <a:endCxn id="77" idx="0"/>
          </p:cNvCxnSpPr>
          <p:nvPr/>
        </p:nvCxnSpPr>
        <p:spPr>
          <a:xfrm>
            <a:off x="3161674" y="4509120"/>
            <a:ext cx="0" cy="4518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7" name="순서도: 문서 4">
            <a:extLst>
              <a:ext uri="{FF2B5EF4-FFF2-40B4-BE49-F238E27FC236}">
                <a16:creationId xmlns:a16="http://schemas.microsoft.com/office/drawing/2014/main" id="{27298BDD-BEED-483B-A942-11880CD2BCCD}"/>
              </a:ext>
            </a:extLst>
          </p:cNvPr>
          <p:cNvSpPr/>
          <p:nvPr/>
        </p:nvSpPr>
        <p:spPr>
          <a:xfrm>
            <a:off x="2248222" y="496101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reviewModify.jsp</a:t>
            </a:r>
            <a:endParaRPr lang="en-US" altLang="ko-KR" sz="800" dirty="0">
              <a:solidFill>
                <a:schemeClr val="tx1"/>
              </a:solidFill>
              <a:latin typeface="+mn-ea"/>
            </a:endParaRPr>
          </a:p>
        </p:txBody>
      </p:sp>
      <p:sp>
        <p:nvSpPr>
          <p:cNvPr id="88" name="순서도: 문서 4">
            <a:extLst>
              <a:ext uri="{FF2B5EF4-FFF2-40B4-BE49-F238E27FC236}">
                <a16:creationId xmlns:a16="http://schemas.microsoft.com/office/drawing/2014/main" id="{27298BDD-BEED-483B-A942-11880CD2BCCD}"/>
              </a:ext>
            </a:extLst>
          </p:cNvPr>
          <p:cNvSpPr/>
          <p:nvPr/>
        </p:nvSpPr>
        <p:spPr>
          <a:xfrm>
            <a:off x="9148354" y="244073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reviewView.jsp</a:t>
            </a:r>
            <a:endParaRPr lang="en-US" altLang="ko-KR" sz="800" dirty="0">
              <a:solidFill>
                <a:schemeClr val="tx1"/>
              </a:solidFill>
              <a:latin typeface="+mn-ea"/>
            </a:endParaRPr>
          </a:p>
        </p:txBody>
      </p:sp>
      <p:cxnSp>
        <p:nvCxnSpPr>
          <p:cNvPr id="89" name="직선 화살표 연결선 88">
            <a:extLst>
              <a:ext uri="{FF2B5EF4-FFF2-40B4-BE49-F238E27FC236}">
                <a16:creationId xmlns:a16="http://schemas.microsoft.com/office/drawing/2014/main" id="{3EDA3593-F331-4B43-B8B1-68EE7CADE1D7}"/>
              </a:ext>
            </a:extLst>
          </p:cNvPr>
          <p:cNvCxnSpPr>
            <a:stCxn id="88" idx="2"/>
            <a:endCxn id="90" idx="0"/>
          </p:cNvCxnSpPr>
          <p:nvPr/>
        </p:nvCxnSpPr>
        <p:spPr>
          <a:xfrm>
            <a:off x="10061806" y="2691190"/>
            <a:ext cx="0" cy="5937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0" name="직사각형 89"/>
          <p:cNvSpPr/>
          <p:nvPr/>
        </p:nvSpPr>
        <p:spPr>
          <a:xfrm>
            <a:off x="9395732" y="328498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목록</a:t>
            </a:r>
          </a:p>
        </p:txBody>
      </p:sp>
      <p:sp>
        <p:nvSpPr>
          <p:cNvPr id="91" name="순서도: 판단 90">
            <a:extLst>
              <a:ext uri="{FF2B5EF4-FFF2-40B4-BE49-F238E27FC236}">
                <a16:creationId xmlns:a16="http://schemas.microsoft.com/office/drawing/2014/main" id="{C07A0973-7A51-4E56-927B-66B2A3E6F2B9}"/>
              </a:ext>
            </a:extLst>
          </p:cNvPr>
          <p:cNvSpPr/>
          <p:nvPr/>
        </p:nvSpPr>
        <p:spPr>
          <a:xfrm>
            <a:off x="9084332" y="408848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ReviewList</a:t>
            </a:r>
            <a:endParaRPr lang="en-US" altLang="ko-KR" sz="800" dirty="0">
              <a:solidFill>
                <a:schemeClr val="tx1"/>
              </a:solidFill>
            </a:endParaRPr>
          </a:p>
          <a:p>
            <a:pPr algn="ctr"/>
            <a:r>
              <a:rPr lang="en-US" altLang="ko-KR" sz="800" dirty="0">
                <a:solidFill>
                  <a:schemeClr val="tx1"/>
                </a:solidFill>
              </a:rPr>
              <a:t>OkAction.java</a:t>
            </a:r>
            <a:endParaRPr lang="ko-KR" altLang="en-US" sz="800" dirty="0">
              <a:solidFill>
                <a:schemeClr val="tx1"/>
              </a:solidFill>
            </a:endParaRPr>
          </a:p>
        </p:txBody>
      </p:sp>
      <p:cxnSp>
        <p:nvCxnSpPr>
          <p:cNvPr id="92" name="직선 화살표 연결선 91">
            <a:extLst>
              <a:ext uri="{FF2B5EF4-FFF2-40B4-BE49-F238E27FC236}">
                <a16:creationId xmlns:a16="http://schemas.microsoft.com/office/drawing/2014/main" id="{3EDA3593-F331-4B43-B8B1-68EE7CADE1D7}"/>
              </a:ext>
            </a:extLst>
          </p:cNvPr>
          <p:cNvCxnSpPr>
            <a:endCxn id="91" idx="0"/>
          </p:cNvCxnSpPr>
          <p:nvPr/>
        </p:nvCxnSpPr>
        <p:spPr>
          <a:xfrm>
            <a:off x="10068124" y="3592391"/>
            <a:ext cx="6318" cy="4960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8351616" y="4145097"/>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94" name="직선 화살표 연결선 93">
            <a:extLst>
              <a:ext uri="{FF2B5EF4-FFF2-40B4-BE49-F238E27FC236}">
                <a16:creationId xmlns:a16="http://schemas.microsoft.com/office/drawing/2014/main" id="{3EDA3593-F331-4B43-B8B1-68EE7CADE1D7}"/>
              </a:ext>
            </a:extLst>
          </p:cNvPr>
          <p:cNvCxnSpPr>
            <a:stCxn id="91" idx="1"/>
            <a:endCxn id="93" idx="3"/>
          </p:cNvCxnSpPr>
          <p:nvPr/>
        </p:nvCxnSpPr>
        <p:spPr>
          <a:xfrm flipH="1">
            <a:off x="8883281" y="4298801"/>
            <a:ext cx="20105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3EDA3593-F331-4B43-B8B1-68EE7CADE1D7}"/>
              </a:ext>
            </a:extLst>
          </p:cNvPr>
          <p:cNvCxnSpPr>
            <a:stCxn id="91" idx="2"/>
            <a:endCxn id="96" idx="0"/>
          </p:cNvCxnSpPr>
          <p:nvPr/>
        </p:nvCxnSpPr>
        <p:spPr>
          <a:xfrm flipH="1">
            <a:off x="10061806" y="4509120"/>
            <a:ext cx="12636" cy="4518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4">
            <a:extLst>
              <a:ext uri="{FF2B5EF4-FFF2-40B4-BE49-F238E27FC236}">
                <a16:creationId xmlns:a16="http://schemas.microsoft.com/office/drawing/2014/main" id="{27298BDD-BEED-483B-A942-11880CD2BCCD}"/>
              </a:ext>
            </a:extLst>
          </p:cNvPr>
          <p:cNvSpPr/>
          <p:nvPr/>
        </p:nvSpPr>
        <p:spPr>
          <a:xfrm>
            <a:off x="9148354" y="496101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tarinerView.jsp</a:t>
            </a:r>
            <a:endParaRPr lang="en-US" altLang="ko-KR" sz="800" dirty="0">
              <a:solidFill>
                <a:schemeClr val="tx1"/>
              </a:solidFill>
              <a:latin typeface="+mn-ea"/>
            </a:endParaRPr>
          </a:p>
        </p:txBody>
      </p:sp>
      <p:sp>
        <p:nvSpPr>
          <p:cNvPr id="97" name="직사각형 96">
            <a:extLst>
              <a:ext uri="{FF2B5EF4-FFF2-40B4-BE49-F238E27FC236}">
                <a16:creationId xmlns:a16="http://schemas.microsoft.com/office/drawing/2014/main" id="{A9428C8F-F6B1-42F6-AF7E-64F4E0684A90}"/>
              </a:ext>
            </a:extLst>
          </p:cNvPr>
          <p:cNvSpPr/>
          <p:nvPr/>
        </p:nvSpPr>
        <p:spPr>
          <a:xfrm>
            <a:off x="1972216" y="4077072"/>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99" name="직사각형 98">
            <a:extLst>
              <a:ext uri="{FF2B5EF4-FFF2-40B4-BE49-F238E27FC236}">
                <a16:creationId xmlns:a16="http://schemas.microsoft.com/office/drawing/2014/main" id="{A9428C8F-F6B1-42F6-AF7E-64F4E0684A90}"/>
              </a:ext>
            </a:extLst>
          </p:cNvPr>
          <p:cNvSpPr/>
          <p:nvPr/>
        </p:nvSpPr>
        <p:spPr>
          <a:xfrm>
            <a:off x="8912650" y="4005644"/>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00" name="직사각형 99">
            <a:extLst>
              <a:ext uri="{FF2B5EF4-FFF2-40B4-BE49-F238E27FC236}">
                <a16:creationId xmlns:a16="http://schemas.microsoft.com/office/drawing/2014/main" id="{A9428C8F-F6B1-42F6-AF7E-64F4E0684A90}"/>
              </a:ext>
            </a:extLst>
          </p:cNvPr>
          <p:cNvSpPr/>
          <p:nvPr/>
        </p:nvSpPr>
        <p:spPr>
          <a:xfrm>
            <a:off x="3143672" y="4581128"/>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02" name="직사각형 101">
            <a:extLst>
              <a:ext uri="{FF2B5EF4-FFF2-40B4-BE49-F238E27FC236}">
                <a16:creationId xmlns:a16="http://schemas.microsoft.com/office/drawing/2014/main" id="{A9428C8F-F6B1-42F6-AF7E-64F4E0684A90}"/>
              </a:ext>
            </a:extLst>
          </p:cNvPr>
          <p:cNvSpPr/>
          <p:nvPr/>
        </p:nvSpPr>
        <p:spPr>
          <a:xfrm>
            <a:off x="10061806" y="4581708"/>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03" name="순서도: 문서 4">
            <a:extLst>
              <a:ext uri="{FF2B5EF4-FFF2-40B4-BE49-F238E27FC236}">
                <a16:creationId xmlns:a16="http://schemas.microsoft.com/office/drawing/2014/main" id="{27298BDD-BEED-483B-A942-11880CD2BCCD}"/>
              </a:ext>
            </a:extLst>
          </p:cNvPr>
          <p:cNvSpPr/>
          <p:nvPr/>
        </p:nvSpPr>
        <p:spPr>
          <a:xfrm>
            <a:off x="5236555" y="220486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reviewView.jsp</a:t>
            </a:r>
            <a:endParaRPr lang="en-US" altLang="ko-KR" sz="800" dirty="0">
              <a:solidFill>
                <a:schemeClr val="tx1"/>
              </a:solidFill>
              <a:latin typeface="+mn-ea"/>
            </a:endParaRPr>
          </a:p>
        </p:txBody>
      </p:sp>
      <p:cxnSp>
        <p:nvCxnSpPr>
          <p:cNvPr id="106" name="직선 화살표 연결선 105">
            <a:extLst>
              <a:ext uri="{FF2B5EF4-FFF2-40B4-BE49-F238E27FC236}">
                <a16:creationId xmlns:a16="http://schemas.microsoft.com/office/drawing/2014/main" id="{3EDA3593-F331-4B43-B8B1-68EE7CADE1D7}"/>
              </a:ext>
            </a:extLst>
          </p:cNvPr>
          <p:cNvCxnSpPr>
            <a:stCxn id="103" idx="2"/>
            <a:endCxn id="107" idx="0"/>
          </p:cNvCxnSpPr>
          <p:nvPr/>
        </p:nvCxnSpPr>
        <p:spPr>
          <a:xfrm>
            <a:off x="6150007" y="2455317"/>
            <a:ext cx="0" cy="46962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7" name="직사각형 106"/>
          <p:cNvSpPr/>
          <p:nvPr/>
        </p:nvSpPr>
        <p:spPr>
          <a:xfrm>
            <a:off x="5483933" y="292494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삭제</a:t>
            </a:r>
          </a:p>
        </p:txBody>
      </p:sp>
      <p:sp>
        <p:nvSpPr>
          <p:cNvPr id="108" name="순서도: 판단 107">
            <a:extLst>
              <a:ext uri="{FF2B5EF4-FFF2-40B4-BE49-F238E27FC236}">
                <a16:creationId xmlns:a16="http://schemas.microsoft.com/office/drawing/2014/main" id="{C07A0973-7A51-4E56-927B-66B2A3E6F2B9}"/>
              </a:ext>
            </a:extLst>
          </p:cNvPr>
          <p:cNvSpPr/>
          <p:nvPr/>
        </p:nvSpPr>
        <p:spPr>
          <a:xfrm>
            <a:off x="5159897" y="3645024"/>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ReviewDeleteOkAction.java</a:t>
            </a:r>
            <a:endParaRPr lang="ko-KR" altLang="en-US" sz="800" dirty="0">
              <a:solidFill>
                <a:schemeClr val="tx1"/>
              </a:solidFill>
            </a:endParaRPr>
          </a:p>
        </p:txBody>
      </p:sp>
      <p:cxnSp>
        <p:nvCxnSpPr>
          <p:cNvPr id="109" name="직선 화살표 연결선 108">
            <a:extLst>
              <a:ext uri="{FF2B5EF4-FFF2-40B4-BE49-F238E27FC236}">
                <a16:creationId xmlns:a16="http://schemas.microsoft.com/office/drawing/2014/main" id="{3EDA3593-F331-4B43-B8B1-68EE7CADE1D7}"/>
              </a:ext>
            </a:extLst>
          </p:cNvPr>
          <p:cNvCxnSpPr>
            <a:stCxn id="107" idx="2"/>
            <a:endCxn id="108" idx="0"/>
          </p:cNvCxnSpPr>
          <p:nvPr/>
        </p:nvCxnSpPr>
        <p:spPr>
          <a:xfrm>
            <a:off x="6150007" y="3232351"/>
            <a:ext cx="0" cy="4126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직사각형 109"/>
          <p:cNvSpPr/>
          <p:nvPr/>
        </p:nvSpPr>
        <p:spPr>
          <a:xfrm>
            <a:off x="4439817" y="3717032"/>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11" name="직선 화살표 연결선 110">
            <a:extLst>
              <a:ext uri="{FF2B5EF4-FFF2-40B4-BE49-F238E27FC236}">
                <a16:creationId xmlns:a16="http://schemas.microsoft.com/office/drawing/2014/main" id="{3EDA3593-F331-4B43-B8B1-68EE7CADE1D7}"/>
              </a:ext>
            </a:extLst>
          </p:cNvPr>
          <p:cNvCxnSpPr>
            <a:stCxn id="108" idx="1"/>
            <a:endCxn id="110" idx="3"/>
          </p:cNvCxnSpPr>
          <p:nvPr/>
        </p:nvCxnSpPr>
        <p:spPr>
          <a:xfrm flipH="1">
            <a:off x="4971482" y="3855343"/>
            <a:ext cx="188415" cy="15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3EDA3593-F331-4B43-B8B1-68EE7CADE1D7}"/>
              </a:ext>
            </a:extLst>
          </p:cNvPr>
          <p:cNvCxnSpPr>
            <a:stCxn id="108" idx="2"/>
            <a:endCxn id="116" idx="0"/>
          </p:cNvCxnSpPr>
          <p:nvPr/>
        </p:nvCxnSpPr>
        <p:spPr>
          <a:xfrm>
            <a:off x="6150007" y="4065662"/>
            <a:ext cx="0" cy="52687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3" name="순서도: 문서 4">
            <a:extLst>
              <a:ext uri="{FF2B5EF4-FFF2-40B4-BE49-F238E27FC236}">
                <a16:creationId xmlns:a16="http://schemas.microsoft.com/office/drawing/2014/main" id="{27298BDD-BEED-483B-A942-11880CD2BCCD}"/>
              </a:ext>
            </a:extLst>
          </p:cNvPr>
          <p:cNvSpPr/>
          <p:nvPr/>
        </p:nvSpPr>
        <p:spPr>
          <a:xfrm>
            <a:off x="5236555" y="544522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rPr>
              <a:t>trainerView.jsp</a:t>
            </a:r>
            <a:endParaRPr lang="en-US" altLang="ko-KR" sz="800" dirty="0">
              <a:solidFill>
                <a:schemeClr val="tx1"/>
              </a:solidFill>
              <a:latin typeface="+mn-ea"/>
            </a:endParaRPr>
          </a:p>
        </p:txBody>
      </p:sp>
      <p:sp>
        <p:nvSpPr>
          <p:cNvPr id="114" name="직사각형 113">
            <a:extLst>
              <a:ext uri="{FF2B5EF4-FFF2-40B4-BE49-F238E27FC236}">
                <a16:creationId xmlns:a16="http://schemas.microsoft.com/office/drawing/2014/main" id="{A9428C8F-F6B1-42F6-AF7E-64F4E0684A90}"/>
              </a:ext>
            </a:extLst>
          </p:cNvPr>
          <p:cNvSpPr/>
          <p:nvPr/>
        </p:nvSpPr>
        <p:spPr>
          <a:xfrm>
            <a:off x="4943873" y="364928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15" name="직사각형 114">
            <a:extLst>
              <a:ext uri="{FF2B5EF4-FFF2-40B4-BE49-F238E27FC236}">
                <a16:creationId xmlns:a16="http://schemas.microsoft.com/office/drawing/2014/main" id="{A9428C8F-F6B1-42F6-AF7E-64F4E0684A90}"/>
              </a:ext>
            </a:extLst>
          </p:cNvPr>
          <p:cNvSpPr/>
          <p:nvPr/>
        </p:nvSpPr>
        <p:spPr>
          <a:xfrm>
            <a:off x="6176671" y="4293676"/>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16" name="순서도: 판단 115">
            <a:extLst>
              <a:ext uri="{FF2B5EF4-FFF2-40B4-BE49-F238E27FC236}">
                <a16:creationId xmlns:a16="http://schemas.microsoft.com/office/drawing/2014/main" id="{C07A0973-7A51-4E56-927B-66B2A3E6F2B9}"/>
              </a:ext>
            </a:extLst>
          </p:cNvPr>
          <p:cNvSpPr/>
          <p:nvPr/>
        </p:nvSpPr>
        <p:spPr>
          <a:xfrm>
            <a:off x="5159897" y="4592538"/>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ReviewListOk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cxnSp>
        <p:nvCxnSpPr>
          <p:cNvPr id="119" name="직선 화살표 연결선 118">
            <a:extLst>
              <a:ext uri="{FF2B5EF4-FFF2-40B4-BE49-F238E27FC236}">
                <a16:creationId xmlns:a16="http://schemas.microsoft.com/office/drawing/2014/main" id="{3EDA3593-F331-4B43-B8B1-68EE7CADE1D7}"/>
              </a:ext>
            </a:extLst>
          </p:cNvPr>
          <p:cNvCxnSpPr>
            <a:stCxn id="116" idx="2"/>
            <a:endCxn id="113" idx="0"/>
          </p:cNvCxnSpPr>
          <p:nvPr/>
        </p:nvCxnSpPr>
        <p:spPr>
          <a:xfrm>
            <a:off x="6150007" y="5013176"/>
            <a:ext cx="0" cy="4320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1" name="직사각형 120"/>
          <p:cNvSpPr/>
          <p:nvPr/>
        </p:nvSpPr>
        <p:spPr>
          <a:xfrm>
            <a:off x="4439816" y="4657393"/>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22" name="직선 화살표 연결선 121">
            <a:extLst>
              <a:ext uri="{FF2B5EF4-FFF2-40B4-BE49-F238E27FC236}">
                <a16:creationId xmlns:a16="http://schemas.microsoft.com/office/drawing/2014/main" id="{3EDA3593-F331-4B43-B8B1-68EE7CADE1D7}"/>
              </a:ext>
            </a:extLst>
          </p:cNvPr>
          <p:cNvCxnSpPr>
            <a:stCxn id="116" idx="1"/>
            <a:endCxn id="121" idx="3"/>
          </p:cNvCxnSpPr>
          <p:nvPr/>
        </p:nvCxnSpPr>
        <p:spPr>
          <a:xfrm flipH="1">
            <a:off x="4971481" y="4802857"/>
            <a:ext cx="188416" cy="82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5" name="직사각형 124">
            <a:extLst>
              <a:ext uri="{FF2B5EF4-FFF2-40B4-BE49-F238E27FC236}">
                <a16:creationId xmlns:a16="http://schemas.microsoft.com/office/drawing/2014/main" id="{A9428C8F-F6B1-42F6-AF7E-64F4E0684A90}"/>
              </a:ext>
            </a:extLst>
          </p:cNvPr>
          <p:cNvSpPr/>
          <p:nvPr/>
        </p:nvSpPr>
        <p:spPr>
          <a:xfrm>
            <a:off x="4943873" y="4581708"/>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26" name="직사각형 125">
            <a:extLst>
              <a:ext uri="{FF2B5EF4-FFF2-40B4-BE49-F238E27FC236}">
                <a16:creationId xmlns:a16="http://schemas.microsoft.com/office/drawing/2014/main" id="{A9428C8F-F6B1-42F6-AF7E-64F4E0684A90}"/>
              </a:ext>
            </a:extLst>
          </p:cNvPr>
          <p:cNvSpPr/>
          <p:nvPr/>
        </p:nvSpPr>
        <p:spPr>
          <a:xfrm>
            <a:off x="6168009" y="5157192"/>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138" name="직선 화살표 연결선 137"/>
          <p:cNvCxnSpPr/>
          <p:nvPr/>
        </p:nvCxnSpPr>
        <p:spPr>
          <a:xfrm>
            <a:off x="7234223" y="3855343"/>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40" name="직사각형 139">
            <a:extLst>
              <a:ext uri="{FF2B5EF4-FFF2-40B4-BE49-F238E27FC236}">
                <a16:creationId xmlns:a16="http://schemas.microsoft.com/office/drawing/2014/main" id="{A9428C8F-F6B1-42F6-AF7E-64F4E0684A90}"/>
              </a:ext>
            </a:extLst>
          </p:cNvPr>
          <p:cNvSpPr/>
          <p:nvPr/>
        </p:nvSpPr>
        <p:spPr>
          <a:xfrm>
            <a:off x="7484474" y="4065662"/>
            <a:ext cx="707245" cy="338554"/>
          </a:xfrm>
          <a:prstGeom prst="rect">
            <a:avLst/>
          </a:prstGeom>
        </p:spPr>
        <p:txBody>
          <a:bodyPr wrap="none">
            <a:spAutoFit/>
          </a:bodyPr>
          <a:lstStyle/>
          <a:p>
            <a:r>
              <a:rPr lang="en-US" altLang="ko-KR" sz="800" dirty="0"/>
              <a:t>DG_RIVIEW</a:t>
            </a:r>
          </a:p>
          <a:p>
            <a:r>
              <a:rPr lang="en-US" altLang="ko-KR" sz="800" dirty="0"/>
              <a:t>FILENAME</a:t>
            </a:r>
          </a:p>
        </p:txBody>
      </p:sp>
      <p:pic>
        <p:nvPicPr>
          <p:cNvPr id="146" name="그림 145"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160" y="3571557"/>
            <a:ext cx="611352" cy="586336"/>
          </a:xfrm>
          <a:prstGeom prst="rect">
            <a:avLst/>
          </a:prstGeom>
        </p:spPr>
      </p:pic>
      <p:cxnSp>
        <p:nvCxnSpPr>
          <p:cNvPr id="147" name="직선 화살표 연결선 146"/>
          <p:cNvCxnSpPr/>
          <p:nvPr/>
        </p:nvCxnSpPr>
        <p:spPr>
          <a:xfrm>
            <a:off x="7186042" y="4755233"/>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49" name="직사각형 148">
            <a:extLst>
              <a:ext uri="{FF2B5EF4-FFF2-40B4-BE49-F238E27FC236}">
                <a16:creationId xmlns:a16="http://schemas.microsoft.com/office/drawing/2014/main" id="{A9428C8F-F6B1-42F6-AF7E-64F4E0684A90}"/>
              </a:ext>
            </a:extLst>
          </p:cNvPr>
          <p:cNvSpPr/>
          <p:nvPr/>
        </p:nvSpPr>
        <p:spPr>
          <a:xfrm>
            <a:off x="7436294" y="5012034"/>
            <a:ext cx="707245" cy="338554"/>
          </a:xfrm>
          <a:prstGeom prst="rect">
            <a:avLst/>
          </a:prstGeom>
        </p:spPr>
        <p:txBody>
          <a:bodyPr wrap="none">
            <a:spAutoFit/>
          </a:bodyPr>
          <a:lstStyle/>
          <a:p>
            <a:r>
              <a:rPr lang="en-US" altLang="ko-KR" sz="800" dirty="0"/>
              <a:t>DG_RIVIEW</a:t>
            </a:r>
          </a:p>
          <a:p>
            <a:r>
              <a:rPr lang="en-US" altLang="ko-KR" sz="800" dirty="0"/>
              <a:t>FILENAME</a:t>
            </a:r>
          </a:p>
        </p:txBody>
      </p:sp>
      <p:pic>
        <p:nvPicPr>
          <p:cNvPr id="150" name="그림 149"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980" y="4517929"/>
            <a:ext cx="611352" cy="586336"/>
          </a:xfrm>
          <a:prstGeom prst="rect">
            <a:avLst/>
          </a:prstGeom>
        </p:spPr>
      </p:pic>
      <p:cxnSp>
        <p:nvCxnSpPr>
          <p:cNvPr id="152" name="직선 화살표 연결선 151"/>
          <p:cNvCxnSpPr/>
          <p:nvPr/>
        </p:nvCxnSpPr>
        <p:spPr>
          <a:xfrm flipV="1">
            <a:off x="11127916" y="4221088"/>
            <a:ext cx="186973" cy="3984"/>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53" name="직사각형 152">
            <a:extLst>
              <a:ext uri="{FF2B5EF4-FFF2-40B4-BE49-F238E27FC236}">
                <a16:creationId xmlns:a16="http://schemas.microsoft.com/office/drawing/2014/main" id="{A9428C8F-F6B1-42F6-AF7E-64F4E0684A90}"/>
              </a:ext>
            </a:extLst>
          </p:cNvPr>
          <p:cNvSpPr/>
          <p:nvPr/>
        </p:nvSpPr>
        <p:spPr>
          <a:xfrm>
            <a:off x="11221403" y="4518544"/>
            <a:ext cx="707245" cy="338554"/>
          </a:xfrm>
          <a:prstGeom prst="rect">
            <a:avLst/>
          </a:prstGeom>
        </p:spPr>
        <p:txBody>
          <a:bodyPr wrap="none">
            <a:spAutoFit/>
          </a:bodyPr>
          <a:lstStyle/>
          <a:p>
            <a:r>
              <a:rPr lang="en-US" altLang="ko-KR" sz="800" dirty="0"/>
              <a:t>DG_RIVIEW</a:t>
            </a:r>
          </a:p>
          <a:p>
            <a:r>
              <a:rPr lang="en-US" altLang="ko-KR" sz="800" dirty="0"/>
              <a:t>FILENAME</a:t>
            </a:r>
          </a:p>
        </p:txBody>
      </p:sp>
      <p:pic>
        <p:nvPicPr>
          <p:cNvPr id="155" name="그림 154"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3089" y="4024439"/>
            <a:ext cx="611352" cy="586336"/>
          </a:xfrm>
          <a:prstGeom prst="rect">
            <a:avLst/>
          </a:prstGeom>
        </p:spPr>
      </p:pic>
      <p:cxnSp>
        <p:nvCxnSpPr>
          <p:cNvPr id="156" name="직선 화살표 연결선 155"/>
          <p:cNvCxnSpPr/>
          <p:nvPr/>
        </p:nvCxnSpPr>
        <p:spPr>
          <a:xfrm flipH="1">
            <a:off x="7157813" y="4877263"/>
            <a:ext cx="378347"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57" name="직선 화살표 연결선 156"/>
          <p:cNvCxnSpPr/>
          <p:nvPr/>
        </p:nvCxnSpPr>
        <p:spPr>
          <a:xfrm flipH="1">
            <a:off x="11064552" y="4355996"/>
            <a:ext cx="228858" cy="9108"/>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036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리뷰 수정하기</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2366170334"/>
              </p:ext>
            </p:extLst>
          </p:nvPr>
        </p:nvGraphicFramePr>
        <p:xfrm>
          <a:off x="839416" y="1268760"/>
          <a:ext cx="10801200" cy="5256584"/>
        </p:xfrm>
        <a:graphic>
          <a:graphicData uri="http://schemas.openxmlformats.org/drawingml/2006/table">
            <a:tbl>
              <a:tblPr>
                <a:tableStyleId>{5C22544A-7EE6-4342-B048-85BDC9FD1C3A}</a:tableStyleId>
              </a:tblPr>
              <a:tblGrid>
                <a:gridCol w="1394570">
                  <a:extLst>
                    <a:ext uri="{9D8B030D-6E8A-4147-A177-3AD203B41FA5}">
                      <a16:colId xmlns:a16="http://schemas.microsoft.com/office/drawing/2014/main" val="554055183"/>
                    </a:ext>
                  </a:extLst>
                </a:gridCol>
                <a:gridCol w="9406630">
                  <a:extLst>
                    <a:ext uri="{9D8B030D-6E8A-4147-A177-3AD203B41FA5}">
                      <a16:colId xmlns:a16="http://schemas.microsoft.com/office/drawing/2014/main" val="20000"/>
                    </a:ext>
                  </a:extLst>
                </a:gridCol>
              </a:tblGrid>
              <a:tr h="5256584">
                <a:tc>
                  <a:txBody>
                    <a:bodyPr/>
                    <a:lstStyle/>
                    <a:p>
                      <a:pPr algn="ctr" latinLnBrk="1"/>
                      <a:r>
                        <a:rPr lang="en-US" altLang="ko-KR" sz="1000" b="1" dirty="0">
                          <a:solidFill>
                            <a:schemeClr val="tx1"/>
                          </a:solidFill>
                        </a:rPr>
                        <a:t>Review</a:t>
                      </a:r>
                      <a:endParaRPr lang="en-US" altLang="ko-KR" sz="1000" b="1" baseline="0" dirty="0">
                        <a:solidFill>
                          <a:schemeClr val="tx1"/>
                        </a:solidFill>
                      </a:endParaRPr>
                    </a:p>
                    <a:p>
                      <a:pPr algn="ctr" latinLnBrk="1"/>
                      <a:r>
                        <a:rPr lang="en-US" altLang="ko-KR" sz="1000" b="1" baseline="0" dirty="0">
                          <a:solidFill>
                            <a:schemeClr val="tx1"/>
                          </a:solidFill>
                        </a:rPr>
                        <a:t>Modify</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cxnSp>
        <p:nvCxnSpPr>
          <p:cNvPr id="60" name="직선 화살표 연결선 59">
            <a:extLst>
              <a:ext uri="{FF2B5EF4-FFF2-40B4-BE49-F238E27FC236}">
                <a16:creationId xmlns:a16="http://schemas.microsoft.com/office/drawing/2014/main" id="{3EDA3593-F331-4B43-B8B1-68EE7CADE1D7}"/>
              </a:ext>
            </a:extLst>
          </p:cNvPr>
          <p:cNvCxnSpPr>
            <a:stCxn id="62" idx="2"/>
            <a:endCxn id="64" idx="0"/>
          </p:cNvCxnSpPr>
          <p:nvPr/>
        </p:nvCxnSpPr>
        <p:spPr>
          <a:xfrm>
            <a:off x="4616099" y="1967687"/>
            <a:ext cx="0" cy="3250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CE91D1FC-6AC8-4858-8642-44C8273A5620}"/>
              </a:ext>
            </a:extLst>
          </p:cNvPr>
          <p:cNvCxnSpPr>
            <a:cxnSpLocks/>
            <a:stCxn id="64" idx="4"/>
            <a:endCxn id="65" idx="0"/>
          </p:cNvCxnSpPr>
          <p:nvPr/>
        </p:nvCxnSpPr>
        <p:spPr>
          <a:xfrm>
            <a:off x="4616099" y="2633489"/>
            <a:ext cx="0" cy="3406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2" name="순서도: 문서 4">
            <a:extLst>
              <a:ext uri="{FF2B5EF4-FFF2-40B4-BE49-F238E27FC236}">
                <a16:creationId xmlns:a16="http://schemas.microsoft.com/office/drawing/2014/main" id="{27298BDD-BEED-483B-A942-11880CD2BCCD}"/>
              </a:ext>
            </a:extLst>
          </p:cNvPr>
          <p:cNvSpPr/>
          <p:nvPr/>
        </p:nvSpPr>
        <p:spPr>
          <a:xfrm>
            <a:off x="3702647" y="171723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reviewModify.jsp</a:t>
            </a:r>
            <a:endParaRPr lang="en-US" altLang="ko-KR" sz="800" dirty="0">
              <a:solidFill>
                <a:schemeClr val="tx1"/>
              </a:solidFill>
              <a:latin typeface="+mn-ea"/>
            </a:endParaRPr>
          </a:p>
        </p:txBody>
      </p:sp>
      <p:sp>
        <p:nvSpPr>
          <p:cNvPr id="64" name="평행 사변형 63"/>
          <p:cNvSpPr/>
          <p:nvPr/>
        </p:nvSpPr>
        <p:spPr>
          <a:xfrm>
            <a:off x="4004031" y="2292777"/>
            <a:ext cx="1224136" cy="340712"/>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Input</a:t>
            </a:r>
          </a:p>
          <a:p>
            <a:pPr algn="ctr"/>
            <a:r>
              <a:rPr lang="en-US" altLang="ko-KR" sz="800" dirty="0">
                <a:solidFill>
                  <a:schemeClr val="tx1"/>
                </a:solidFill>
              </a:rPr>
              <a:t>content</a:t>
            </a:r>
            <a:endParaRPr lang="ko-KR" altLang="en-US" sz="800" dirty="0">
              <a:solidFill>
                <a:schemeClr val="tx1"/>
              </a:solidFill>
            </a:endParaRPr>
          </a:p>
        </p:txBody>
      </p:sp>
      <p:sp>
        <p:nvSpPr>
          <p:cNvPr id="65" name="직사각형 64"/>
          <p:cNvSpPr/>
          <p:nvPr/>
        </p:nvSpPr>
        <p:spPr>
          <a:xfrm>
            <a:off x="3950025" y="297415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첨부추가</a:t>
            </a:r>
          </a:p>
        </p:txBody>
      </p:sp>
      <p:sp>
        <p:nvSpPr>
          <p:cNvPr id="67" name="직사각형 66"/>
          <p:cNvSpPr/>
          <p:nvPr/>
        </p:nvSpPr>
        <p:spPr>
          <a:xfrm>
            <a:off x="3950025" y="3569593"/>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addInputTag</a:t>
            </a:r>
            <a:r>
              <a:rPr lang="en-US" altLang="ko-KR" sz="800" dirty="0">
                <a:solidFill>
                  <a:schemeClr val="tx1"/>
                </a:solidFill>
              </a:rPr>
              <a:t>()</a:t>
            </a:r>
            <a:endParaRPr lang="ko-KR" altLang="en-US" sz="800" dirty="0">
              <a:solidFill>
                <a:schemeClr val="tx1"/>
              </a:solidFill>
            </a:endParaRPr>
          </a:p>
        </p:txBody>
      </p:sp>
      <p:cxnSp>
        <p:nvCxnSpPr>
          <p:cNvPr id="68" name="직선 화살표 연결선 67">
            <a:extLst>
              <a:ext uri="{FF2B5EF4-FFF2-40B4-BE49-F238E27FC236}">
                <a16:creationId xmlns:a16="http://schemas.microsoft.com/office/drawing/2014/main" id="{CE91D1FC-6AC8-4858-8642-44C8273A5620}"/>
              </a:ext>
            </a:extLst>
          </p:cNvPr>
          <p:cNvCxnSpPr>
            <a:cxnSpLocks/>
            <a:stCxn id="65" idx="2"/>
            <a:endCxn id="67" idx="0"/>
          </p:cNvCxnSpPr>
          <p:nvPr/>
        </p:nvCxnSpPr>
        <p:spPr>
          <a:xfrm>
            <a:off x="4616099" y="3281561"/>
            <a:ext cx="0" cy="2880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3950025" y="419829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사진첨부</a:t>
            </a:r>
            <a:endParaRPr lang="en-US" altLang="ko-KR" sz="800" dirty="0">
              <a:solidFill>
                <a:schemeClr val="tx1"/>
              </a:solidFill>
            </a:endParaRPr>
          </a:p>
        </p:txBody>
      </p:sp>
      <p:cxnSp>
        <p:nvCxnSpPr>
          <p:cNvPr id="70" name="직선 화살표 연결선 69">
            <a:extLst>
              <a:ext uri="{FF2B5EF4-FFF2-40B4-BE49-F238E27FC236}">
                <a16:creationId xmlns:a16="http://schemas.microsoft.com/office/drawing/2014/main" id="{CE91D1FC-6AC8-4858-8642-44C8273A5620}"/>
              </a:ext>
            </a:extLst>
          </p:cNvPr>
          <p:cNvCxnSpPr>
            <a:cxnSpLocks/>
            <a:stCxn id="67" idx="2"/>
            <a:endCxn id="69" idx="0"/>
          </p:cNvCxnSpPr>
          <p:nvPr/>
        </p:nvCxnSpPr>
        <p:spPr>
          <a:xfrm>
            <a:off x="4616099" y="3877000"/>
            <a:ext cx="0" cy="3212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CE91D1FC-6AC8-4858-8642-44C8273A5620}"/>
              </a:ext>
            </a:extLst>
          </p:cNvPr>
          <p:cNvCxnSpPr>
            <a:cxnSpLocks/>
            <a:stCxn id="69" idx="2"/>
            <a:endCxn id="81" idx="0"/>
          </p:cNvCxnSpPr>
          <p:nvPr/>
        </p:nvCxnSpPr>
        <p:spPr>
          <a:xfrm>
            <a:off x="4616099" y="4505697"/>
            <a:ext cx="1598" cy="3600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2" name="직사각형 71">
            <a:extLst>
              <a:ext uri="{FF2B5EF4-FFF2-40B4-BE49-F238E27FC236}">
                <a16:creationId xmlns:a16="http://schemas.microsoft.com/office/drawing/2014/main" id="{A9428C8F-F6B1-42F6-AF7E-64F4E0684A90}"/>
              </a:ext>
            </a:extLst>
          </p:cNvPr>
          <p:cNvSpPr/>
          <p:nvPr/>
        </p:nvSpPr>
        <p:spPr>
          <a:xfrm>
            <a:off x="4688107" y="4650293"/>
            <a:ext cx="364202" cy="215444"/>
          </a:xfrm>
          <a:prstGeom prst="rect">
            <a:avLst/>
          </a:prstGeom>
        </p:spPr>
        <p:txBody>
          <a:bodyPr wrap="none">
            <a:spAutoFit/>
          </a:bodyPr>
          <a:lstStyle/>
          <a:p>
            <a:r>
              <a:rPr lang="en-US" altLang="ko-KR" sz="800" dirty="0" err="1"/>
              <a:t>ajax</a:t>
            </a:r>
            <a:endParaRPr lang="ko-KR" altLang="en-US" sz="800" dirty="0"/>
          </a:p>
        </p:txBody>
      </p:sp>
      <p:sp>
        <p:nvSpPr>
          <p:cNvPr id="73" name="직사각형 72"/>
          <p:cNvSpPr/>
          <p:nvPr/>
        </p:nvSpPr>
        <p:spPr>
          <a:xfrm>
            <a:off x="2526729" y="5710458"/>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cxnSp>
        <p:nvCxnSpPr>
          <p:cNvPr id="74" name="직선 화살표 연결선 73">
            <a:extLst>
              <a:ext uri="{FF2B5EF4-FFF2-40B4-BE49-F238E27FC236}">
                <a16:creationId xmlns:a16="http://schemas.microsoft.com/office/drawing/2014/main" id="{CE91D1FC-6AC8-4858-8642-44C8273A5620}"/>
              </a:ext>
            </a:extLst>
          </p:cNvPr>
          <p:cNvCxnSpPr>
            <a:cxnSpLocks/>
            <a:stCxn id="79" idx="1"/>
            <a:endCxn id="73" idx="3"/>
          </p:cNvCxnSpPr>
          <p:nvPr/>
        </p:nvCxnSpPr>
        <p:spPr>
          <a:xfrm flipH="1" flipV="1">
            <a:off x="3390825" y="5864162"/>
            <a:ext cx="398780" cy="153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직사각형 74">
            <a:extLst>
              <a:ext uri="{FF2B5EF4-FFF2-40B4-BE49-F238E27FC236}">
                <a16:creationId xmlns:a16="http://schemas.microsoft.com/office/drawing/2014/main" id="{A9428C8F-F6B1-42F6-AF7E-64F4E0684A90}"/>
              </a:ext>
            </a:extLst>
          </p:cNvPr>
          <p:cNvSpPr/>
          <p:nvPr/>
        </p:nvSpPr>
        <p:spPr>
          <a:xfrm>
            <a:off x="3390739" y="5658405"/>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76" name="직사각형 75">
            <a:extLst>
              <a:ext uri="{FF2B5EF4-FFF2-40B4-BE49-F238E27FC236}">
                <a16:creationId xmlns:a16="http://schemas.microsoft.com/office/drawing/2014/main" id="{A9428C8F-F6B1-42F6-AF7E-64F4E0684A90}"/>
              </a:ext>
            </a:extLst>
          </p:cNvPr>
          <p:cNvSpPr/>
          <p:nvPr/>
        </p:nvSpPr>
        <p:spPr>
          <a:xfrm>
            <a:off x="5353862" y="5658405"/>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77" name="직사각형 76"/>
          <p:cNvSpPr/>
          <p:nvPr/>
        </p:nvSpPr>
        <p:spPr>
          <a:xfrm>
            <a:off x="7992254" y="1556792"/>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Filename.jpg</a:t>
            </a:r>
          </a:p>
        </p:txBody>
      </p:sp>
      <p:cxnSp>
        <p:nvCxnSpPr>
          <p:cNvPr id="78" name="꺾인 연결선 77"/>
          <p:cNvCxnSpPr>
            <a:stCxn id="79" idx="3"/>
            <a:endCxn id="77" idx="1"/>
          </p:cNvCxnSpPr>
          <p:nvPr/>
        </p:nvCxnSpPr>
        <p:spPr>
          <a:xfrm flipV="1">
            <a:off x="5445789" y="1710496"/>
            <a:ext cx="2546465" cy="4169058"/>
          </a:xfrm>
          <a:prstGeom prst="bentConnector3">
            <a:avLst>
              <a:gd name="adj1" fmla="val 1409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79" name="순서도: 판단 78">
            <a:extLst>
              <a:ext uri="{FF2B5EF4-FFF2-40B4-BE49-F238E27FC236}">
                <a16:creationId xmlns:a16="http://schemas.microsoft.com/office/drawing/2014/main" id="{C07A0973-7A51-4E56-927B-66B2A3E6F2B9}"/>
              </a:ext>
            </a:extLst>
          </p:cNvPr>
          <p:cNvSpPr/>
          <p:nvPr/>
        </p:nvSpPr>
        <p:spPr>
          <a:xfrm>
            <a:off x="3789605" y="5669235"/>
            <a:ext cx="1656184"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showImages</a:t>
            </a:r>
            <a:endParaRPr lang="en-US" altLang="ko-KR" sz="800" dirty="0">
              <a:solidFill>
                <a:schemeClr val="tx1"/>
              </a:solidFill>
            </a:endParaRPr>
          </a:p>
          <a:p>
            <a:pPr algn="ctr"/>
            <a:r>
              <a:rPr lang="en-US" altLang="ko-KR" sz="800" dirty="0">
                <a:solidFill>
                  <a:schemeClr val="tx1"/>
                </a:solidFill>
              </a:rPr>
              <a:t>(</a:t>
            </a:r>
            <a:r>
              <a:rPr lang="en-US" altLang="ko-KR" sz="800" dirty="0" err="1">
                <a:solidFill>
                  <a:schemeClr val="tx1"/>
                </a:solidFill>
              </a:rPr>
              <a:t>cnt</a:t>
            </a:r>
            <a:r>
              <a:rPr lang="en-US" altLang="ko-KR" sz="800" dirty="0">
                <a:solidFill>
                  <a:schemeClr val="tx1"/>
                </a:solidFill>
              </a:rPr>
              <a:t>)</a:t>
            </a:r>
            <a:endParaRPr lang="ko-KR" altLang="en-US" sz="800" dirty="0">
              <a:solidFill>
                <a:schemeClr val="tx1"/>
              </a:solidFill>
            </a:endParaRPr>
          </a:p>
        </p:txBody>
      </p:sp>
      <p:cxnSp>
        <p:nvCxnSpPr>
          <p:cNvPr id="80" name="직선 화살표 연결선 79">
            <a:extLst>
              <a:ext uri="{FF2B5EF4-FFF2-40B4-BE49-F238E27FC236}">
                <a16:creationId xmlns:a16="http://schemas.microsoft.com/office/drawing/2014/main" id="{CE91D1FC-6AC8-4858-8642-44C8273A5620}"/>
              </a:ext>
            </a:extLst>
          </p:cNvPr>
          <p:cNvCxnSpPr>
            <a:cxnSpLocks/>
            <a:stCxn id="81" idx="2"/>
            <a:endCxn id="79" idx="0"/>
          </p:cNvCxnSpPr>
          <p:nvPr/>
        </p:nvCxnSpPr>
        <p:spPr>
          <a:xfrm>
            <a:off x="4617697" y="5286375"/>
            <a:ext cx="0" cy="38286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1" name="순서도: 판단 80">
            <a:extLst>
              <a:ext uri="{FF2B5EF4-FFF2-40B4-BE49-F238E27FC236}">
                <a16:creationId xmlns:a16="http://schemas.microsoft.com/office/drawing/2014/main" id="{C07A0973-7A51-4E56-927B-66B2A3E6F2B9}"/>
              </a:ext>
            </a:extLst>
          </p:cNvPr>
          <p:cNvSpPr/>
          <p:nvPr/>
        </p:nvSpPr>
        <p:spPr>
          <a:xfrm>
            <a:off x="3627587" y="4865737"/>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ReviewThumbnail</a:t>
            </a:r>
            <a:endParaRPr lang="en-US" altLang="ko-KR" sz="800" dirty="0">
              <a:solidFill>
                <a:schemeClr val="tx1"/>
              </a:solidFill>
            </a:endParaRPr>
          </a:p>
          <a:p>
            <a:pPr algn="ctr"/>
            <a:r>
              <a:rPr lang="en-US" altLang="ko-KR" sz="800" dirty="0">
                <a:solidFill>
                  <a:schemeClr val="tx1"/>
                </a:solidFill>
              </a:rPr>
              <a:t>OkAction.java</a:t>
            </a:r>
            <a:r>
              <a:rPr lang="en-US" altLang="ko-KR" sz="800" dirty="0"/>
              <a:t>()</a:t>
            </a:r>
            <a:endParaRPr lang="ko-KR" altLang="en-US" sz="800" dirty="0">
              <a:solidFill>
                <a:schemeClr val="tx1"/>
              </a:solidFill>
            </a:endParaRPr>
          </a:p>
        </p:txBody>
      </p:sp>
      <p:sp>
        <p:nvSpPr>
          <p:cNvPr id="82" name="직사각형 81"/>
          <p:cNvSpPr/>
          <p:nvPr/>
        </p:nvSpPr>
        <p:spPr>
          <a:xfrm>
            <a:off x="2495600" y="4937745"/>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cxnSp>
        <p:nvCxnSpPr>
          <p:cNvPr id="83" name="직선 화살표 연결선 82">
            <a:extLst>
              <a:ext uri="{FF2B5EF4-FFF2-40B4-BE49-F238E27FC236}">
                <a16:creationId xmlns:a16="http://schemas.microsoft.com/office/drawing/2014/main" id="{CE91D1FC-6AC8-4858-8642-44C8273A5620}"/>
              </a:ext>
            </a:extLst>
          </p:cNvPr>
          <p:cNvCxnSpPr>
            <a:cxnSpLocks/>
            <a:stCxn id="81" idx="1"/>
            <a:endCxn id="82" idx="3"/>
          </p:cNvCxnSpPr>
          <p:nvPr/>
        </p:nvCxnSpPr>
        <p:spPr>
          <a:xfrm flipH="1">
            <a:off x="3359696" y="5076056"/>
            <a:ext cx="267891" cy="15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4" name="직사각형 83">
            <a:extLst>
              <a:ext uri="{FF2B5EF4-FFF2-40B4-BE49-F238E27FC236}">
                <a16:creationId xmlns:a16="http://schemas.microsoft.com/office/drawing/2014/main" id="{A9428C8F-F6B1-42F6-AF7E-64F4E0684A90}"/>
              </a:ext>
            </a:extLst>
          </p:cNvPr>
          <p:cNvSpPr/>
          <p:nvPr/>
        </p:nvSpPr>
        <p:spPr>
          <a:xfrm>
            <a:off x="3318817" y="4865737"/>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85" name="직사각형 84">
            <a:extLst>
              <a:ext uri="{FF2B5EF4-FFF2-40B4-BE49-F238E27FC236}">
                <a16:creationId xmlns:a16="http://schemas.microsoft.com/office/drawing/2014/main" id="{A9428C8F-F6B1-42F6-AF7E-64F4E0684A90}"/>
              </a:ext>
            </a:extLst>
          </p:cNvPr>
          <p:cNvSpPr/>
          <p:nvPr/>
        </p:nvSpPr>
        <p:spPr>
          <a:xfrm>
            <a:off x="4614961" y="5441801"/>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86" name="직사각형 85"/>
          <p:cNvSpPr/>
          <p:nvPr/>
        </p:nvSpPr>
        <p:spPr>
          <a:xfrm>
            <a:off x="7992254" y="203805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첨부 삭제</a:t>
            </a:r>
            <a:endParaRPr lang="en-US" altLang="ko-KR" sz="800" dirty="0">
              <a:solidFill>
                <a:schemeClr val="tx1"/>
              </a:solidFill>
            </a:endParaRPr>
          </a:p>
        </p:txBody>
      </p:sp>
      <p:cxnSp>
        <p:nvCxnSpPr>
          <p:cNvPr id="87" name="직선 화살표 연결선 86">
            <a:extLst>
              <a:ext uri="{FF2B5EF4-FFF2-40B4-BE49-F238E27FC236}">
                <a16:creationId xmlns:a16="http://schemas.microsoft.com/office/drawing/2014/main" id="{CE91D1FC-6AC8-4858-8642-44C8273A5620}"/>
              </a:ext>
            </a:extLst>
          </p:cNvPr>
          <p:cNvCxnSpPr>
            <a:cxnSpLocks/>
            <a:stCxn id="77" idx="2"/>
          </p:cNvCxnSpPr>
          <p:nvPr/>
        </p:nvCxnSpPr>
        <p:spPr>
          <a:xfrm>
            <a:off x="8658328" y="1864199"/>
            <a:ext cx="0" cy="1738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8" name="직사각형 87"/>
          <p:cNvSpPr/>
          <p:nvPr/>
        </p:nvSpPr>
        <p:spPr>
          <a:xfrm>
            <a:off x="7992254" y="254210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cancleFile</a:t>
            </a:r>
            <a:r>
              <a:rPr lang="en-US" altLang="ko-KR" sz="800" dirty="0">
                <a:solidFill>
                  <a:schemeClr val="tx1"/>
                </a:solidFill>
              </a:rPr>
              <a:t>()</a:t>
            </a:r>
          </a:p>
        </p:txBody>
      </p:sp>
      <p:cxnSp>
        <p:nvCxnSpPr>
          <p:cNvPr id="89" name="직선 화살표 연결선 88">
            <a:extLst>
              <a:ext uri="{FF2B5EF4-FFF2-40B4-BE49-F238E27FC236}">
                <a16:creationId xmlns:a16="http://schemas.microsoft.com/office/drawing/2014/main" id="{CE91D1FC-6AC8-4858-8642-44C8273A5620}"/>
              </a:ext>
            </a:extLst>
          </p:cNvPr>
          <p:cNvCxnSpPr>
            <a:cxnSpLocks/>
            <a:stCxn id="86" idx="2"/>
            <a:endCxn id="88" idx="0"/>
          </p:cNvCxnSpPr>
          <p:nvPr/>
        </p:nvCxnSpPr>
        <p:spPr>
          <a:xfrm>
            <a:off x="8658328" y="2345457"/>
            <a:ext cx="0" cy="1966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0" name="직사각형 89"/>
          <p:cNvSpPr/>
          <p:nvPr/>
        </p:nvSpPr>
        <p:spPr>
          <a:xfrm>
            <a:off x="7992254" y="304367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리뷰 수정</a:t>
            </a:r>
            <a:endParaRPr lang="en-US" altLang="ko-KR" sz="800" dirty="0">
              <a:solidFill>
                <a:schemeClr val="tx1"/>
              </a:solidFill>
            </a:endParaRPr>
          </a:p>
        </p:txBody>
      </p:sp>
      <p:cxnSp>
        <p:nvCxnSpPr>
          <p:cNvPr id="91" name="직선 화살표 연결선 90">
            <a:extLst>
              <a:ext uri="{FF2B5EF4-FFF2-40B4-BE49-F238E27FC236}">
                <a16:creationId xmlns:a16="http://schemas.microsoft.com/office/drawing/2014/main" id="{CE91D1FC-6AC8-4858-8642-44C8273A5620}"/>
              </a:ext>
            </a:extLst>
          </p:cNvPr>
          <p:cNvCxnSpPr>
            <a:cxnSpLocks/>
            <a:endCxn id="90" idx="0"/>
          </p:cNvCxnSpPr>
          <p:nvPr/>
        </p:nvCxnSpPr>
        <p:spPr>
          <a:xfrm>
            <a:off x="8658328" y="2849514"/>
            <a:ext cx="0" cy="19415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2" name="직선 화살표 연결선 91">
            <a:extLst>
              <a:ext uri="{FF2B5EF4-FFF2-40B4-BE49-F238E27FC236}">
                <a16:creationId xmlns:a16="http://schemas.microsoft.com/office/drawing/2014/main" id="{CE91D1FC-6AC8-4858-8642-44C8273A5620}"/>
              </a:ext>
            </a:extLst>
          </p:cNvPr>
          <p:cNvCxnSpPr>
            <a:cxnSpLocks/>
            <a:stCxn id="90" idx="2"/>
            <a:endCxn id="115" idx="0"/>
          </p:cNvCxnSpPr>
          <p:nvPr/>
        </p:nvCxnSpPr>
        <p:spPr>
          <a:xfrm>
            <a:off x="8658328" y="3351077"/>
            <a:ext cx="9961" cy="20235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3" name="순서도: 판단 92">
            <a:extLst>
              <a:ext uri="{FF2B5EF4-FFF2-40B4-BE49-F238E27FC236}">
                <a16:creationId xmlns:a16="http://schemas.microsoft.com/office/drawing/2014/main" id="{C07A0973-7A51-4E56-927B-66B2A3E6F2B9}"/>
              </a:ext>
            </a:extLst>
          </p:cNvPr>
          <p:cNvSpPr/>
          <p:nvPr/>
        </p:nvSpPr>
        <p:spPr>
          <a:xfrm>
            <a:off x="7668218" y="480856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ReviewModifyOkAction.java</a:t>
            </a:r>
            <a:endParaRPr lang="ko-KR" altLang="en-US" sz="800" dirty="0">
              <a:solidFill>
                <a:schemeClr val="tx1"/>
              </a:solidFill>
            </a:endParaRPr>
          </a:p>
        </p:txBody>
      </p:sp>
      <p:cxnSp>
        <p:nvCxnSpPr>
          <p:cNvPr id="94" name="직선 화살표 연결선 93">
            <a:extLst>
              <a:ext uri="{FF2B5EF4-FFF2-40B4-BE49-F238E27FC236}">
                <a16:creationId xmlns:a16="http://schemas.microsoft.com/office/drawing/2014/main" id="{CE91D1FC-6AC8-4858-8642-44C8273A5620}"/>
              </a:ext>
            </a:extLst>
          </p:cNvPr>
          <p:cNvCxnSpPr>
            <a:cxnSpLocks/>
            <a:stCxn id="115" idx="2"/>
            <a:endCxn id="93" idx="0"/>
          </p:cNvCxnSpPr>
          <p:nvPr/>
        </p:nvCxnSpPr>
        <p:spPr>
          <a:xfrm flipH="1">
            <a:off x="8658328" y="3974070"/>
            <a:ext cx="9961" cy="8344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95" name="그림 94">
            <a:extLst>
              <a:ext uri="{FF2B5EF4-FFF2-40B4-BE49-F238E27FC236}">
                <a16:creationId xmlns:a16="http://schemas.microsoft.com/office/drawing/2014/main" id="{CEDF8183-FEB8-3E4D-B439-928C086396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44253" y="4723758"/>
            <a:ext cx="459859" cy="361426"/>
          </a:xfrm>
          <a:prstGeom prst="rect">
            <a:avLst/>
          </a:prstGeom>
        </p:spPr>
      </p:pic>
      <p:cxnSp>
        <p:nvCxnSpPr>
          <p:cNvPr id="96" name="직선 화살표 연결선 95"/>
          <p:cNvCxnSpPr/>
          <p:nvPr/>
        </p:nvCxnSpPr>
        <p:spPr>
          <a:xfrm flipH="1">
            <a:off x="7248128" y="5009240"/>
            <a:ext cx="343367"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97" name="직사각형 96">
            <a:extLst>
              <a:ext uri="{FF2B5EF4-FFF2-40B4-BE49-F238E27FC236}">
                <a16:creationId xmlns:a16="http://schemas.microsoft.com/office/drawing/2014/main" id="{A9428C8F-F6B1-42F6-AF7E-64F4E0684A90}"/>
              </a:ext>
            </a:extLst>
          </p:cNvPr>
          <p:cNvSpPr/>
          <p:nvPr/>
        </p:nvSpPr>
        <p:spPr>
          <a:xfrm>
            <a:off x="6520559" y="5117098"/>
            <a:ext cx="707245" cy="338554"/>
          </a:xfrm>
          <a:prstGeom prst="rect">
            <a:avLst/>
          </a:prstGeom>
        </p:spPr>
        <p:txBody>
          <a:bodyPr wrap="none">
            <a:spAutoFit/>
          </a:bodyPr>
          <a:lstStyle/>
          <a:p>
            <a:r>
              <a:rPr lang="en-US" altLang="ko-KR" sz="800" dirty="0"/>
              <a:t>DG_RIVIEW</a:t>
            </a:r>
          </a:p>
          <a:p>
            <a:r>
              <a:rPr lang="en-US" altLang="ko-KR" sz="800" dirty="0"/>
              <a:t>FILENAME</a:t>
            </a:r>
          </a:p>
        </p:txBody>
      </p:sp>
      <p:sp>
        <p:nvSpPr>
          <p:cNvPr id="100" name="직사각형 99">
            <a:extLst>
              <a:ext uri="{FF2B5EF4-FFF2-40B4-BE49-F238E27FC236}">
                <a16:creationId xmlns:a16="http://schemas.microsoft.com/office/drawing/2014/main" id="{A9428C8F-F6B1-42F6-AF7E-64F4E0684A90}"/>
              </a:ext>
            </a:extLst>
          </p:cNvPr>
          <p:cNvSpPr/>
          <p:nvPr/>
        </p:nvSpPr>
        <p:spPr>
          <a:xfrm>
            <a:off x="9476756" y="472230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101" name="직선 화살표 연결선 100">
            <a:extLst>
              <a:ext uri="{FF2B5EF4-FFF2-40B4-BE49-F238E27FC236}">
                <a16:creationId xmlns:a16="http://schemas.microsoft.com/office/drawing/2014/main" id="{CE91D1FC-6AC8-4858-8642-44C8273A5620}"/>
              </a:ext>
            </a:extLst>
          </p:cNvPr>
          <p:cNvCxnSpPr>
            <a:cxnSpLocks/>
            <a:stCxn id="93" idx="2"/>
            <a:endCxn id="103" idx="0"/>
          </p:cNvCxnSpPr>
          <p:nvPr/>
        </p:nvCxnSpPr>
        <p:spPr>
          <a:xfrm>
            <a:off x="8658328" y="5229200"/>
            <a:ext cx="0" cy="2274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2" name="직사각형 101">
            <a:extLst>
              <a:ext uri="{FF2B5EF4-FFF2-40B4-BE49-F238E27FC236}">
                <a16:creationId xmlns:a16="http://schemas.microsoft.com/office/drawing/2014/main" id="{A9428C8F-F6B1-42F6-AF7E-64F4E0684A90}"/>
              </a:ext>
            </a:extLst>
          </p:cNvPr>
          <p:cNvSpPr/>
          <p:nvPr/>
        </p:nvSpPr>
        <p:spPr>
          <a:xfrm>
            <a:off x="8640326" y="5229780"/>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03" name="순서도: 판단 102">
            <a:extLst>
              <a:ext uri="{FF2B5EF4-FFF2-40B4-BE49-F238E27FC236}">
                <a16:creationId xmlns:a16="http://schemas.microsoft.com/office/drawing/2014/main" id="{C07A0973-7A51-4E56-927B-66B2A3E6F2B9}"/>
              </a:ext>
            </a:extLst>
          </p:cNvPr>
          <p:cNvSpPr/>
          <p:nvPr/>
        </p:nvSpPr>
        <p:spPr>
          <a:xfrm>
            <a:off x="7668218" y="5456634"/>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ReviewListOk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sp>
        <p:nvSpPr>
          <p:cNvPr id="106" name="직사각형 105"/>
          <p:cNvSpPr/>
          <p:nvPr/>
        </p:nvSpPr>
        <p:spPr>
          <a:xfrm>
            <a:off x="6312024" y="5515531"/>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07" name="직선 화살표 연결선 106">
            <a:extLst>
              <a:ext uri="{FF2B5EF4-FFF2-40B4-BE49-F238E27FC236}">
                <a16:creationId xmlns:a16="http://schemas.microsoft.com/office/drawing/2014/main" id="{CE91D1FC-6AC8-4858-8642-44C8273A5620}"/>
              </a:ext>
            </a:extLst>
          </p:cNvPr>
          <p:cNvCxnSpPr>
            <a:cxnSpLocks/>
            <a:stCxn id="103" idx="1"/>
            <a:endCxn id="106" idx="3"/>
          </p:cNvCxnSpPr>
          <p:nvPr/>
        </p:nvCxnSpPr>
        <p:spPr>
          <a:xfrm flipH="1">
            <a:off x="7176120" y="5666953"/>
            <a:ext cx="492098" cy="228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8" name="직사각형 107">
            <a:extLst>
              <a:ext uri="{FF2B5EF4-FFF2-40B4-BE49-F238E27FC236}">
                <a16:creationId xmlns:a16="http://schemas.microsoft.com/office/drawing/2014/main" id="{A9428C8F-F6B1-42F6-AF7E-64F4E0684A90}"/>
              </a:ext>
            </a:extLst>
          </p:cNvPr>
          <p:cNvSpPr/>
          <p:nvPr/>
        </p:nvSpPr>
        <p:spPr>
          <a:xfrm>
            <a:off x="7176122" y="5445804"/>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09" name="순서도: 문서 4">
            <a:extLst>
              <a:ext uri="{FF2B5EF4-FFF2-40B4-BE49-F238E27FC236}">
                <a16:creationId xmlns:a16="http://schemas.microsoft.com/office/drawing/2014/main" id="{27298BDD-BEED-483B-A942-11880CD2BCCD}"/>
              </a:ext>
            </a:extLst>
          </p:cNvPr>
          <p:cNvSpPr/>
          <p:nvPr/>
        </p:nvSpPr>
        <p:spPr>
          <a:xfrm>
            <a:off x="7744876" y="6113145"/>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trainerView.jsp</a:t>
            </a:r>
            <a:endParaRPr lang="en-US" altLang="ko-KR" sz="800" dirty="0">
              <a:solidFill>
                <a:schemeClr val="tx1"/>
              </a:solidFill>
              <a:latin typeface="+mn-ea"/>
            </a:endParaRPr>
          </a:p>
        </p:txBody>
      </p:sp>
      <p:cxnSp>
        <p:nvCxnSpPr>
          <p:cNvPr id="110" name="직선 화살표 연결선 109">
            <a:extLst>
              <a:ext uri="{FF2B5EF4-FFF2-40B4-BE49-F238E27FC236}">
                <a16:creationId xmlns:a16="http://schemas.microsoft.com/office/drawing/2014/main" id="{CE91D1FC-6AC8-4858-8642-44C8273A5620}"/>
              </a:ext>
            </a:extLst>
          </p:cNvPr>
          <p:cNvCxnSpPr>
            <a:cxnSpLocks/>
            <a:stCxn id="103" idx="2"/>
            <a:endCxn id="109" idx="0"/>
          </p:cNvCxnSpPr>
          <p:nvPr/>
        </p:nvCxnSpPr>
        <p:spPr>
          <a:xfrm>
            <a:off x="8658328" y="5877272"/>
            <a:ext cx="0" cy="2358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1" name="직사각형 110">
            <a:extLst>
              <a:ext uri="{FF2B5EF4-FFF2-40B4-BE49-F238E27FC236}">
                <a16:creationId xmlns:a16="http://schemas.microsoft.com/office/drawing/2014/main" id="{A9428C8F-F6B1-42F6-AF7E-64F4E0684A90}"/>
              </a:ext>
            </a:extLst>
          </p:cNvPr>
          <p:cNvSpPr/>
          <p:nvPr/>
        </p:nvSpPr>
        <p:spPr>
          <a:xfrm>
            <a:off x="8640326" y="5877852"/>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grpSp>
        <p:nvGrpSpPr>
          <p:cNvPr id="112" name="그룹 111">
            <a:extLst>
              <a:ext uri="{FF2B5EF4-FFF2-40B4-BE49-F238E27FC236}">
                <a16:creationId xmlns:a16="http://schemas.microsoft.com/office/drawing/2014/main" id="{FB6A67B7-0440-423D-8FC0-28C93D04129C}"/>
              </a:ext>
            </a:extLst>
          </p:cNvPr>
          <p:cNvGrpSpPr/>
          <p:nvPr/>
        </p:nvGrpSpPr>
        <p:grpSpPr>
          <a:xfrm>
            <a:off x="5951984" y="3366598"/>
            <a:ext cx="1660913" cy="794305"/>
            <a:chOff x="9696401" y="4265098"/>
            <a:chExt cx="1474520" cy="642182"/>
          </a:xfrm>
        </p:grpSpPr>
        <p:sp>
          <p:nvSpPr>
            <p:cNvPr id="113" name="순서도: 처리 112">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내용을 입력해주세요</a:t>
              </a:r>
              <a:r>
                <a:rPr lang="en-US" altLang="ko-KR" sz="800" dirty="0">
                  <a:solidFill>
                    <a:schemeClr val="tx1"/>
                  </a:solidFill>
                </a:rPr>
                <a:t>!</a:t>
              </a:r>
              <a:r>
                <a:rPr lang="en-US" altLang="ko-KR" sz="800" dirty="0"/>
                <a:t>!</a:t>
              </a: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114"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115" name="순서도: 판단 114">
            <a:extLst>
              <a:ext uri="{FF2B5EF4-FFF2-40B4-BE49-F238E27FC236}">
                <a16:creationId xmlns:a16="http://schemas.microsoft.com/office/drawing/2014/main" id="{C07A0973-7A51-4E56-927B-66B2A3E6F2B9}"/>
              </a:ext>
            </a:extLst>
          </p:cNvPr>
          <p:cNvSpPr/>
          <p:nvPr/>
        </p:nvSpPr>
        <p:spPr>
          <a:xfrm>
            <a:off x="7876702" y="3553432"/>
            <a:ext cx="1583173"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 검사</a:t>
            </a:r>
          </a:p>
        </p:txBody>
      </p:sp>
      <p:cxnSp>
        <p:nvCxnSpPr>
          <p:cNvPr id="116" name="직선 화살표 연결선 115">
            <a:extLst>
              <a:ext uri="{FF2B5EF4-FFF2-40B4-BE49-F238E27FC236}">
                <a16:creationId xmlns:a16="http://schemas.microsoft.com/office/drawing/2014/main" id="{CE91D1FC-6AC8-4858-8642-44C8273A5620}"/>
              </a:ext>
            </a:extLst>
          </p:cNvPr>
          <p:cNvCxnSpPr>
            <a:cxnSpLocks/>
            <a:stCxn id="115" idx="1"/>
            <a:endCxn id="113" idx="3"/>
          </p:cNvCxnSpPr>
          <p:nvPr/>
        </p:nvCxnSpPr>
        <p:spPr>
          <a:xfrm flipH="1">
            <a:off x="7612897" y="3763751"/>
            <a:ext cx="263805"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9" name="직사각형 118">
            <a:extLst>
              <a:ext uri="{FF2B5EF4-FFF2-40B4-BE49-F238E27FC236}">
                <a16:creationId xmlns:a16="http://schemas.microsoft.com/office/drawing/2014/main" id="{A9428C8F-F6B1-42F6-AF7E-64F4E0684A90}"/>
              </a:ext>
            </a:extLst>
          </p:cNvPr>
          <p:cNvSpPr/>
          <p:nvPr/>
        </p:nvSpPr>
        <p:spPr>
          <a:xfrm>
            <a:off x="7706851" y="3548306"/>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21" name="직사각형 120">
            <a:extLst>
              <a:ext uri="{FF2B5EF4-FFF2-40B4-BE49-F238E27FC236}">
                <a16:creationId xmlns:a16="http://schemas.microsoft.com/office/drawing/2014/main" id="{A9428C8F-F6B1-42F6-AF7E-64F4E0684A90}"/>
              </a:ext>
            </a:extLst>
          </p:cNvPr>
          <p:cNvSpPr/>
          <p:nvPr/>
        </p:nvSpPr>
        <p:spPr>
          <a:xfrm>
            <a:off x="8671538" y="4029854"/>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grpSp>
        <p:nvGrpSpPr>
          <p:cNvPr id="145" name="그룹 144">
            <a:extLst>
              <a:ext uri="{FF2B5EF4-FFF2-40B4-BE49-F238E27FC236}">
                <a16:creationId xmlns:a16="http://schemas.microsoft.com/office/drawing/2014/main" id="{FB6A67B7-0440-423D-8FC0-28C93D04129C}"/>
              </a:ext>
            </a:extLst>
          </p:cNvPr>
          <p:cNvGrpSpPr/>
          <p:nvPr/>
        </p:nvGrpSpPr>
        <p:grpSpPr>
          <a:xfrm>
            <a:off x="9872065" y="4621728"/>
            <a:ext cx="1660913" cy="794305"/>
            <a:chOff x="9696401" y="4265098"/>
            <a:chExt cx="1474520" cy="642182"/>
          </a:xfrm>
        </p:grpSpPr>
        <p:sp>
          <p:nvSpPr>
            <p:cNvPr id="146" name="순서도: 처리 145">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수정에 실패하였습니다</a:t>
              </a:r>
              <a:r>
                <a:rPr lang="en-US" altLang="ko-KR" sz="800" dirty="0">
                  <a:solidFill>
                    <a:schemeClr val="tx1"/>
                  </a:solidFill>
                </a:rPr>
                <a:t>. </a:t>
              </a:r>
            </a:p>
            <a:p>
              <a:pPr algn="ctr">
                <a:lnSpc>
                  <a:spcPct val="90000"/>
                </a:lnSpc>
              </a:pPr>
              <a:r>
                <a:rPr lang="ko-KR" altLang="en-US" sz="800" dirty="0">
                  <a:solidFill>
                    <a:schemeClr val="tx1"/>
                  </a:solidFill>
                </a:rPr>
                <a:t>잠시 후 다시 시도해주세요</a:t>
              </a:r>
              <a:r>
                <a:rPr lang="en-US" altLang="ko-KR" sz="800" dirty="0">
                  <a:solidFill>
                    <a:schemeClr val="tx1"/>
                  </a:solidFill>
                </a:rPr>
                <a:t>.</a:t>
              </a:r>
              <a:endParaRPr lang="en-US" altLang="ko-KR" sz="800" dirty="0">
                <a:solidFill>
                  <a:schemeClr val="tx1"/>
                </a:solidFill>
                <a:latin typeface="+mn-ea"/>
              </a:endParaRPr>
            </a:p>
          </p:txBody>
        </p:sp>
        <p:sp>
          <p:nvSpPr>
            <p:cNvPr id="147" name="사각형: 둥근 모서리 62">
              <a:extLst>
                <a:ext uri="{FF2B5EF4-FFF2-40B4-BE49-F238E27FC236}">
                  <a16:creationId xmlns:a16="http://schemas.microsoft.com/office/drawing/2014/main" id="{2B90550C-DD5D-42E6-A9F5-3DD92B8266B9}"/>
                </a:ext>
              </a:extLst>
            </p:cNvPr>
            <p:cNvSpPr/>
            <p:nvPr/>
          </p:nvSpPr>
          <p:spPr>
            <a:xfrm>
              <a:off x="10239429" y="4703907"/>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153" name="직선 화살표 연결선 152">
            <a:extLst>
              <a:ext uri="{FF2B5EF4-FFF2-40B4-BE49-F238E27FC236}">
                <a16:creationId xmlns:a16="http://schemas.microsoft.com/office/drawing/2014/main" id="{CE91D1FC-6AC8-4858-8642-44C8273A5620}"/>
              </a:ext>
            </a:extLst>
          </p:cNvPr>
          <p:cNvCxnSpPr>
            <a:cxnSpLocks/>
            <a:stCxn id="93" idx="3"/>
            <a:endCxn id="146" idx="1"/>
          </p:cNvCxnSpPr>
          <p:nvPr/>
        </p:nvCxnSpPr>
        <p:spPr>
          <a:xfrm>
            <a:off x="9648438" y="5018881"/>
            <a:ext cx="223627"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직사각형 158"/>
          <p:cNvSpPr/>
          <p:nvPr/>
        </p:nvSpPr>
        <p:spPr>
          <a:xfrm>
            <a:off x="10036447" y="3610047"/>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reviewModify.jpg</a:t>
            </a:r>
          </a:p>
        </p:txBody>
      </p:sp>
      <p:cxnSp>
        <p:nvCxnSpPr>
          <p:cNvPr id="161" name="직선 화살표 연결선 160">
            <a:extLst>
              <a:ext uri="{FF2B5EF4-FFF2-40B4-BE49-F238E27FC236}">
                <a16:creationId xmlns:a16="http://schemas.microsoft.com/office/drawing/2014/main" id="{CE91D1FC-6AC8-4858-8642-44C8273A5620}"/>
              </a:ext>
            </a:extLst>
          </p:cNvPr>
          <p:cNvCxnSpPr>
            <a:cxnSpLocks/>
            <a:stCxn id="146" idx="0"/>
            <a:endCxn id="159" idx="2"/>
          </p:cNvCxnSpPr>
          <p:nvPr/>
        </p:nvCxnSpPr>
        <p:spPr>
          <a:xfrm flipH="1" flipV="1">
            <a:off x="10702521" y="3917454"/>
            <a:ext cx="1" cy="7042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관리자 페이지</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988836872"/>
              </p:ext>
            </p:extLst>
          </p:nvPr>
        </p:nvGraphicFramePr>
        <p:xfrm>
          <a:off x="839416" y="1268760"/>
          <a:ext cx="10801200" cy="4968552"/>
        </p:xfrm>
        <a:graphic>
          <a:graphicData uri="http://schemas.openxmlformats.org/drawingml/2006/table">
            <a:tbl>
              <a:tblPr>
                <a:tableStyleId>{5C22544A-7EE6-4342-B048-85BDC9FD1C3A}</a:tableStyleId>
              </a:tblPr>
              <a:tblGrid>
                <a:gridCol w="1394570">
                  <a:extLst>
                    <a:ext uri="{9D8B030D-6E8A-4147-A177-3AD203B41FA5}">
                      <a16:colId xmlns:a16="http://schemas.microsoft.com/office/drawing/2014/main" val="554055183"/>
                    </a:ext>
                  </a:extLst>
                </a:gridCol>
                <a:gridCol w="4703315">
                  <a:extLst>
                    <a:ext uri="{9D8B030D-6E8A-4147-A177-3AD203B41FA5}">
                      <a16:colId xmlns:a16="http://schemas.microsoft.com/office/drawing/2014/main" val="20000"/>
                    </a:ext>
                  </a:extLst>
                </a:gridCol>
                <a:gridCol w="4703315">
                  <a:extLst>
                    <a:ext uri="{9D8B030D-6E8A-4147-A177-3AD203B41FA5}">
                      <a16:colId xmlns:a16="http://schemas.microsoft.com/office/drawing/2014/main" val="20002"/>
                    </a:ext>
                  </a:extLst>
                </a:gridCol>
              </a:tblGrid>
              <a:tr h="432048">
                <a:tc rowSpan="2">
                  <a:txBody>
                    <a:bodyPr/>
                    <a:lstStyle/>
                    <a:p>
                      <a:pPr algn="ctr" latinLnBrk="1"/>
                      <a:r>
                        <a:rPr lang="en-US" altLang="ko-KR" sz="1000" b="1" dirty="0" err="1">
                          <a:solidFill>
                            <a:schemeClr val="tx1"/>
                          </a:solidFill>
                        </a:rPr>
                        <a:t>adminBoard</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0" dirty="0">
                          <a:solidFill>
                            <a:schemeClr val="tx1"/>
                          </a:solidFill>
                        </a:rPr>
                        <a:t>Q&amp;A</a:t>
                      </a:r>
                      <a:r>
                        <a:rPr lang="en-US" altLang="ko-KR" sz="1000" b="0" baseline="0" dirty="0">
                          <a:solidFill>
                            <a:schemeClr val="tx1"/>
                          </a:solidFill>
                        </a:rPr>
                        <a:t> </a:t>
                      </a:r>
                      <a:r>
                        <a:rPr lang="ko-KR" altLang="en-US" sz="1000" b="0" baseline="0" dirty="0">
                          <a:solidFill>
                            <a:schemeClr val="tx1"/>
                          </a:solidFill>
                        </a:rPr>
                        <a:t>게시판</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a:solidFill>
                            <a:schemeClr val="tx1"/>
                          </a:solidFill>
                        </a:rPr>
                        <a:t>신고 게시판</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36504">
                <a:tc vMerge="1">
                  <a:txBody>
                    <a:bodyPr/>
                    <a:lstStyle/>
                    <a:p>
                      <a:pPr latinLnBrk="1"/>
                      <a:endParaRPr lang="ko-KR" altLang="en-US"/>
                    </a:p>
                  </a:txBody>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cxnSp>
        <p:nvCxnSpPr>
          <p:cNvPr id="60" name="직선 화살표 연결선 59">
            <a:extLst>
              <a:ext uri="{FF2B5EF4-FFF2-40B4-BE49-F238E27FC236}">
                <a16:creationId xmlns:a16="http://schemas.microsoft.com/office/drawing/2014/main" id="{3EDA3593-F331-4B43-B8B1-68EE7CADE1D7}"/>
              </a:ext>
            </a:extLst>
          </p:cNvPr>
          <p:cNvCxnSpPr>
            <a:stCxn id="62" idx="2"/>
            <a:endCxn id="65" idx="0"/>
          </p:cNvCxnSpPr>
          <p:nvPr/>
        </p:nvCxnSpPr>
        <p:spPr>
          <a:xfrm>
            <a:off x="4507750" y="2522339"/>
            <a:ext cx="4589" cy="35862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2" name="순서도: 문서 4">
            <a:extLst>
              <a:ext uri="{FF2B5EF4-FFF2-40B4-BE49-F238E27FC236}">
                <a16:creationId xmlns:a16="http://schemas.microsoft.com/office/drawing/2014/main" id="{27298BDD-BEED-483B-A942-11880CD2BCCD}"/>
              </a:ext>
            </a:extLst>
          </p:cNvPr>
          <p:cNvSpPr/>
          <p:nvPr/>
        </p:nvSpPr>
        <p:spPr>
          <a:xfrm>
            <a:off x="3594298" y="227188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adminBoard.jsp</a:t>
            </a:r>
            <a:endParaRPr lang="en-US" altLang="ko-KR" sz="800" dirty="0">
              <a:solidFill>
                <a:schemeClr val="tx1"/>
              </a:solidFill>
              <a:latin typeface="+mn-ea"/>
            </a:endParaRPr>
          </a:p>
        </p:txBody>
      </p:sp>
      <p:sp>
        <p:nvSpPr>
          <p:cNvPr id="65" name="직사각형 64"/>
          <p:cNvSpPr/>
          <p:nvPr/>
        </p:nvSpPr>
        <p:spPr>
          <a:xfrm>
            <a:off x="3846265" y="2880965"/>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en-US" altLang="ko-KR" sz="800" dirty="0" err="1">
                <a:solidFill>
                  <a:schemeClr val="tx1"/>
                </a:solidFill>
              </a:rPr>
              <a:t>Qna</a:t>
            </a:r>
            <a:r>
              <a:rPr lang="en-US" altLang="ko-KR" sz="800" dirty="0">
                <a:solidFill>
                  <a:schemeClr val="tx1"/>
                </a:solidFill>
              </a:rPr>
              <a:t> </a:t>
            </a:r>
          </a:p>
        </p:txBody>
      </p:sp>
      <p:sp>
        <p:nvSpPr>
          <p:cNvPr id="66" name="직사각형 65"/>
          <p:cNvSpPr/>
          <p:nvPr/>
        </p:nvSpPr>
        <p:spPr>
          <a:xfrm>
            <a:off x="3846265" y="355160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&lt;a&gt;</a:t>
            </a:r>
          </a:p>
          <a:p>
            <a:pPr algn="ctr"/>
            <a:r>
              <a:rPr lang="ko-KR" altLang="en-US" sz="800" dirty="0" err="1">
                <a:solidFill>
                  <a:schemeClr val="tx1"/>
                </a:solidFill>
              </a:rPr>
              <a:t>게시글</a:t>
            </a:r>
            <a:r>
              <a:rPr lang="ko-KR" altLang="en-US" sz="800" dirty="0">
                <a:solidFill>
                  <a:schemeClr val="tx1"/>
                </a:solidFill>
              </a:rPr>
              <a:t> 제목</a:t>
            </a:r>
            <a:endParaRPr lang="en-US" altLang="ko-KR" sz="800" dirty="0">
              <a:solidFill>
                <a:schemeClr val="tx1"/>
              </a:solidFill>
            </a:endParaRPr>
          </a:p>
        </p:txBody>
      </p:sp>
      <p:cxnSp>
        <p:nvCxnSpPr>
          <p:cNvPr id="98" name="직선 화살표 연결선 97">
            <a:extLst>
              <a:ext uri="{FF2B5EF4-FFF2-40B4-BE49-F238E27FC236}">
                <a16:creationId xmlns:a16="http://schemas.microsoft.com/office/drawing/2014/main" id="{3EDA3593-F331-4B43-B8B1-68EE7CADE1D7}"/>
              </a:ext>
            </a:extLst>
          </p:cNvPr>
          <p:cNvCxnSpPr>
            <a:stCxn id="65" idx="2"/>
            <a:endCxn id="66" idx="0"/>
          </p:cNvCxnSpPr>
          <p:nvPr/>
        </p:nvCxnSpPr>
        <p:spPr>
          <a:xfrm>
            <a:off x="4512339" y="3188372"/>
            <a:ext cx="0" cy="3632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9" name="순서도: 판단 98">
            <a:extLst>
              <a:ext uri="{FF2B5EF4-FFF2-40B4-BE49-F238E27FC236}">
                <a16:creationId xmlns:a16="http://schemas.microsoft.com/office/drawing/2014/main" id="{C07A0973-7A51-4E56-927B-66B2A3E6F2B9}"/>
              </a:ext>
            </a:extLst>
          </p:cNvPr>
          <p:cNvSpPr/>
          <p:nvPr/>
        </p:nvSpPr>
        <p:spPr>
          <a:xfrm>
            <a:off x="3522229" y="413860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a:t>
            </a:r>
            <a:r>
              <a:rPr lang="en-US" altLang="ko-KR" sz="800" dirty="0">
                <a:solidFill>
                  <a:schemeClr val="dk1"/>
                </a:solidFill>
              </a:rPr>
              <a:t> </a:t>
            </a:r>
            <a:r>
              <a:rPr lang="en-US" altLang="ko-KR" sz="800" dirty="0" err="1">
                <a:solidFill>
                  <a:schemeClr val="dk1"/>
                </a:solidFill>
              </a:rPr>
              <a:t>QnaBoardView</a:t>
            </a:r>
            <a:endParaRPr lang="en-US" altLang="ko-KR" sz="800" dirty="0">
              <a:solidFill>
                <a:schemeClr val="dk1"/>
              </a:solidFill>
            </a:endParaRPr>
          </a:p>
          <a:p>
            <a:pPr algn="ctr"/>
            <a:r>
              <a:rPr lang="en-US" altLang="ko-KR" sz="800" dirty="0">
                <a:solidFill>
                  <a:schemeClr val="dk1"/>
                </a:solidFill>
              </a:rPr>
              <a:t>Action.java</a:t>
            </a:r>
          </a:p>
        </p:txBody>
      </p:sp>
      <p:cxnSp>
        <p:nvCxnSpPr>
          <p:cNvPr id="104" name="직선 화살표 연결선 103">
            <a:extLst>
              <a:ext uri="{FF2B5EF4-FFF2-40B4-BE49-F238E27FC236}">
                <a16:creationId xmlns:a16="http://schemas.microsoft.com/office/drawing/2014/main" id="{3EDA3593-F331-4B43-B8B1-68EE7CADE1D7}"/>
              </a:ext>
            </a:extLst>
          </p:cNvPr>
          <p:cNvCxnSpPr>
            <a:stCxn id="66" idx="2"/>
            <a:endCxn id="99" idx="0"/>
          </p:cNvCxnSpPr>
          <p:nvPr/>
        </p:nvCxnSpPr>
        <p:spPr>
          <a:xfrm>
            <a:off x="4512339" y="3859011"/>
            <a:ext cx="0" cy="2795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5" name="직사각형 104"/>
          <p:cNvSpPr/>
          <p:nvPr/>
        </p:nvSpPr>
        <p:spPr>
          <a:xfrm>
            <a:off x="2689086" y="4184282"/>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17" name="직선 화살표 연결선 116">
            <a:extLst>
              <a:ext uri="{FF2B5EF4-FFF2-40B4-BE49-F238E27FC236}">
                <a16:creationId xmlns:a16="http://schemas.microsoft.com/office/drawing/2014/main" id="{3EDA3593-F331-4B43-B8B1-68EE7CADE1D7}"/>
              </a:ext>
            </a:extLst>
          </p:cNvPr>
          <p:cNvCxnSpPr>
            <a:stCxn id="99" idx="1"/>
            <a:endCxn id="105" idx="3"/>
          </p:cNvCxnSpPr>
          <p:nvPr/>
        </p:nvCxnSpPr>
        <p:spPr>
          <a:xfrm flipH="1" flipV="1">
            <a:off x="3220751" y="4337986"/>
            <a:ext cx="301478" cy="1093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직사각형 117">
            <a:extLst>
              <a:ext uri="{FF2B5EF4-FFF2-40B4-BE49-F238E27FC236}">
                <a16:creationId xmlns:a16="http://schemas.microsoft.com/office/drawing/2014/main" id="{A9428C8F-F6B1-42F6-AF7E-64F4E0684A90}"/>
              </a:ext>
            </a:extLst>
          </p:cNvPr>
          <p:cNvSpPr/>
          <p:nvPr/>
        </p:nvSpPr>
        <p:spPr>
          <a:xfrm>
            <a:off x="3250934" y="4076561"/>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20" name="직사각형 119">
            <a:extLst>
              <a:ext uri="{FF2B5EF4-FFF2-40B4-BE49-F238E27FC236}">
                <a16:creationId xmlns:a16="http://schemas.microsoft.com/office/drawing/2014/main" id="{A9428C8F-F6B1-42F6-AF7E-64F4E0684A90}"/>
              </a:ext>
            </a:extLst>
          </p:cNvPr>
          <p:cNvSpPr/>
          <p:nvPr/>
        </p:nvSpPr>
        <p:spPr>
          <a:xfrm>
            <a:off x="4619499" y="4559240"/>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22" name="순서도: 문서 4">
            <a:extLst>
              <a:ext uri="{FF2B5EF4-FFF2-40B4-BE49-F238E27FC236}">
                <a16:creationId xmlns:a16="http://schemas.microsoft.com/office/drawing/2014/main" id="{27298BDD-BEED-483B-A942-11880CD2BCCD}"/>
              </a:ext>
            </a:extLst>
          </p:cNvPr>
          <p:cNvSpPr/>
          <p:nvPr/>
        </p:nvSpPr>
        <p:spPr>
          <a:xfrm>
            <a:off x="3598887" y="4817001"/>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QAView.jsp</a:t>
            </a:r>
            <a:endParaRPr lang="en-US" altLang="ko-KR" sz="800" dirty="0">
              <a:solidFill>
                <a:schemeClr val="tx1"/>
              </a:solidFill>
              <a:latin typeface="+mn-ea"/>
            </a:endParaRPr>
          </a:p>
        </p:txBody>
      </p:sp>
      <p:cxnSp>
        <p:nvCxnSpPr>
          <p:cNvPr id="123" name="직선 화살표 연결선 122">
            <a:extLst>
              <a:ext uri="{FF2B5EF4-FFF2-40B4-BE49-F238E27FC236}">
                <a16:creationId xmlns:a16="http://schemas.microsoft.com/office/drawing/2014/main" id="{3EDA3593-F331-4B43-B8B1-68EE7CADE1D7}"/>
              </a:ext>
            </a:extLst>
          </p:cNvPr>
          <p:cNvCxnSpPr>
            <a:stCxn id="99" idx="2"/>
            <a:endCxn id="122" idx="0"/>
          </p:cNvCxnSpPr>
          <p:nvPr/>
        </p:nvCxnSpPr>
        <p:spPr>
          <a:xfrm>
            <a:off x="4512339" y="4559240"/>
            <a:ext cx="0" cy="2577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p:cNvCxnSpPr/>
          <p:nvPr/>
        </p:nvCxnSpPr>
        <p:spPr>
          <a:xfrm flipV="1">
            <a:off x="5626454" y="4269585"/>
            <a:ext cx="186973" cy="3984"/>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25" name="직사각형 124">
            <a:extLst>
              <a:ext uri="{FF2B5EF4-FFF2-40B4-BE49-F238E27FC236}">
                <a16:creationId xmlns:a16="http://schemas.microsoft.com/office/drawing/2014/main" id="{A9428C8F-F6B1-42F6-AF7E-64F4E0684A90}"/>
              </a:ext>
            </a:extLst>
          </p:cNvPr>
          <p:cNvSpPr/>
          <p:nvPr/>
        </p:nvSpPr>
        <p:spPr>
          <a:xfrm>
            <a:off x="5719941" y="4567041"/>
            <a:ext cx="736099" cy="461665"/>
          </a:xfrm>
          <a:prstGeom prst="rect">
            <a:avLst/>
          </a:prstGeom>
        </p:spPr>
        <p:txBody>
          <a:bodyPr wrap="none">
            <a:spAutoFit/>
          </a:bodyPr>
          <a:lstStyle/>
          <a:p>
            <a:r>
              <a:rPr lang="en-US" altLang="ko-KR" sz="800" dirty="0"/>
              <a:t>DG_QNA</a:t>
            </a:r>
          </a:p>
          <a:p>
            <a:r>
              <a:rPr lang="en-US" altLang="ko-KR" sz="800" dirty="0"/>
              <a:t>DG_QREPLY</a:t>
            </a:r>
          </a:p>
          <a:p>
            <a:r>
              <a:rPr lang="en-US" altLang="ko-KR" sz="800" dirty="0"/>
              <a:t>FILENAME</a:t>
            </a:r>
          </a:p>
        </p:txBody>
      </p:sp>
      <p:pic>
        <p:nvPicPr>
          <p:cNvPr id="126" name="그림 125"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1627" y="4072936"/>
            <a:ext cx="611352" cy="586336"/>
          </a:xfrm>
          <a:prstGeom prst="rect">
            <a:avLst/>
          </a:prstGeom>
        </p:spPr>
      </p:pic>
      <p:cxnSp>
        <p:nvCxnSpPr>
          <p:cNvPr id="127" name="직선 화살표 연결선 126"/>
          <p:cNvCxnSpPr/>
          <p:nvPr/>
        </p:nvCxnSpPr>
        <p:spPr>
          <a:xfrm flipH="1">
            <a:off x="5563090" y="4404493"/>
            <a:ext cx="228858" cy="9108"/>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28" name="직선 화살표 연결선 127">
            <a:extLst>
              <a:ext uri="{FF2B5EF4-FFF2-40B4-BE49-F238E27FC236}">
                <a16:creationId xmlns:a16="http://schemas.microsoft.com/office/drawing/2014/main" id="{3EDA3593-F331-4B43-B8B1-68EE7CADE1D7}"/>
              </a:ext>
            </a:extLst>
          </p:cNvPr>
          <p:cNvCxnSpPr>
            <a:stCxn id="129" idx="2"/>
            <a:endCxn id="130" idx="0"/>
          </p:cNvCxnSpPr>
          <p:nvPr/>
        </p:nvCxnSpPr>
        <p:spPr>
          <a:xfrm>
            <a:off x="9210808" y="2527325"/>
            <a:ext cx="4589" cy="35862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문서 4">
            <a:extLst>
              <a:ext uri="{FF2B5EF4-FFF2-40B4-BE49-F238E27FC236}">
                <a16:creationId xmlns:a16="http://schemas.microsoft.com/office/drawing/2014/main" id="{27298BDD-BEED-483B-A942-11880CD2BCCD}"/>
              </a:ext>
            </a:extLst>
          </p:cNvPr>
          <p:cNvSpPr/>
          <p:nvPr/>
        </p:nvSpPr>
        <p:spPr>
          <a:xfrm>
            <a:off x="8297356" y="2276872"/>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adminBoard.jsp</a:t>
            </a:r>
            <a:endParaRPr lang="en-US" altLang="ko-KR" sz="800" dirty="0">
              <a:solidFill>
                <a:schemeClr val="tx1"/>
              </a:solidFill>
              <a:latin typeface="+mn-ea"/>
            </a:endParaRPr>
          </a:p>
        </p:txBody>
      </p:sp>
      <p:sp>
        <p:nvSpPr>
          <p:cNvPr id="130" name="직사각형 129"/>
          <p:cNvSpPr/>
          <p:nvPr/>
        </p:nvSpPr>
        <p:spPr>
          <a:xfrm>
            <a:off x="8549323" y="2885951"/>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en-US" altLang="ko-KR" sz="800" dirty="0">
                <a:solidFill>
                  <a:schemeClr val="tx1"/>
                </a:solidFill>
              </a:rPr>
              <a:t>Report </a:t>
            </a:r>
          </a:p>
        </p:txBody>
      </p:sp>
      <p:sp>
        <p:nvSpPr>
          <p:cNvPr id="131" name="직사각형 130"/>
          <p:cNvSpPr/>
          <p:nvPr/>
        </p:nvSpPr>
        <p:spPr>
          <a:xfrm>
            <a:off x="8549323" y="355659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&lt;a&gt;</a:t>
            </a:r>
          </a:p>
          <a:p>
            <a:pPr algn="ctr"/>
            <a:r>
              <a:rPr lang="ko-KR" altLang="en-US" sz="800" dirty="0" err="1">
                <a:solidFill>
                  <a:schemeClr val="tx1"/>
                </a:solidFill>
              </a:rPr>
              <a:t>게시글</a:t>
            </a:r>
            <a:r>
              <a:rPr lang="ko-KR" altLang="en-US" sz="800" dirty="0">
                <a:solidFill>
                  <a:schemeClr val="tx1"/>
                </a:solidFill>
              </a:rPr>
              <a:t> 제목</a:t>
            </a:r>
            <a:endParaRPr lang="en-US" altLang="ko-KR" sz="800" dirty="0">
              <a:solidFill>
                <a:schemeClr val="tx1"/>
              </a:solidFill>
            </a:endParaRPr>
          </a:p>
        </p:txBody>
      </p:sp>
      <p:cxnSp>
        <p:nvCxnSpPr>
          <p:cNvPr id="132" name="직선 화살표 연결선 131">
            <a:extLst>
              <a:ext uri="{FF2B5EF4-FFF2-40B4-BE49-F238E27FC236}">
                <a16:creationId xmlns:a16="http://schemas.microsoft.com/office/drawing/2014/main" id="{3EDA3593-F331-4B43-B8B1-68EE7CADE1D7}"/>
              </a:ext>
            </a:extLst>
          </p:cNvPr>
          <p:cNvCxnSpPr>
            <a:stCxn id="130" idx="2"/>
            <a:endCxn id="131" idx="0"/>
          </p:cNvCxnSpPr>
          <p:nvPr/>
        </p:nvCxnSpPr>
        <p:spPr>
          <a:xfrm>
            <a:off x="9215397" y="3193358"/>
            <a:ext cx="0" cy="3632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순서도: 판단 132">
            <a:extLst>
              <a:ext uri="{FF2B5EF4-FFF2-40B4-BE49-F238E27FC236}">
                <a16:creationId xmlns:a16="http://schemas.microsoft.com/office/drawing/2014/main" id="{C07A0973-7A51-4E56-927B-66B2A3E6F2B9}"/>
              </a:ext>
            </a:extLst>
          </p:cNvPr>
          <p:cNvSpPr/>
          <p:nvPr/>
        </p:nvSpPr>
        <p:spPr>
          <a:xfrm>
            <a:off x="8225287" y="4143588"/>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ReportViewOk</a:t>
            </a:r>
            <a:endParaRPr lang="en-US" altLang="ko-KR" sz="800" dirty="0">
              <a:solidFill>
                <a:schemeClr val="tx1"/>
              </a:solidFill>
            </a:endParaRPr>
          </a:p>
          <a:p>
            <a:pPr algn="ctr"/>
            <a:r>
              <a:rPr lang="en-US" altLang="ko-KR" sz="800" dirty="0">
                <a:solidFill>
                  <a:schemeClr val="tx1"/>
                </a:solidFill>
              </a:rPr>
              <a:t>Action.java</a:t>
            </a:r>
          </a:p>
        </p:txBody>
      </p:sp>
      <p:cxnSp>
        <p:nvCxnSpPr>
          <p:cNvPr id="134" name="직선 화살표 연결선 133">
            <a:extLst>
              <a:ext uri="{FF2B5EF4-FFF2-40B4-BE49-F238E27FC236}">
                <a16:creationId xmlns:a16="http://schemas.microsoft.com/office/drawing/2014/main" id="{3EDA3593-F331-4B43-B8B1-68EE7CADE1D7}"/>
              </a:ext>
            </a:extLst>
          </p:cNvPr>
          <p:cNvCxnSpPr>
            <a:stCxn id="131" idx="2"/>
            <a:endCxn id="133" idx="0"/>
          </p:cNvCxnSpPr>
          <p:nvPr/>
        </p:nvCxnSpPr>
        <p:spPr>
          <a:xfrm>
            <a:off x="9215397" y="3863997"/>
            <a:ext cx="0" cy="2795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직사각형 134"/>
          <p:cNvSpPr/>
          <p:nvPr/>
        </p:nvSpPr>
        <p:spPr>
          <a:xfrm>
            <a:off x="7392144" y="4189268"/>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404.jsp</a:t>
            </a:r>
            <a:endParaRPr lang="ko-KR" altLang="en-US" sz="800" dirty="0">
              <a:solidFill>
                <a:schemeClr val="tx1"/>
              </a:solidFill>
            </a:endParaRPr>
          </a:p>
        </p:txBody>
      </p:sp>
      <p:cxnSp>
        <p:nvCxnSpPr>
          <p:cNvPr id="136" name="직선 화살표 연결선 135">
            <a:extLst>
              <a:ext uri="{FF2B5EF4-FFF2-40B4-BE49-F238E27FC236}">
                <a16:creationId xmlns:a16="http://schemas.microsoft.com/office/drawing/2014/main" id="{3EDA3593-F331-4B43-B8B1-68EE7CADE1D7}"/>
              </a:ext>
            </a:extLst>
          </p:cNvPr>
          <p:cNvCxnSpPr>
            <a:stCxn id="133" idx="1"/>
            <a:endCxn id="135" idx="3"/>
          </p:cNvCxnSpPr>
          <p:nvPr/>
        </p:nvCxnSpPr>
        <p:spPr>
          <a:xfrm flipH="1" flipV="1">
            <a:off x="7923809" y="4342972"/>
            <a:ext cx="301478" cy="1093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7" name="직사각형 136">
            <a:extLst>
              <a:ext uri="{FF2B5EF4-FFF2-40B4-BE49-F238E27FC236}">
                <a16:creationId xmlns:a16="http://schemas.microsoft.com/office/drawing/2014/main" id="{A9428C8F-F6B1-42F6-AF7E-64F4E0684A90}"/>
              </a:ext>
            </a:extLst>
          </p:cNvPr>
          <p:cNvSpPr/>
          <p:nvPr/>
        </p:nvSpPr>
        <p:spPr>
          <a:xfrm>
            <a:off x="7953992" y="4081547"/>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38" name="직사각형 137">
            <a:extLst>
              <a:ext uri="{FF2B5EF4-FFF2-40B4-BE49-F238E27FC236}">
                <a16:creationId xmlns:a16="http://schemas.microsoft.com/office/drawing/2014/main" id="{A9428C8F-F6B1-42F6-AF7E-64F4E0684A90}"/>
              </a:ext>
            </a:extLst>
          </p:cNvPr>
          <p:cNvSpPr/>
          <p:nvPr/>
        </p:nvSpPr>
        <p:spPr>
          <a:xfrm>
            <a:off x="9322557" y="4564226"/>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40" name="순서도: 문서 4">
            <a:extLst>
              <a:ext uri="{FF2B5EF4-FFF2-40B4-BE49-F238E27FC236}">
                <a16:creationId xmlns:a16="http://schemas.microsoft.com/office/drawing/2014/main" id="{27298BDD-BEED-483B-A942-11880CD2BCCD}"/>
              </a:ext>
            </a:extLst>
          </p:cNvPr>
          <p:cNvSpPr/>
          <p:nvPr/>
        </p:nvSpPr>
        <p:spPr>
          <a:xfrm>
            <a:off x="8301945" y="482198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reportView.jsp</a:t>
            </a:r>
            <a:endParaRPr lang="en-US" altLang="ko-KR" sz="800" dirty="0">
              <a:solidFill>
                <a:schemeClr val="tx1"/>
              </a:solidFill>
              <a:latin typeface="+mn-ea"/>
            </a:endParaRPr>
          </a:p>
        </p:txBody>
      </p:sp>
      <p:cxnSp>
        <p:nvCxnSpPr>
          <p:cNvPr id="141" name="직선 화살표 연결선 140">
            <a:extLst>
              <a:ext uri="{FF2B5EF4-FFF2-40B4-BE49-F238E27FC236}">
                <a16:creationId xmlns:a16="http://schemas.microsoft.com/office/drawing/2014/main" id="{3EDA3593-F331-4B43-B8B1-68EE7CADE1D7}"/>
              </a:ext>
            </a:extLst>
          </p:cNvPr>
          <p:cNvCxnSpPr>
            <a:stCxn id="133" idx="2"/>
            <a:endCxn id="140" idx="0"/>
          </p:cNvCxnSpPr>
          <p:nvPr/>
        </p:nvCxnSpPr>
        <p:spPr>
          <a:xfrm>
            <a:off x="9215397" y="4564226"/>
            <a:ext cx="0" cy="2577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2" name="직선 화살표 연결선 141"/>
          <p:cNvCxnSpPr/>
          <p:nvPr/>
        </p:nvCxnSpPr>
        <p:spPr>
          <a:xfrm flipV="1">
            <a:off x="10329512" y="4274571"/>
            <a:ext cx="186973" cy="3984"/>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43" name="직사각형 142">
            <a:extLst>
              <a:ext uri="{FF2B5EF4-FFF2-40B4-BE49-F238E27FC236}">
                <a16:creationId xmlns:a16="http://schemas.microsoft.com/office/drawing/2014/main" id="{A9428C8F-F6B1-42F6-AF7E-64F4E0684A90}"/>
              </a:ext>
            </a:extLst>
          </p:cNvPr>
          <p:cNvSpPr/>
          <p:nvPr/>
        </p:nvSpPr>
        <p:spPr>
          <a:xfrm>
            <a:off x="10422999" y="4572027"/>
            <a:ext cx="745717" cy="338554"/>
          </a:xfrm>
          <a:prstGeom prst="rect">
            <a:avLst/>
          </a:prstGeom>
        </p:spPr>
        <p:txBody>
          <a:bodyPr wrap="none">
            <a:spAutoFit/>
          </a:bodyPr>
          <a:lstStyle/>
          <a:p>
            <a:r>
              <a:rPr lang="en-US" altLang="ko-KR" sz="800" dirty="0"/>
              <a:t>DG_REPORT</a:t>
            </a:r>
          </a:p>
          <a:p>
            <a:r>
              <a:rPr lang="en-US" altLang="ko-KR" sz="800" dirty="0"/>
              <a:t>FILENAME</a:t>
            </a:r>
          </a:p>
        </p:txBody>
      </p:sp>
      <p:pic>
        <p:nvPicPr>
          <p:cNvPr id="144" name="그림 143"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4685" y="4077922"/>
            <a:ext cx="611352" cy="586336"/>
          </a:xfrm>
          <a:prstGeom prst="rect">
            <a:avLst/>
          </a:prstGeom>
        </p:spPr>
      </p:pic>
      <p:cxnSp>
        <p:nvCxnSpPr>
          <p:cNvPr id="148" name="직선 화살표 연결선 147"/>
          <p:cNvCxnSpPr/>
          <p:nvPr/>
        </p:nvCxnSpPr>
        <p:spPr>
          <a:xfrm flipH="1">
            <a:off x="10266148" y="4409479"/>
            <a:ext cx="228858" cy="9108"/>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36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a:t>User flow : </a:t>
            </a:r>
            <a:r>
              <a:rPr lang="ko-KR" altLang="en-US"/>
              <a:t>운동성향 </a:t>
            </a:r>
            <a:r>
              <a:rPr lang="ko-KR" altLang="en-US" dirty="0"/>
              <a:t>페이지</a:t>
            </a:r>
            <a:r>
              <a:rPr lang="en-US" altLang="ko-KR"/>
              <a:t>, </a:t>
            </a:r>
            <a:r>
              <a:rPr lang="ko-KR" altLang="en-US"/>
              <a:t>결과 </a:t>
            </a:r>
            <a:r>
              <a:rPr lang="ko-KR" altLang="en-US" dirty="0"/>
              <a:t>목록 페이지</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592789001"/>
              </p:ext>
            </p:extLst>
          </p:nvPr>
        </p:nvGraphicFramePr>
        <p:xfrm>
          <a:off x="452672" y="1268760"/>
          <a:ext cx="11187943" cy="5328592"/>
        </p:xfrm>
        <a:graphic>
          <a:graphicData uri="http://schemas.openxmlformats.org/drawingml/2006/table">
            <a:tbl>
              <a:tblPr>
                <a:tableStyleId>{5C22544A-7EE6-4342-B048-85BDC9FD1C3A}</a:tableStyleId>
              </a:tblPr>
              <a:tblGrid>
                <a:gridCol w="1071074">
                  <a:extLst>
                    <a:ext uri="{9D8B030D-6E8A-4147-A177-3AD203B41FA5}">
                      <a16:colId xmlns:a16="http://schemas.microsoft.com/office/drawing/2014/main" val="554055183"/>
                    </a:ext>
                  </a:extLst>
                </a:gridCol>
                <a:gridCol w="5652374">
                  <a:extLst>
                    <a:ext uri="{9D8B030D-6E8A-4147-A177-3AD203B41FA5}">
                      <a16:colId xmlns:a16="http://schemas.microsoft.com/office/drawing/2014/main" val="20000"/>
                    </a:ext>
                  </a:extLst>
                </a:gridCol>
                <a:gridCol w="4464495">
                  <a:extLst>
                    <a:ext uri="{9D8B030D-6E8A-4147-A177-3AD203B41FA5}">
                      <a16:colId xmlns:a16="http://schemas.microsoft.com/office/drawing/2014/main" val="20002"/>
                    </a:ext>
                  </a:extLst>
                </a:gridCol>
              </a:tblGrid>
              <a:tr h="314707">
                <a:tc rowSpan="2">
                  <a:txBody>
                    <a:bodyPr/>
                    <a:lstStyle/>
                    <a:p>
                      <a:pPr algn="ctr" latinLnBrk="1"/>
                      <a:r>
                        <a:rPr lang="en-US" altLang="ko-KR" sz="1000" b="1" dirty="0">
                          <a:solidFill>
                            <a:schemeClr val="tx1"/>
                          </a:solidFill>
                        </a:rPr>
                        <a:t>Propensity,</a:t>
                      </a:r>
                    </a:p>
                    <a:p>
                      <a:pPr algn="ctr" latinLnBrk="1"/>
                      <a:r>
                        <a:rPr lang="en-US" altLang="ko-KR" sz="1000" b="1" dirty="0" err="1">
                          <a:solidFill>
                            <a:schemeClr val="tx1"/>
                          </a:solidFill>
                        </a:rPr>
                        <a:t>trainerList</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0" dirty="0">
                          <a:solidFill>
                            <a:schemeClr val="tx1"/>
                          </a:solidFill>
                        </a:rPr>
                        <a:t>운동성향 페이지</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a:solidFill>
                            <a:schemeClr val="tx1"/>
                          </a:solidFill>
                        </a:rPr>
                        <a:t>운동성향 결과 목록 페이지</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13885">
                <a:tc vMerge="1">
                  <a:txBody>
                    <a:bodyPr/>
                    <a:lstStyle/>
                    <a:p>
                      <a:pPr latinLnBrk="1"/>
                      <a:endParaRPr lang="ko-KR" altLang="en-US"/>
                    </a:p>
                  </a:txBody>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03819674"/>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63" name="순서도: 문서 4">
            <a:extLst>
              <a:ext uri="{FF2B5EF4-FFF2-40B4-BE49-F238E27FC236}">
                <a16:creationId xmlns:a16="http://schemas.microsoft.com/office/drawing/2014/main" id="{27298BDD-BEED-483B-A942-11880CD2BCCD}"/>
              </a:ext>
            </a:extLst>
          </p:cNvPr>
          <p:cNvSpPr/>
          <p:nvPr/>
        </p:nvSpPr>
        <p:spPr>
          <a:xfrm>
            <a:off x="3987895" y="179215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propensity.jsp</a:t>
            </a:r>
            <a:endParaRPr lang="en-US" altLang="ko-KR" sz="800" dirty="0">
              <a:solidFill>
                <a:schemeClr val="tx1"/>
              </a:solidFill>
              <a:latin typeface="+mn-ea"/>
            </a:endParaRPr>
          </a:p>
        </p:txBody>
      </p:sp>
      <p:sp>
        <p:nvSpPr>
          <p:cNvPr id="60" name="직사각형 59"/>
          <p:cNvSpPr/>
          <p:nvPr/>
        </p:nvSpPr>
        <p:spPr>
          <a:xfrm>
            <a:off x="4235273" y="3832553"/>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나의 트레이너는</a:t>
            </a:r>
            <a:r>
              <a:rPr lang="en-US" altLang="ko-KR" sz="800" dirty="0">
                <a:solidFill>
                  <a:schemeClr val="tx1"/>
                </a:solidFill>
              </a:rPr>
              <a:t>?</a:t>
            </a:r>
          </a:p>
        </p:txBody>
      </p:sp>
      <p:cxnSp>
        <p:nvCxnSpPr>
          <p:cNvPr id="61" name="직선 화살표 연결선 60">
            <a:extLst>
              <a:ext uri="{FF2B5EF4-FFF2-40B4-BE49-F238E27FC236}">
                <a16:creationId xmlns:a16="http://schemas.microsoft.com/office/drawing/2014/main" id="{3EDA3593-F331-4B43-B8B1-68EE7CADE1D7}"/>
              </a:ext>
            </a:extLst>
          </p:cNvPr>
          <p:cNvCxnSpPr>
            <a:stCxn id="63" idx="2"/>
            <a:endCxn id="81" idx="0"/>
          </p:cNvCxnSpPr>
          <p:nvPr/>
        </p:nvCxnSpPr>
        <p:spPr>
          <a:xfrm>
            <a:off x="4901347" y="2042607"/>
            <a:ext cx="0" cy="3811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판단 66">
            <a:extLst>
              <a:ext uri="{FF2B5EF4-FFF2-40B4-BE49-F238E27FC236}">
                <a16:creationId xmlns:a16="http://schemas.microsoft.com/office/drawing/2014/main" id="{C07A0973-7A51-4E56-927B-66B2A3E6F2B9}"/>
              </a:ext>
            </a:extLst>
          </p:cNvPr>
          <p:cNvSpPr/>
          <p:nvPr/>
        </p:nvSpPr>
        <p:spPr>
          <a:xfrm>
            <a:off x="3911237" y="4480625"/>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유효성 검사</a:t>
            </a:r>
            <a:r>
              <a:rPr lang="en-US" altLang="ko-KR" sz="800" dirty="0"/>
              <a:t>()</a:t>
            </a:r>
            <a:endParaRPr lang="ko-KR" altLang="en-US" sz="800" dirty="0">
              <a:solidFill>
                <a:schemeClr val="tx1"/>
              </a:solidFill>
            </a:endParaRPr>
          </a:p>
        </p:txBody>
      </p:sp>
      <p:cxnSp>
        <p:nvCxnSpPr>
          <p:cNvPr id="71" name="직선 화살표 연결선 70">
            <a:extLst>
              <a:ext uri="{FF2B5EF4-FFF2-40B4-BE49-F238E27FC236}">
                <a16:creationId xmlns:a16="http://schemas.microsoft.com/office/drawing/2014/main" id="{3EDA3593-F331-4B43-B8B1-68EE7CADE1D7}"/>
              </a:ext>
            </a:extLst>
          </p:cNvPr>
          <p:cNvCxnSpPr>
            <a:endCxn id="67" idx="0"/>
          </p:cNvCxnSpPr>
          <p:nvPr/>
        </p:nvCxnSpPr>
        <p:spPr>
          <a:xfrm>
            <a:off x="4901347" y="4139961"/>
            <a:ext cx="0" cy="3406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74" name="그룹 73">
            <a:extLst>
              <a:ext uri="{FF2B5EF4-FFF2-40B4-BE49-F238E27FC236}">
                <a16:creationId xmlns:a16="http://schemas.microsoft.com/office/drawing/2014/main" id="{FB6A67B7-0440-423D-8FC0-28C93D04129C}"/>
              </a:ext>
            </a:extLst>
          </p:cNvPr>
          <p:cNvGrpSpPr/>
          <p:nvPr/>
        </p:nvGrpSpPr>
        <p:grpSpPr>
          <a:xfrm>
            <a:off x="1642985" y="4293791"/>
            <a:ext cx="1660913" cy="794305"/>
            <a:chOff x="9696401" y="4265098"/>
            <a:chExt cx="1474520" cy="642182"/>
          </a:xfrm>
        </p:grpSpPr>
        <p:sp>
          <p:nvSpPr>
            <p:cNvPr id="75" name="순서도: 처리 74">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알맞은 항목을 체크해주세요</a:t>
              </a:r>
              <a:r>
                <a:rPr lang="en-US" altLang="ko-KR" sz="800" dirty="0">
                  <a:solidFill>
                    <a:schemeClr val="tx1"/>
                  </a:solidFill>
                </a:rPr>
                <a:t>.</a:t>
              </a:r>
              <a:endParaRPr lang="en-US" altLang="ko-KR" sz="800" dirty="0">
                <a:solidFill>
                  <a:schemeClr val="tx1"/>
                </a:solidFill>
                <a:latin typeface="+mn-ea"/>
              </a:endParaRPr>
            </a:p>
          </p:txBody>
        </p:sp>
        <p:sp>
          <p:nvSpPr>
            <p:cNvPr id="76"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77" name="직선 화살표 연결선 76">
            <a:extLst>
              <a:ext uri="{FF2B5EF4-FFF2-40B4-BE49-F238E27FC236}">
                <a16:creationId xmlns:a16="http://schemas.microsoft.com/office/drawing/2014/main" id="{3EDA3593-F331-4B43-B8B1-68EE7CADE1D7}"/>
              </a:ext>
            </a:extLst>
          </p:cNvPr>
          <p:cNvCxnSpPr>
            <a:stCxn id="67" idx="1"/>
            <a:endCxn id="75" idx="3"/>
          </p:cNvCxnSpPr>
          <p:nvPr/>
        </p:nvCxnSpPr>
        <p:spPr>
          <a:xfrm flipH="1">
            <a:off x="3303898" y="4690944"/>
            <a:ext cx="607339"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4235273" y="242380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radioButton</a:t>
            </a:r>
            <a:r>
              <a:rPr lang="en-US" altLang="ko-KR" sz="800" dirty="0">
                <a:solidFill>
                  <a:schemeClr val="tx1"/>
                </a:solidFill>
              </a:rPr>
              <a:t> Checked</a:t>
            </a:r>
          </a:p>
        </p:txBody>
      </p:sp>
      <p:sp>
        <p:nvSpPr>
          <p:cNvPr id="83" name="순서도: 판단 82">
            <a:extLst>
              <a:ext uri="{FF2B5EF4-FFF2-40B4-BE49-F238E27FC236}">
                <a16:creationId xmlns:a16="http://schemas.microsoft.com/office/drawing/2014/main" id="{C07A0973-7A51-4E56-927B-66B2A3E6F2B9}"/>
              </a:ext>
            </a:extLst>
          </p:cNvPr>
          <p:cNvSpPr/>
          <p:nvPr/>
        </p:nvSpPr>
        <p:spPr>
          <a:xfrm>
            <a:off x="3911237" y="2999864"/>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중복 검사</a:t>
            </a:r>
          </a:p>
        </p:txBody>
      </p:sp>
      <p:cxnSp>
        <p:nvCxnSpPr>
          <p:cNvPr id="84" name="직선 화살표 연결선 83">
            <a:extLst>
              <a:ext uri="{FF2B5EF4-FFF2-40B4-BE49-F238E27FC236}">
                <a16:creationId xmlns:a16="http://schemas.microsoft.com/office/drawing/2014/main" id="{3EDA3593-F331-4B43-B8B1-68EE7CADE1D7}"/>
              </a:ext>
            </a:extLst>
          </p:cNvPr>
          <p:cNvCxnSpPr>
            <a:stCxn id="81" idx="2"/>
            <a:endCxn id="83" idx="0"/>
          </p:cNvCxnSpPr>
          <p:nvPr/>
        </p:nvCxnSpPr>
        <p:spPr>
          <a:xfrm>
            <a:off x="4901347" y="2731207"/>
            <a:ext cx="0" cy="26865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7" name="직선 화살표 연결선 86">
            <a:extLst>
              <a:ext uri="{FF2B5EF4-FFF2-40B4-BE49-F238E27FC236}">
                <a16:creationId xmlns:a16="http://schemas.microsoft.com/office/drawing/2014/main" id="{3EDA3593-F331-4B43-B8B1-68EE7CADE1D7}"/>
              </a:ext>
            </a:extLst>
          </p:cNvPr>
          <p:cNvCxnSpPr>
            <a:endCxn id="60" idx="0"/>
          </p:cNvCxnSpPr>
          <p:nvPr/>
        </p:nvCxnSpPr>
        <p:spPr>
          <a:xfrm>
            <a:off x="4901347" y="3420502"/>
            <a:ext cx="0" cy="4120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꺾인 연결선 29"/>
          <p:cNvCxnSpPr>
            <a:stCxn id="83" idx="1"/>
            <a:endCxn id="81" idx="1"/>
          </p:cNvCxnSpPr>
          <p:nvPr/>
        </p:nvCxnSpPr>
        <p:spPr>
          <a:xfrm rot="10800000" flipH="1">
            <a:off x="3911237" y="2577505"/>
            <a:ext cx="324036" cy="632679"/>
          </a:xfrm>
          <a:prstGeom prst="bentConnector3">
            <a:avLst>
              <a:gd name="adj1" fmla="val -164612"/>
            </a:avLst>
          </a:prstGeom>
          <a:ln>
            <a:tailEnd type="arrow"/>
          </a:ln>
        </p:spPr>
        <p:style>
          <a:lnRef idx="1">
            <a:schemeClr val="dk1"/>
          </a:lnRef>
          <a:fillRef idx="0">
            <a:schemeClr val="dk1"/>
          </a:fillRef>
          <a:effectRef idx="0">
            <a:schemeClr val="dk1"/>
          </a:effectRef>
          <a:fontRef idx="minor">
            <a:schemeClr val="tx1"/>
          </a:fontRef>
        </p:style>
      </p:cxnSp>
      <p:sp>
        <p:nvSpPr>
          <p:cNvPr id="98" name="직사각형 97">
            <a:extLst>
              <a:ext uri="{FF2B5EF4-FFF2-40B4-BE49-F238E27FC236}">
                <a16:creationId xmlns:a16="http://schemas.microsoft.com/office/drawing/2014/main" id="{A9428C8F-F6B1-42F6-AF7E-64F4E0684A90}"/>
              </a:ext>
            </a:extLst>
          </p:cNvPr>
          <p:cNvSpPr/>
          <p:nvPr/>
        </p:nvSpPr>
        <p:spPr>
          <a:xfrm>
            <a:off x="3435885" y="2893845"/>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99" name="직사각형 98">
            <a:extLst>
              <a:ext uri="{FF2B5EF4-FFF2-40B4-BE49-F238E27FC236}">
                <a16:creationId xmlns:a16="http://schemas.microsoft.com/office/drawing/2014/main" id="{A9428C8F-F6B1-42F6-AF7E-64F4E0684A90}"/>
              </a:ext>
            </a:extLst>
          </p:cNvPr>
          <p:cNvSpPr/>
          <p:nvPr/>
        </p:nvSpPr>
        <p:spPr>
          <a:xfrm>
            <a:off x="4901347" y="3518805"/>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00" name="순서도: 판단 99">
            <a:extLst>
              <a:ext uri="{FF2B5EF4-FFF2-40B4-BE49-F238E27FC236}">
                <a16:creationId xmlns:a16="http://schemas.microsoft.com/office/drawing/2014/main" id="{C07A0973-7A51-4E56-927B-66B2A3E6F2B9}"/>
              </a:ext>
            </a:extLst>
          </p:cNvPr>
          <p:cNvSpPr/>
          <p:nvPr/>
        </p:nvSpPr>
        <p:spPr>
          <a:xfrm>
            <a:off x="3911237" y="523211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PropensityOk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sp>
        <p:nvSpPr>
          <p:cNvPr id="101" name="직사각형 100">
            <a:extLst>
              <a:ext uri="{FF2B5EF4-FFF2-40B4-BE49-F238E27FC236}">
                <a16:creationId xmlns:a16="http://schemas.microsoft.com/office/drawing/2014/main" id="{A9428C8F-F6B1-42F6-AF7E-64F4E0684A90}"/>
              </a:ext>
            </a:extLst>
          </p:cNvPr>
          <p:cNvSpPr/>
          <p:nvPr/>
        </p:nvSpPr>
        <p:spPr>
          <a:xfrm>
            <a:off x="3416603" y="4440604"/>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sp>
        <p:nvSpPr>
          <p:cNvPr id="102" name="직사각형 101">
            <a:extLst>
              <a:ext uri="{FF2B5EF4-FFF2-40B4-BE49-F238E27FC236}">
                <a16:creationId xmlns:a16="http://schemas.microsoft.com/office/drawing/2014/main" id="{A9428C8F-F6B1-42F6-AF7E-64F4E0684A90}"/>
              </a:ext>
            </a:extLst>
          </p:cNvPr>
          <p:cNvSpPr/>
          <p:nvPr/>
        </p:nvSpPr>
        <p:spPr>
          <a:xfrm>
            <a:off x="4972635" y="4958965"/>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cxnSp>
        <p:nvCxnSpPr>
          <p:cNvPr id="103" name="직선 화살표 연결선 102">
            <a:extLst>
              <a:ext uri="{FF2B5EF4-FFF2-40B4-BE49-F238E27FC236}">
                <a16:creationId xmlns:a16="http://schemas.microsoft.com/office/drawing/2014/main" id="{3EDA3593-F331-4B43-B8B1-68EE7CADE1D7}"/>
              </a:ext>
            </a:extLst>
          </p:cNvPr>
          <p:cNvCxnSpPr>
            <a:stCxn id="67" idx="2"/>
            <a:endCxn id="100" idx="0"/>
          </p:cNvCxnSpPr>
          <p:nvPr/>
        </p:nvCxnSpPr>
        <p:spPr>
          <a:xfrm>
            <a:off x="4901347" y="4901263"/>
            <a:ext cx="0" cy="3308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6" name="직사각형 105">
            <a:extLst>
              <a:ext uri="{FF2B5EF4-FFF2-40B4-BE49-F238E27FC236}">
                <a16:creationId xmlns:a16="http://schemas.microsoft.com/office/drawing/2014/main" id="{A9428C8F-F6B1-42F6-AF7E-64F4E0684A90}"/>
              </a:ext>
            </a:extLst>
          </p:cNvPr>
          <p:cNvSpPr/>
          <p:nvPr/>
        </p:nvSpPr>
        <p:spPr>
          <a:xfrm>
            <a:off x="6324731" y="5545028"/>
            <a:ext cx="861133" cy="338554"/>
          </a:xfrm>
          <a:prstGeom prst="rect">
            <a:avLst/>
          </a:prstGeom>
        </p:spPr>
        <p:txBody>
          <a:bodyPr wrap="none">
            <a:spAutoFit/>
          </a:bodyPr>
          <a:lstStyle/>
          <a:p>
            <a:r>
              <a:rPr lang="en-US" altLang="ko-KR" sz="800" dirty="0"/>
              <a:t>DG_TRAINER</a:t>
            </a:r>
          </a:p>
          <a:p>
            <a:r>
              <a:rPr lang="en-US" altLang="ko-KR" sz="800" dirty="0"/>
              <a:t>PROFILENAME</a:t>
            </a:r>
          </a:p>
        </p:txBody>
      </p:sp>
      <p:pic>
        <p:nvPicPr>
          <p:cNvPr id="107" name="그림 106" descr="모니터, 컴퓨터이(가) 표시된 사진&#10;&#10;자동 생성된 설명">
            <a:extLst>
              <a:ext uri="{FF2B5EF4-FFF2-40B4-BE49-F238E27FC236}">
                <a16:creationId xmlns:a16="http://schemas.microsoft.com/office/drawing/2014/main"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6783" y="5074552"/>
            <a:ext cx="611352" cy="586336"/>
          </a:xfrm>
          <a:prstGeom prst="rect">
            <a:avLst/>
          </a:prstGeom>
        </p:spPr>
      </p:pic>
      <p:cxnSp>
        <p:nvCxnSpPr>
          <p:cNvPr id="108" name="직선 화살표 연결선 107"/>
          <p:cNvCxnSpPr/>
          <p:nvPr/>
        </p:nvCxnSpPr>
        <p:spPr>
          <a:xfrm>
            <a:off x="6012392" y="5491854"/>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09" name="직선 화살표 연결선 108"/>
          <p:cNvCxnSpPr/>
          <p:nvPr/>
        </p:nvCxnSpPr>
        <p:spPr>
          <a:xfrm flipH="1">
            <a:off x="5963465" y="5342319"/>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14" name="직사각형 113"/>
          <p:cNvSpPr/>
          <p:nvPr/>
        </p:nvSpPr>
        <p:spPr>
          <a:xfrm>
            <a:off x="2363065" y="5288727"/>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cxnSp>
        <p:nvCxnSpPr>
          <p:cNvPr id="115" name="직선 화살표 연결선 114">
            <a:extLst>
              <a:ext uri="{FF2B5EF4-FFF2-40B4-BE49-F238E27FC236}">
                <a16:creationId xmlns:a16="http://schemas.microsoft.com/office/drawing/2014/main" id="{CE91D1FC-6AC8-4858-8642-44C8273A5620}"/>
              </a:ext>
            </a:extLst>
          </p:cNvPr>
          <p:cNvCxnSpPr>
            <a:cxnSpLocks/>
            <a:stCxn id="100" idx="1"/>
            <a:endCxn id="114" idx="3"/>
          </p:cNvCxnSpPr>
          <p:nvPr/>
        </p:nvCxnSpPr>
        <p:spPr>
          <a:xfrm flipH="1">
            <a:off x="3227161" y="5442431"/>
            <a:ext cx="684076"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6" name="직사각형 115">
            <a:extLst>
              <a:ext uri="{FF2B5EF4-FFF2-40B4-BE49-F238E27FC236}">
                <a16:creationId xmlns:a16="http://schemas.microsoft.com/office/drawing/2014/main" id="{A9428C8F-F6B1-42F6-AF7E-64F4E0684A90}"/>
              </a:ext>
            </a:extLst>
          </p:cNvPr>
          <p:cNvSpPr/>
          <p:nvPr/>
        </p:nvSpPr>
        <p:spPr>
          <a:xfrm>
            <a:off x="3397517" y="5249227"/>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122" name="직선 화살표 연결선 121">
            <a:extLst>
              <a:ext uri="{FF2B5EF4-FFF2-40B4-BE49-F238E27FC236}">
                <a16:creationId xmlns:a16="http://schemas.microsoft.com/office/drawing/2014/main" id="{3EDA3593-F331-4B43-B8B1-68EE7CADE1D7}"/>
              </a:ext>
            </a:extLst>
          </p:cNvPr>
          <p:cNvCxnSpPr>
            <a:stCxn id="100" idx="2"/>
            <a:endCxn id="137" idx="0"/>
          </p:cNvCxnSpPr>
          <p:nvPr/>
        </p:nvCxnSpPr>
        <p:spPr>
          <a:xfrm>
            <a:off x="4901347" y="5652750"/>
            <a:ext cx="0" cy="38838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4" name="직사각형 123">
            <a:extLst>
              <a:ext uri="{FF2B5EF4-FFF2-40B4-BE49-F238E27FC236}">
                <a16:creationId xmlns:a16="http://schemas.microsoft.com/office/drawing/2014/main" id="{A9428C8F-F6B1-42F6-AF7E-64F4E0684A90}"/>
              </a:ext>
            </a:extLst>
          </p:cNvPr>
          <p:cNvSpPr/>
          <p:nvPr/>
        </p:nvSpPr>
        <p:spPr>
          <a:xfrm>
            <a:off x="4949346" y="5738966"/>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137" name="순서도: 문서 4">
            <a:extLst>
              <a:ext uri="{FF2B5EF4-FFF2-40B4-BE49-F238E27FC236}">
                <a16:creationId xmlns:a16="http://schemas.microsoft.com/office/drawing/2014/main" id="{27298BDD-BEED-483B-A942-11880CD2BCCD}"/>
              </a:ext>
            </a:extLst>
          </p:cNvPr>
          <p:cNvSpPr/>
          <p:nvPr/>
        </p:nvSpPr>
        <p:spPr>
          <a:xfrm>
            <a:off x="3987895" y="604113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trainerList.jsp</a:t>
            </a:r>
            <a:endParaRPr lang="en-US" altLang="ko-KR" sz="800" dirty="0">
              <a:solidFill>
                <a:schemeClr val="tx1"/>
              </a:solidFill>
              <a:latin typeface="+mn-ea"/>
            </a:endParaRPr>
          </a:p>
        </p:txBody>
      </p:sp>
      <p:sp>
        <p:nvSpPr>
          <p:cNvPr id="140" name="순서도: 문서 4">
            <a:extLst>
              <a:ext uri="{FF2B5EF4-FFF2-40B4-BE49-F238E27FC236}">
                <a16:creationId xmlns:a16="http://schemas.microsoft.com/office/drawing/2014/main" id="{27298BDD-BEED-483B-A942-11880CD2BCCD}"/>
              </a:ext>
            </a:extLst>
          </p:cNvPr>
          <p:cNvSpPr/>
          <p:nvPr/>
        </p:nvSpPr>
        <p:spPr>
          <a:xfrm>
            <a:off x="8501628" y="285293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trainerList.jsp</a:t>
            </a:r>
            <a:endParaRPr lang="en-US" altLang="ko-KR" sz="800" dirty="0">
              <a:solidFill>
                <a:schemeClr val="tx1"/>
              </a:solidFill>
              <a:latin typeface="+mn-ea"/>
            </a:endParaRPr>
          </a:p>
        </p:txBody>
      </p:sp>
      <p:sp>
        <p:nvSpPr>
          <p:cNvPr id="36" name="직사각형 35">
            <a:extLst>
              <a:ext uri="{FF2B5EF4-FFF2-40B4-BE49-F238E27FC236}">
                <a16:creationId xmlns:a16="http://schemas.microsoft.com/office/drawing/2014/main" id="{2DC71BA2-9776-47A7-8641-46BD2BDD0E12}"/>
              </a:ext>
            </a:extLst>
          </p:cNvPr>
          <p:cNvSpPr/>
          <p:nvPr/>
        </p:nvSpPr>
        <p:spPr>
          <a:xfrm>
            <a:off x="8749006" y="334730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&lt;button&gt;</a:t>
            </a:r>
          </a:p>
          <a:p>
            <a:pPr algn="ctr"/>
            <a:r>
              <a:rPr lang="ko-KR" altLang="en-US" sz="800" dirty="0">
                <a:solidFill>
                  <a:schemeClr val="tx1"/>
                </a:solidFill>
              </a:rPr>
              <a:t>트레이너 </a:t>
            </a:r>
            <a:r>
              <a:rPr lang="ko-KR" altLang="en-US" sz="800" dirty="0" err="1">
                <a:solidFill>
                  <a:schemeClr val="tx1"/>
                </a:solidFill>
              </a:rPr>
              <a:t>보러가기</a:t>
            </a:r>
            <a:endParaRPr lang="en-US" altLang="ko-KR" sz="800" dirty="0">
              <a:solidFill>
                <a:schemeClr val="tx1"/>
              </a:solidFill>
            </a:endParaRPr>
          </a:p>
        </p:txBody>
      </p:sp>
      <p:cxnSp>
        <p:nvCxnSpPr>
          <p:cNvPr id="37" name="직선 화살표 연결선 36">
            <a:extLst>
              <a:ext uri="{FF2B5EF4-FFF2-40B4-BE49-F238E27FC236}">
                <a16:creationId xmlns:a16="http://schemas.microsoft.com/office/drawing/2014/main" id="{6F0C1985-FCD5-4C20-9178-84ED3CE0149D}"/>
              </a:ext>
            </a:extLst>
          </p:cNvPr>
          <p:cNvCxnSpPr>
            <a:cxnSpLocks/>
            <a:stCxn id="140" idx="2"/>
            <a:endCxn id="36" idx="0"/>
          </p:cNvCxnSpPr>
          <p:nvPr/>
        </p:nvCxnSpPr>
        <p:spPr>
          <a:xfrm>
            <a:off x="9415080" y="3103389"/>
            <a:ext cx="0" cy="24391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0" name="순서도: 판단 39">
            <a:extLst>
              <a:ext uri="{FF2B5EF4-FFF2-40B4-BE49-F238E27FC236}">
                <a16:creationId xmlns:a16="http://schemas.microsoft.com/office/drawing/2014/main" id="{F89F1BB2-A612-4ABD-A60D-C1EA90E86018}"/>
              </a:ext>
            </a:extLst>
          </p:cNvPr>
          <p:cNvSpPr/>
          <p:nvPr/>
        </p:nvSpPr>
        <p:spPr>
          <a:xfrm>
            <a:off x="8424970" y="3880896"/>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ReviewListOk</a:t>
            </a:r>
            <a:endParaRPr lang="en-US" altLang="ko-KR" sz="800" dirty="0">
              <a:solidFill>
                <a:schemeClr val="tx1"/>
              </a:solidFill>
            </a:endParaRPr>
          </a:p>
          <a:p>
            <a:pPr algn="ctr"/>
            <a:r>
              <a:rPr lang="en-US" altLang="ko-KR" sz="800" dirty="0">
                <a:solidFill>
                  <a:schemeClr val="tx1"/>
                </a:solidFill>
              </a:rPr>
              <a:t>Action.java</a:t>
            </a:r>
            <a:endParaRPr lang="ko-KR" altLang="en-US" sz="800" dirty="0">
              <a:solidFill>
                <a:schemeClr val="tx1"/>
              </a:solidFill>
            </a:endParaRPr>
          </a:p>
        </p:txBody>
      </p:sp>
      <p:pic>
        <p:nvPicPr>
          <p:cNvPr id="41" name="그림 40" descr="모니터, 컴퓨터이(가) 표시된 사진&#10;&#10;자동 생성된 설명">
            <a:extLst>
              <a:ext uri="{FF2B5EF4-FFF2-40B4-BE49-F238E27FC236}">
                <a16:creationId xmlns:a16="http://schemas.microsoft.com/office/drawing/2014/main" id="{7445B339-5BF2-473D-BB74-DFA5DD39A5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9226" y="3767478"/>
            <a:ext cx="611352" cy="586336"/>
          </a:xfrm>
          <a:prstGeom prst="rect">
            <a:avLst/>
          </a:prstGeom>
        </p:spPr>
      </p:pic>
      <p:cxnSp>
        <p:nvCxnSpPr>
          <p:cNvPr id="42" name="직선 화살표 연결선 41">
            <a:extLst>
              <a:ext uri="{FF2B5EF4-FFF2-40B4-BE49-F238E27FC236}">
                <a16:creationId xmlns:a16="http://schemas.microsoft.com/office/drawing/2014/main" id="{7309E961-6B09-4211-9D7C-C81229A0F8EC}"/>
              </a:ext>
            </a:extLst>
          </p:cNvPr>
          <p:cNvCxnSpPr/>
          <p:nvPr/>
        </p:nvCxnSpPr>
        <p:spPr>
          <a:xfrm>
            <a:off x="10454117" y="4134750"/>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43" name="직선 화살표 연결선 42">
            <a:extLst>
              <a:ext uri="{FF2B5EF4-FFF2-40B4-BE49-F238E27FC236}">
                <a16:creationId xmlns:a16="http://schemas.microsoft.com/office/drawing/2014/main" id="{B9B92CC6-37DA-451D-B263-5BDEED99D46D}"/>
              </a:ext>
            </a:extLst>
          </p:cNvPr>
          <p:cNvCxnSpPr/>
          <p:nvPr/>
        </p:nvCxnSpPr>
        <p:spPr>
          <a:xfrm flipH="1">
            <a:off x="10405190" y="3985215"/>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44" name="직사각형 43">
            <a:extLst>
              <a:ext uri="{FF2B5EF4-FFF2-40B4-BE49-F238E27FC236}">
                <a16:creationId xmlns:a16="http://schemas.microsoft.com/office/drawing/2014/main" id="{748A8188-9B1E-444F-94A8-230A412E0A40}"/>
              </a:ext>
            </a:extLst>
          </p:cNvPr>
          <p:cNvSpPr/>
          <p:nvPr/>
        </p:nvSpPr>
        <p:spPr>
          <a:xfrm>
            <a:off x="10645211" y="4234388"/>
            <a:ext cx="861133" cy="461665"/>
          </a:xfrm>
          <a:prstGeom prst="rect">
            <a:avLst/>
          </a:prstGeom>
        </p:spPr>
        <p:txBody>
          <a:bodyPr wrap="none">
            <a:spAutoFit/>
          </a:bodyPr>
          <a:lstStyle/>
          <a:p>
            <a:r>
              <a:rPr lang="en-US" altLang="ko-KR" sz="800" dirty="0"/>
              <a:t>DG_TRAINER</a:t>
            </a:r>
          </a:p>
          <a:p>
            <a:r>
              <a:rPr lang="en-US" altLang="ko-KR" sz="800" dirty="0"/>
              <a:t>DG_REVIEW</a:t>
            </a:r>
          </a:p>
          <a:p>
            <a:r>
              <a:rPr lang="en-US" altLang="ko-KR" sz="800" dirty="0"/>
              <a:t>PROFILENAME</a:t>
            </a:r>
          </a:p>
        </p:txBody>
      </p:sp>
      <p:sp>
        <p:nvSpPr>
          <p:cNvPr id="45" name="직사각형 44">
            <a:extLst>
              <a:ext uri="{FF2B5EF4-FFF2-40B4-BE49-F238E27FC236}">
                <a16:creationId xmlns:a16="http://schemas.microsoft.com/office/drawing/2014/main" id="{E81D2BAB-5B0B-4438-9D21-112F59B95258}"/>
              </a:ext>
            </a:extLst>
          </p:cNvPr>
          <p:cNvSpPr/>
          <p:nvPr/>
        </p:nvSpPr>
        <p:spPr>
          <a:xfrm>
            <a:off x="7476774" y="3942319"/>
            <a:ext cx="624071"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error.jpg</a:t>
            </a:r>
            <a:endParaRPr lang="ko-KR" altLang="en-US" sz="800" dirty="0">
              <a:solidFill>
                <a:schemeClr val="tx1"/>
              </a:solidFill>
            </a:endParaRPr>
          </a:p>
        </p:txBody>
      </p:sp>
      <p:sp>
        <p:nvSpPr>
          <p:cNvPr id="46" name="직사각형 45">
            <a:extLst>
              <a:ext uri="{FF2B5EF4-FFF2-40B4-BE49-F238E27FC236}">
                <a16:creationId xmlns:a16="http://schemas.microsoft.com/office/drawing/2014/main" id="{32A4029D-BAE3-48C6-BC5E-0A2BE22E8B79}"/>
              </a:ext>
            </a:extLst>
          </p:cNvPr>
          <p:cNvSpPr/>
          <p:nvPr/>
        </p:nvSpPr>
        <p:spPr>
          <a:xfrm>
            <a:off x="8115734" y="3846905"/>
            <a:ext cx="343364" cy="215444"/>
          </a:xfrm>
          <a:prstGeom prst="rect">
            <a:avLst/>
          </a:prstGeom>
        </p:spPr>
        <p:txBody>
          <a:bodyPr wrap="none">
            <a:spAutoFit/>
          </a:bodyPr>
          <a:lstStyle/>
          <a:p>
            <a:r>
              <a:rPr lang="en-US" altLang="ko-KR" sz="800" dirty="0">
                <a:solidFill>
                  <a:srgbClr val="FF0000"/>
                </a:solidFill>
              </a:rPr>
              <a:t>NO</a:t>
            </a:r>
            <a:endParaRPr lang="ko-KR" altLang="en-US" sz="800" dirty="0">
              <a:solidFill>
                <a:srgbClr val="FF0000"/>
              </a:solidFill>
            </a:endParaRPr>
          </a:p>
        </p:txBody>
      </p:sp>
      <p:cxnSp>
        <p:nvCxnSpPr>
          <p:cNvPr id="47" name="직선 화살표 연결선 46">
            <a:extLst>
              <a:ext uri="{FF2B5EF4-FFF2-40B4-BE49-F238E27FC236}">
                <a16:creationId xmlns:a16="http://schemas.microsoft.com/office/drawing/2014/main" id="{A005D831-7769-4A71-8866-2374EDEEEA41}"/>
              </a:ext>
            </a:extLst>
          </p:cNvPr>
          <p:cNvCxnSpPr>
            <a:cxnSpLocks/>
            <a:stCxn id="36" idx="2"/>
            <a:endCxn id="40" idx="0"/>
          </p:cNvCxnSpPr>
          <p:nvPr/>
        </p:nvCxnSpPr>
        <p:spPr>
          <a:xfrm>
            <a:off x="9415080" y="3654711"/>
            <a:ext cx="0" cy="22618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24E85C98-6B99-4568-A71D-2A77D528E5AE}"/>
              </a:ext>
            </a:extLst>
          </p:cNvPr>
          <p:cNvCxnSpPr>
            <a:cxnSpLocks/>
            <a:stCxn id="40" idx="1"/>
            <a:endCxn id="45" idx="3"/>
          </p:cNvCxnSpPr>
          <p:nvPr/>
        </p:nvCxnSpPr>
        <p:spPr>
          <a:xfrm flipH="1">
            <a:off x="8100845" y="4091215"/>
            <a:ext cx="324125" cy="48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209206E2-BB8C-4144-BCDF-1C1F62F80485}"/>
              </a:ext>
            </a:extLst>
          </p:cNvPr>
          <p:cNvCxnSpPr>
            <a:cxnSpLocks/>
            <a:stCxn id="40" idx="2"/>
            <a:endCxn id="62" idx="0"/>
          </p:cNvCxnSpPr>
          <p:nvPr/>
        </p:nvCxnSpPr>
        <p:spPr>
          <a:xfrm>
            <a:off x="9415080" y="4301534"/>
            <a:ext cx="0" cy="42063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직사각형 58">
            <a:extLst>
              <a:ext uri="{FF2B5EF4-FFF2-40B4-BE49-F238E27FC236}">
                <a16:creationId xmlns:a16="http://schemas.microsoft.com/office/drawing/2014/main" id="{CF33710D-B75A-4529-A69A-91CD82417D81}"/>
              </a:ext>
            </a:extLst>
          </p:cNvPr>
          <p:cNvSpPr/>
          <p:nvPr/>
        </p:nvSpPr>
        <p:spPr>
          <a:xfrm>
            <a:off x="9408279" y="4373562"/>
            <a:ext cx="351378" cy="215444"/>
          </a:xfrm>
          <a:prstGeom prst="rect">
            <a:avLst/>
          </a:prstGeom>
        </p:spPr>
        <p:txBody>
          <a:bodyPr wrap="none">
            <a:spAutoFit/>
          </a:bodyPr>
          <a:lstStyle/>
          <a:p>
            <a:r>
              <a:rPr lang="en-US" altLang="ko-KR" sz="800" dirty="0">
                <a:solidFill>
                  <a:srgbClr val="FF0000"/>
                </a:solidFill>
              </a:rPr>
              <a:t>YES</a:t>
            </a:r>
            <a:endParaRPr lang="ko-KR" altLang="en-US" sz="800" dirty="0">
              <a:solidFill>
                <a:srgbClr val="FF0000"/>
              </a:solidFill>
            </a:endParaRPr>
          </a:p>
        </p:txBody>
      </p:sp>
      <p:sp>
        <p:nvSpPr>
          <p:cNvPr id="62" name="순서도: 문서 4">
            <a:extLst>
              <a:ext uri="{FF2B5EF4-FFF2-40B4-BE49-F238E27FC236}">
                <a16:creationId xmlns:a16="http://schemas.microsoft.com/office/drawing/2014/main" id="{52013076-2E40-4143-B80B-74A735A8E379}"/>
              </a:ext>
            </a:extLst>
          </p:cNvPr>
          <p:cNvSpPr/>
          <p:nvPr/>
        </p:nvSpPr>
        <p:spPr>
          <a:xfrm>
            <a:off x="8501628" y="4722172"/>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latin typeface="+mn-ea"/>
              </a:rPr>
              <a:t>trainerView.jsp</a:t>
            </a:r>
            <a:endParaRPr lang="en-US" altLang="ko-KR" sz="800" dirty="0">
              <a:solidFill>
                <a:schemeClr val="tx1"/>
              </a:solidFill>
              <a:latin typeface="+mn-ea"/>
            </a:endParaRPr>
          </a:p>
        </p:txBody>
      </p:sp>
    </p:spTree>
    <p:extLst>
      <p:ext uri="{BB962C8B-B14F-4D97-AF65-F5344CB8AC3E}">
        <p14:creationId xmlns:p14="http://schemas.microsoft.com/office/powerpoint/2010/main" val="305727076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4545</TotalTime>
  <Words>2128</Words>
  <Application>Microsoft Office PowerPoint</Application>
  <PresentationFormat>와이드스크린</PresentationFormat>
  <Paragraphs>1097</Paragraphs>
  <Slides>28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28</vt:i4>
      </vt:variant>
    </vt:vector>
  </HeadingPairs>
  <TitlesOfParts>
    <vt:vector size="32" baseType="lpstr">
      <vt:lpstr>SF Pro Text Regular</vt:lpstr>
      <vt:lpstr>맑은 고딕</vt:lpstr>
      <vt:lpstr>Arial</vt:lpstr>
      <vt:lpstr>Office 테마</vt:lpstr>
      <vt:lpstr>프로젝트 명</vt:lpstr>
      <vt:lpstr>서비스 개요</vt:lpstr>
      <vt:lpstr>ERD</vt:lpstr>
      <vt:lpstr>Logic process</vt:lpstr>
      <vt:lpstr>User flow : 리뷰 작성하기</vt:lpstr>
      <vt:lpstr>User flow : 리뷰 상세보기</vt:lpstr>
      <vt:lpstr>User flow : 리뷰 수정하기</vt:lpstr>
      <vt:lpstr>User flow : 관리자 페이지</vt:lpstr>
      <vt:lpstr>User flow : 운동성향 페이지, 결과 목록 페이지</vt:lpstr>
      <vt:lpstr>User flow : 전체 트레이너 목록 페이지</vt:lpstr>
      <vt:lpstr>User flow : 검색 결과 페이지</vt:lpstr>
      <vt:lpstr>User flow : 트레이너 상세 페이지(1)</vt:lpstr>
      <vt:lpstr>User flow : 트레이너 상세 페이지(2)</vt:lpstr>
      <vt:lpstr>User flow : 결제 페이지</vt:lpstr>
      <vt:lpstr>User flow : 충전 페이지</vt:lpstr>
      <vt:lpstr>메인페이지</vt:lpstr>
      <vt:lpstr>User-flow 로그인 </vt:lpstr>
      <vt:lpstr>User-flow:회원사진게시판(게시판목록, 게시글 작성하기)</vt:lpstr>
      <vt:lpstr>User-flow:회원사진게시판(게시글 상세보기)</vt:lpstr>
      <vt:lpstr>User flow :회원 회원가입</vt:lpstr>
      <vt:lpstr>User flow :트레이너 회원가입</vt:lpstr>
      <vt:lpstr>User flow :ID 찾기</vt:lpstr>
      <vt:lpstr>User flow :PW 찾기,PW 변경</vt:lpstr>
      <vt:lpstr>User flow : 신고 작성하기</vt:lpstr>
      <vt:lpstr>User flow : 신고 상세보기</vt:lpstr>
      <vt:lpstr>User flow : 신고 수정하기</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195</cp:revision>
  <cp:lastPrinted>2019-05-29T05:54:36Z</cp:lastPrinted>
  <dcterms:created xsi:type="dcterms:W3CDTF">2019-03-11T07:43:12Z</dcterms:created>
  <dcterms:modified xsi:type="dcterms:W3CDTF">2021-04-29T13:38:23Z</dcterms:modified>
</cp:coreProperties>
</file>