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76" r:id="rId3"/>
    <p:sldId id="275" r:id="rId4"/>
    <p:sldId id="277" r:id="rId5"/>
    <p:sldId id="273" r:id="rId6"/>
    <p:sldId id="284" r:id="rId7"/>
    <p:sldId id="285" r:id="rId8"/>
    <p:sldId id="274" r:id="rId9"/>
    <p:sldId id="279" r:id="rId10"/>
    <p:sldId id="281" r:id="rId11"/>
    <p:sldId id="280" r:id="rId12"/>
    <p:sldId id="282" r:id="rId13"/>
    <p:sldId id="283" r:id="rId14"/>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5"/>
            <p14:sldId id="277"/>
            <p14:sldId id="273"/>
            <p14:sldId id="284"/>
            <p14:sldId id="285"/>
            <p14:sldId id="274"/>
            <p14:sldId id="279"/>
            <p14:sldId id="281"/>
            <p14:sldId id="280"/>
            <p14:sldId id="282"/>
            <p14:sldId id="2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125" d="100"/>
          <a:sy n="125" d="100"/>
        </p:scale>
        <p:origin x="192"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2021-02-19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회원가입 및 로그인</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2021.02.19</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방준호</a:t>
            </a:r>
          </a:p>
        </p:txBody>
      </p:sp>
      <p:pic>
        <p:nvPicPr>
          <p:cNvPr id="8" name="그림 7" descr="텍스트, 전자기기, 스크린샷, 디스플레이이(가) 표시된 사진&#10;&#10;자동 생성된 설명">
            <a:extLst>
              <a:ext uri="{FF2B5EF4-FFF2-40B4-BE49-F238E27FC236}">
                <a16:creationId xmlns:a16="http://schemas.microsoft.com/office/drawing/2014/main" id="{0D33AFE2-8367-4D2F-BD70-DD67AA255B28}"/>
              </a:ext>
            </a:extLst>
          </p:cNvPr>
          <p:cNvPicPr>
            <a:picLocks noChangeAspect="1"/>
          </p:cNvPicPr>
          <p:nvPr/>
        </p:nvPicPr>
        <p:blipFill rotWithShape="1">
          <a:blip r:embed="rId2">
            <a:extLst>
              <a:ext uri="{28A0092B-C50C-407E-A947-70E740481C1C}">
                <a14:useLocalDpi xmlns:a14="http://schemas.microsoft.com/office/drawing/2010/main" val="0"/>
              </a:ext>
            </a:extLst>
          </a:blip>
          <a:srcRect t="6951" r="1336" b="3801"/>
          <a:stretch/>
        </p:blipFill>
        <p:spPr>
          <a:xfrm>
            <a:off x="1559496" y="1238632"/>
            <a:ext cx="8489364" cy="4319604"/>
          </a:xfrm>
          <a:prstGeom prst="rect">
            <a:avLst/>
          </a:prstGeom>
        </p:spPr>
      </p:pic>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로그인</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서비스를 이용할 계정으로 접속합니다</a:t>
            </a:r>
            <a:r>
              <a:rPr lang="en-US" altLang="ko-KR" dirty="0"/>
              <a:t>.</a:t>
            </a:r>
          </a:p>
        </p:txBody>
      </p:sp>
    </p:spTree>
    <p:extLst>
      <p:ext uri="{BB962C8B-B14F-4D97-AF65-F5344CB8AC3E}">
        <p14:creationId xmlns:p14="http://schemas.microsoft.com/office/powerpoint/2010/main" val="158321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login.html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010598645"/>
              </p:ext>
            </p:extLst>
          </p:nvPr>
        </p:nvGraphicFramePr>
        <p:xfrm>
          <a:off x="8688288" y="476672"/>
          <a:ext cx="3384376" cy="201152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로그인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아이디와 비밀번호를 통해 서비스를 이용할 계정으로 접속합니다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로그인을 하기 위한 아이디와 비밀번호를 입력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아이디</a:t>
                      </a:r>
                      <a:r>
                        <a:rPr kumimoji="1" lang="en-US" altLang="ko-KR" sz="850" dirty="0">
                          <a:solidFill>
                            <a:schemeClr val="tx1"/>
                          </a:solidFill>
                          <a:latin typeface="+mn-ea"/>
                        </a:rPr>
                        <a:t>/</a:t>
                      </a:r>
                      <a:r>
                        <a:rPr kumimoji="1" lang="ko-KR" altLang="en-US" sz="850" dirty="0">
                          <a:solidFill>
                            <a:schemeClr val="tx1"/>
                          </a:solidFill>
                          <a:latin typeface="+mn-ea"/>
                        </a:rPr>
                        <a:t>비밀번호 찾기 페이지로 이동 합니다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입력한 정보가 올바른 경우 메인 페이지로 이동합니다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회원가입 페이지로 이동 합니다</a:t>
                      </a:r>
                      <a:r>
                        <a:rPr lang="en-US" altLang="ko-KR" sz="850" b="0" dirty="0">
                          <a:latin typeface="+mn-ea"/>
                          <a:ea typeface="+mn-ea"/>
                        </a:rPr>
                        <a:t>(page.8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10" name="그림 9">
            <a:extLst>
              <a:ext uri="{FF2B5EF4-FFF2-40B4-BE49-F238E27FC236}">
                <a16:creationId xmlns:a16="http://schemas.microsoft.com/office/drawing/2014/main" id="{FC248286-5ED9-4E83-947E-882442A94317}"/>
              </a:ext>
            </a:extLst>
          </p:cNvPr>
          <p:cNvPicPr>
            <a:picLocks noChangeAspect="1"/>
          </p:cNvPicPr>
          <p:nvPr/>
        </p:nvPicPr>
        <p:blipFill rotWithShape="1">
          <a:blip r:embed="rId2">
            <a:extLst>
              <a:ext uri="{28A0092B-C50C-407E-A947-70E740481C1C}">
                <a14:useLocalDpi xmlns:a14="http://schemas.microsoft.com/office/drawing/2010/main" val="0"/>
              </a:ext>
            </a:extLst>
          </a:blip>
          <a:srcRect t="6951" b="4850"/>
          <a:stretch/>
        </p:blipFill>
        <p:spPr>
          <a:xfrm>
            <a:off x="118003" y="764704"/>
            <a:ext cx="8418286" cy="4176464"/>
          </a:xfrm>
          <a:prstGeom prst="rect">
            <a:avLst/>
          </a:prstGeom>
        </p:spPr>
      </p:pic>
      <p:pic>
        <p:nvPicPr>
          <p:cNvPr id="19" name="그림 18">
            <a:extLst>
              <a:ext uri="{FF2B5EF4-FFF2-40B4-BE49-F238E27FC236}">
                <a16:creationId xmlns:a16="http://schemas.microsoft.com/office/drawing/2014/main" id="{1F6E0D80-135B-41F5-B69F-78F0991B40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3287688" y="2401666"/>
            <a:ext cx="144016" cy="195337"/>
          </a:xfrm>
          <a:prstGeom prst="rect">
            <a:avLst/>
          </a:prstGeom>
        </p:spPr>
      </p:pic>
      <p:pic>
        <p:nvPicPr>
          <p:cNvPr id="20" name="그림 19">
            <a:extLst>
              <a:ext uri="{FF2B5EF4-FFF2-40B4-BE49-F238E27FC236}">
                <a16:creationId xmlns:a16="http://schemas.microsoft.com/office/drawing/2014/main" id="{8B7CD65D-8928-4A6D-9EFB-C8FB6AF183B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800" t="11151" r="44750" b="77299"/>
          <a:stretch/>
        </p:blipFill>
        <p:spPr>
          <a:xfrm>
            <a:off x="3935760" y="2424502"/>
            <a:ext cx="116716" cy="195337"/>
          </a:xfrm>
          <a:prstGeom prst="rect">
            <a:avLst/>
          </a:prstGeom>
        </p:spPr>
      </p:pic>
      <p:pic>
        <p:nvPicPr>
          <p:cNvPr id="21" name="그림 20">
            <a:extLst>
              <a:ext uri="{FF2B5EF4-FFF2-40B4-BE49-F238E27FC236}">
                <a16:creationId xmlns:a16="http://schemas.microsoft.com/office/drawing/2014/main" id="{5F320FF9-1257-44E6-BDE9-D615C888851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526" t="11434" r="23617" b="77741"/>
          <a:stretch/>
        </p:blipFill>
        <p:spPr>
          <a:xfrm>
            <a:off x="3938362" y="2767899"/>
            <a:ext cx="126915" cy="170073"/>
          </a:xfrm>
          <a:prstGeom prst="rect">
            <a:avLst/>
          </a:prstGeom>
        </p:spPr>
      </p:pic>
      <p:pic>
        <p:nvPicPr>
          <p:cNvPr id="22" name="그림 21">
            <a:extLst>
              <a:ext uri="{FF2B5EF4-FFF2-40B4-BE49-F238E27FC236}">
                <a16:creationId xmlns:a16="http://schemas.microsoft.com/office/drawing/2014/main" id="{9636BA70-0212-4BB8-8DD8-20C02934981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56" t="11154" r="89860" b="76678"/>
          <a:stretch/>
        </p:blipFill>
        <p:spPr>
          <a:xfrm>
            <a:off x="3287688" y="1988840"/>
            <a:ext cx="108000" cy="216000"/>
          </a:xfrm>
          <a:prstGeom prst="rect">
            <a:avLst/>
          </a:prstGeom>
        </p:spPr>
      </p:pic>
    </p:spTree>
    <p:extLst>
      <p:ext uri="{BB962C8B-B14F-4D97-AF65-F5344CB8AC3E}">
        <p14:creationId xmlns:p14="http://schemas.microsoft.com/office/powerpoint/2010/main" val="299961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find.html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234471048"/>
              </p:ext>
            </p:extLst>
          </p:nvPr>
        </p:nvGraphicFramePr>
        <p:xfrm>
          <a:off x="8688288" y="476672"/>
          <a:ext cx="3384376" cy="239855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아이디</a:t>
                      </a:r>
                      <a:r>
                        <a:rPr lang="en-US" altLang="ko-KR" sz="900" b="1" dirty="0">
                          <a:solidFill>
                            <a:srgbClr val="4E5263"/>
                          </a:solidFill>
                          <a:latin typeface="+mn-ea"/>
                          <a:ea typeface="+mn-ea"/>
                          <a:sym typeface="맑은 고딕"/>
                        </a:rPr>
                        <a:t>/</a:t>
                      </a:r>
                      <a:r>
                        <a:rPr lang="ko-KR" altLang="en-US" sz="900" b="1" dirty="0">
                          <a:solidFill>
                            <a:srgbClr val="4E5263"/>
                          </a:solidFill>
                          <a:latin typeface="+mn-ea"/>
                          <a:ea typeface="+mn-ea"/>
                          <a:sym typeface="맑은 고딕"/>
                        </a:rPr>
                        <a:t>비밀번호 찾기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이메일 인증을 통해 아이디를 찾을 수 있습니다</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아이디와 이메일 인증을 통해 비밀번호를 찾을 수 있습니다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이메일과 이메일로 발송된 인증번호를 작성합니다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입력한 이메일로 알림 창과 함께 인증번호가 발송됩니다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입력한 인증번호가 일치하는지 확인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인증번호가 일치한다면 클릭 시 아이디</a:t>
                      </a:r>
                      <a:r>
                        <a:rPr lang="en-US" altLang="ko-KR" sz="850" b="0" dirty="0">
                          <a:latin typeface="+mn-ea"/>
                          <a:ea typeface="+mn-ea"/>
                        </a:rPr>
                        <a:t>/</a:t>
                      </a:r>
                      <a:r>
                        <a:rPr lang="ko-KR" altLang="en-US" sz="850" b="0" dirty="0">
                          <a:latin typeface="+mn-ea"/>
                          <a:ea typeface="+mn-ea"/>
                        </a:rPr>
                        <a:t>비밀번호 찾기 성공 페이지로 이동 합니다</a:t>
                      </a:r>
                      <a:r>
                        <a:rPr lang="en-US" altLang="ko-KR" sz="850" b="0" dirty="0">
                          <a:latin typeface="+mn-ea"/>
                          <a:ea typeface="+mn-ea"/>
                        </a:rPr>
                        <a:t>(Page.13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로그인 페이지로 이동 합니다</a:t>
                      </a:r>
                      <a:r>
                        <a:rPr lang="en-US" altLang="ko-KR" sz="850" b="0" dirty="0">
                          <a:latin typeface="+mn-ea"/>
                          <a:ea typeface="+mn-ea"/>
                        </a:rPr>
                        <a:t>(Page. 11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pic>
        <p:nvPicPr>
          <p:cNvPr id="9" name="그림 8" descr="텍스트, 스크린샷, 모니터, 화면이(가) 표시된 사진&#10;&#10;자동 생성된 설명">
            <a:extLst>
              <a:ext uri="{FF2B5EF4-FFF2-40B4-BE49-F238E27FC236}">
                <a16:creationId xmlns:a16="http://schemas.microsoft.com/office/drawing/2014/main" id="{10278FD2-D2B4-4B21-993F-1D067F7E06F4}"/>
              </a:ext>
            </a:extLst>
          </p:cNvPr>
          <p:cNvPicPr>
            <a:picLocks noChangeAspect="1"/>
          </p:cNvPicPr>
          <p:nvPr/>
        </p:nvPicPr>
        <p:blipFill rotWithShape="1">
          <a:blip r:embed="rId2">
            <a:extLst>
              <a:ext uri="{28A0092B-C50C-407E-A947-70E740481C1C}">
                <a14:useLocalDpi xmlns:a14="http://schemas.microsoft.com/office/drawing/2010/main" val="0"/>
              </a:ext>
            </a:extLst>
          </a:blip>
          <a:srcRect t="6951" b="4850"/>
          <a:stretch/>
        </p:blipFill>
        <p:spPr>
          <a:xfrm>
            <a:off x="87253" y="764704"/>
            <a:ext cx="8418286" cy="4176464"/>
          </a:xfrm>
          <a:prstGeom prst="rect">
            <a:avLst/>
          </a:prstGeom>
        </p:spPr>
      </p:pic>
      <p:pic>
        <p:nvPicPr>
          <p:cNvPr id="11" name="그림 10">
            <a:extLst>
              <a:ext uri="{FF2B5EF4-FFF2-40B4-BE49-F238E27FC236}">
                <a16:creationId xmlns:a16="http://schemas.microsoft.com/office/drawing/2014/main" id="{3D893998-D368-4307-8821-525C354267C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6" t="10500" r="85334" b="75850"/>
          <a:stretch/>
        </p:blipFill>
        <p:spPr>
          <a:xfrm>
            <a:off x="2744063" y="2191240"/>
            <a:ext cx="108000" cy="101597"/>
          </a:xfrm>
          <a:prstGeom prst="rect">
            <a:avLst/>
          </a:prstGeom>
        </p:spPr>
      </p:pic>
      <p:pic>
        <p:nvPicPr>
          <p:cNvPr id="12" name="그림 11">
            <a:extLst>
              <a:ext uri="{FF2B5EF4-FFF2-40B4-BE49-F238E27FC236}">
                <a16:creationId xmlns:a16="http://schemas.microsoft.com/office/drawing/2014/main" id="{1DE9866B-36FA-433D-94D2-14E6A727362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750" t="11151" r="65750" b="77299"/>
          <a:stretch/>
        </p:blipFill>
        <p:spPr>
          <a:xfrm>
            <a:off x="3869971" y="2176174"/>
            <a:ext cx="108000" cy="101597"/>
          </a:xfrm>
          <a:prstGeom prst="rect">
            <a:avLst/>
          </a:prstGeom>
        </p:spPr>
      </p:pic>
      <p:pic>
        <p:nvPicPr>
          <p:cNvPr id="13" name="그림 12">
            <a:extLst>
              <a:ext uri="{FF2B5EF4-FFF2-40B4-BE49-F238E27FC236}">
                <a16:creationId xmlns:a16="http://schemas.microsoft.com/office/drawing/2014/main" id="{BB01AB45-B1A8-4E7D-BFC5-ABE3CEB3503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5800" t="11151" r="44750" b="77299"/>
          <a:stretch/>
        </p:blipFill>
        <p:spPr>
          <a:xfrm>
            <a:off x="3869971" y="2439507"/>
            <a:ext cx="108000" cy="131999"/>
          </a:xfrm>
          <a:prstGeom prst="rect">
            <a:avLst/>
          </a:prstGeom>
        </p:spPr>
      </p:pic>
      <p:pic>
        <p:nvPicPr>
          <p:cNvPr id="14" name="그림 13">
            <a:extLst>
              <a:ext uri="{FF2B5EF4-FFF2-40B4-BE49-F238E27FC236}">
                <a16:creationId xmlns:a16="http://schemas.microsoft.com/office/drawing/2014/main" id="{1879F360-2CD3-460B-964E-FF4D7991F41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7526" t="11434" r="23617" b="77741"/>
          <a:stretch/>
        </p:blipFill>
        <p:spPr>
          <a:xfrm>
            <a:off x="2690063" y="2464377"/>
            <a:ext cx="108000" cy="131999"/>
          </a:xfrm>
          <a:prstGeom prst="rect">
            <a:avLst/>
          </a:prstGeom>
        </p:spPr>
      </p:pic>
      <p:pic>
        <p:nvPicPr>
          <p:cNvPr id="16" name="그림 15">
            <a:extLst>
              <a:ext uri="{FF2B5EF4-FFF2-40B4-BE49-F238E27FC236}">
                <a16:creationId xmlns:a16="http://schemas.microsoft.com/office/drawing/2014/main" id="{E147BFBF-FCE9-4C9B-A2D4-FEF92306D64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9899" t="11151" r="2751" b="77299"/>
          <a:stretch/>
        </p:blipFill>
        <p:spPr>
          <a:xfrm>
            <a:off x="4583832" y="3202603"/>
            <a:ext cx="108000" cy="169715"/>
          </a:xfrm>
          <a:prstGeom prst="rect">
            <a:avLst/>
          </a:prstGeom>
        </p:spPr>
      </p:pic>
    </p:spTree>
    <p:extLst>
      <p:ext uri="{BB962C8B-B14F-4D97-AF65-F5344CB8AC3E}">
        <p14:creationId xmlns:p14="http://schemas.microsoft.com/office/powerpoint/2010/main" val="17036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success.html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596348522"/>
              </p:ext>
            </p:extLst>
          </p:nvPr>
        </p:nvGraphicFramePr>
        <p:xfrm>
          <a:off x="8688288" y="476672"/>
          <a:ext cx="3384376" cy="1286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아이디</a:t>
                      </a:r>
                      <a:r>
                        <a:rPr lang="en-US" altLang="ko-KR" sz="900" b="1" dirty="0">
                          <a:solidFill>
                            <a:srgbClr val="4E5263"/>
                          </a:solidFill>
                          <a:latin typeface="+mn-ea"/>
                          <a:ea typeface="+mn-ea"/>
                          <a:sym typeface="맑은 고딕"/>
                        </a:rPr>
                        <a:t>/</a:t>
                      </a:r>
                      <a:r>
                        <a:rPr lang="ko-KR" altLang="en-US" sz="900" b="1" dirty="0">
                          <a:solidFill>
                            <a:srgbClr val="4E5263"/>
                          </a:solidFill>
                          <a:latin typeface="+mn-ea"/>
                          <a:ea typeface="+mn-ea"/>
                          <a:sym typeface="맑은 고딕"/>
                        </a:rPr>
                        <a:t>비밀번호 찾기 성공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비밀번호 찾기에 성공하면 아이디</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비밀번호가 이메일로</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    발송되고 이 페이지로 이동 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로그인 페이지로 이동 합니다</a:t>
                      </a:r>
                      <a:r>
                        <a:rPr lang="en-US" altLang="ko-KR" sz="850" b="0" dirty="0">
                          <a:latin typeface="+mn-ea"/>
                          <a:ea typeface="+mn-ea"/>
                        </a:rPr>
                        <a:t>(Page.11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pic>
        <p:nvPicPr>
          <p:cNvPr id="3" name="그림 2" descr="텍스트이(가) 표시된 사진&#10;&#10;자동 생성된 설명">
            <a:extLst>
              <a:ext uri="{FF2B5EF4-FFF2-40B4-BE49-F238E27FC236}">
                <a16:creationId xmlns:a16="http://schemas.microsoft.com/office/drawing/2014/main" id="{9D4E2FCD-274A-43D7-B9A7-E11356E9FA0D}"/>
              </a:ext>
            </a:extLst>
          </p:cNvPr>
          <p:cNvPicPr>
            <a:picLocks noChangeAspect="1"/>
          </p:cNvPicPr>
          <p:nvPr/>
        </p:nvPicPr>
        <p:blipFill rotWithShape="1">
          <a:blip r:embed="rId2">
            <a:extLst>
              <a:ext uri="{28A0092B-C50C-407E-A947-70E740481C1C}">
                <a14:useLocalDpi xmlns:a14="http://schemas.microsoft.com/office/drawing/2010/main" val="0"/>
              </a:ext>
            </a:extLst>
          </a:blip>
          <a:srcRect t="6985" b="4850"/>
          <a:stretch/>
        </p:blipFill>
        <p:spPr>
          <a:xfrm>
            <a:off x="94239" y="764704"/>
            <a:ext cx="8416819" cy="4174114"/>
          </a:xfrm>
          <a:prstGeom prst="rect">
            <a:avLst/>
          </a:prstGeom>
        </p:spPr>
      </p:pic>
      <p:pic>
        <p:nvPicPr>
          <p:cNvPr id="19" name="그림 18">
            <a:extLst>
              <a:ext uri="{FF2B5EF4-FFF2-40B4-BE49-F238E27FC236}">
                <a16:creationId xmlns:a16="http://schemas.microsoft.com/office/drawing/2014/main" id="{D40CCE7C-5123-4CB3-B628-22A4171CAEC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056" t="11154" r="89860" b="76678"/>
          <a:stretch/>
        </p:blipFill>
        <p:spPr>
          <a:xfrm>
            <a:off x="3863752" y="2132856"/>
            <a:ext cx="108000" cy="216000"/>
          </a:xfrm>
          <a:prstGeom prst="rect">
            <a:avLst/>
          </a:prstGeom>
        </p:spPr>
      </p:pic>
    </p:spTree>
    <p:extLst>
      <p:ext uri="{BB962C8B-B14F-4D97-AF65-F5344CB8AC3E}">
        <p14:creationId xmlns:p14="http://schemas.microsoft.com/office/powerpoint/2010/main" val="21437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502266361"/>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취업을 하기 위해 홈페이지를 만들었습니다</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홈페이지를 이용하기 위한 계정을 생성합니다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홈페이지를 애용하는 회원의 수를 파악할 수 있습니다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회원가입과 로그인</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ID</a:t>
                      </a:r>
                      <a:r>
                        <a:rPr lang="ko-KR" altLang="en-US" sz="900" dirty="0">
                          <a:solidFill>
                            <a:schemeClr val="tx1"/>
                          </a:solidFill>
                          <a:latin typeface="+mn-ea"/>
                          <a:ea typeface="+mn-ea"/>
                        </a:rPr>
                        <a:t>와 </a:t>
                      </a:r>
                      <a:r>
                        <a:rPr lang="en-US" altLang="ko-KR" sz="900" dirty="0">
                          <a:solidFill>
                            <a:schemeClr val="tx1"/>
                          </a:solidFill>
                          <a:latin typeface="+mn-ea"/>
                          <a:ea typeface="+mn-ea"/>
                        </a:rPr>
                        <a:t>PW</a:t>
                      </a:r>
                      <a:r>
                        <a:rPr lang="ko-KR" altLang="en-US" sz="900" dirty="0">
                          <a:solidFill>
                            <a:schemeClr val="tx1"/>
                          </a:solidFill>
                          <a:latin typeface="+mn-ea"/>
                          <a:ea typeface="+mn-ea"/>
                        </a:rPr>
                        <a:t>를 분실하는 경우 이메일을 통해 찾을 수 있습니다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en-US" altLang="ko-KR" sz="900" dirty="0" err="1">
                          <a:solidFill>
                            <a:schemeClr val="tx1"/>
                          </a:solidFill>
                          <a:latin typeface="+mn-ea"/>
                          <a:ea typeface="+mn-ea"/>
                        </a:rPr>
                        <a:t>Elipse</a:t>
                      </a:r>
                      <a:r>
                        <a:rPr lang="en-US" altLang="ko-KR" sz="900" dirty="0">
                          <a:solidFill>
                            <a:schemeClr val="tx1"/>
                          </a:solidFill>
                          <a:latin typeface="+mn-ea"/>
                          <a:ea typeface="+mn-ea"/>
                        </a:rPr>
                        <a:t> photon</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메인 페이지</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서비스를 제공하는 홈페이지의 메인 화면입니다</a:t>
            </a:r>
            <a:r>
              <a:rPr lang="en-US" altLang="ko-KR" dirty="0"/>
              <a:t>.</a:t>
            </a:r>
          </a:p>
        </p:txBody>
      </p:sp>
    </p:spTree>
    <p:extLst>
      <p:ext uri="{BB962C8B-B14F-4D97-AF65-F5344CB8AC3E}">
        <p14:creationId xmlns:p14="http://schemas.microsoft.com/office/powerpoint/2010/main" val="261169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index.html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메인 페이지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98158813"/>
              </p:ext>
            </p:extLst>
          </p:nvPr>
        </p:nvGraphicFramePr>
        <p:xfrm>
          <a:off x="8688288" y="476672"/>
          <a:ext cx="3384376" cy="152834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메인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홈페이지 첫 접속 시 보여지는 화면입니다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회원가입 페이지로 이동합니다</a:t>
                      </a:r>
                      <a:r>
                        <a:rPr lang="en-US" altLang="ko-KR" sz="850" b="0" dirty="0">
                          <a:latin typeface="+mn-ea"/>
                          <a:ea typeface="+mn-ea"/>
                        </a:rPr>
                        <a:t>(Page.8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로그인 페이지로 이동 합니다</a:t>
                      </a:r>
                      <a:r>
                        <a:rPr kumimoji="1" lang="en-US" altLang="ko-KR" sz="850" dirty="0">
                          <a:solidFill>
                            <a:schemeClr val="tx1"/>
                          </a:solidFill>
                          <a:latin typeface="+mn-ea"/>
                        </a:rPr>
                        <a:t>(Page.11 </a:t>
                      </a:r>
                      <a:r>
                        <a:rPr kumimoji="1" lang="ko-KR" altLang="en-US" sz="850" dirty="0">
                          <a:solidFill>
                            <a:schemeClr val="tx1"/>
                          </a:solidFill>
                          <a:latin typeface="+mn-ea"/>
                        </a:rPr>
                        <a:t>참조</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12" name="그림 11" descr="텍스트, 전자기기, 스크린샷, 디스플레이이(가) 표시된 사진&#10;&#10;자동 생성된 설명">
            <a:extLst>
              <a:ext uri="{FF2B5EF4-FFF2-40B4-BE49-F238E27FC236}">
                <a16:creationId xmlns:a16="http://schemas.microsoft.com/office/drawing/2014/main" id="{55DB98D2-672D-4568-8F7D-723F563A236D}"/>
              </a:ext>
            </a:extLst>
          </p:cNvPr>
          <p:cNvPicPr>
            <a:picLocks noChangeAspect="1"/>
          </p:cNvPicPr>
          <p:nvPr/>
        </p:nvPicPr>
        <p:blipFill rotWithShape="1">
          <a:blip r:embed="rId2">
            <a:extLst>
              <a:ext uri="{28A0092B-C50C-407E-A947-70E740481C1C}">
                <a14:useLocalDpi xmlns:a14="http://schemas.microsoft.com/office/drawing/2010/main" val="0"/>
              </a:ext>
            </a:extLst>
          </a:blip>
          <a:srcRect t="6951" r="1336" b="3801"/>
          <a:stretch/>
        </p:blipFill>
        <p:spPr>
          <a:xfrm>
            <a:off x="44808" y="764704"/>
            <a:ext cx="8489364" cy="4319604"/>
          </a:xfrm>
          <a:prstGeom prst="rect">
            <a:avLst/>
          </a:prstGeom>
        </p:spPr>
      </p:pic>
      <p:pic>
        <p:nvPicPr>
          <p:cNvPr id="11" name="그림 10">
            <a:extLst>
              <a:ext uri="{FF2B5EF4-FFF2-40B4-BE49-F238E27FC236}">
                <a16:creationId xmlns:a16="http://schemas.microsoft.com/office/drawing/2014/main" id="{05084555-96AF-4E2D-B77F-4B4B65B737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4655840" y="936280"/>
            <a:ext cx="144016" cy="195337"/>
          </a:xfrm>
          <a:prstGeom prst="rect">
            <a:avLst/>
          </a:prstGeom>
        </p:spPr>
      </p:pic>
      <p:pic>
        <p:nvPicPr>
          <p:cNvPr id="21" name="그림 20">
            <a:extLst>
              <a:ext uri="{FF2B5EF4-FFF2-40B4-BE49-F238E27FC236}">
                <a16:creationId xmlns:a16="http://schemas.microsoft.com/office/drawing/2014/main" id="{9F3BBBCB-257A-44FB-A219-726E14AD193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056" t="11154" r="89860" b="76678"/>
          <a:stretch/>
        </p:blipFill>
        <p:spPr>
          <a:xfrm>
            <a:off x="3719736" y="908720"/>
            <a:ext cx="108000" cy="216000"/>
          </a:xfrm>
          <a:prstGeom prst="rect">
            <a:avLst/>
          </a:prstGeom>
        </p:spPr>
      </p:pic>
    </p:spTree>
    <p:extLst>
      <p:ext uri="{BB962C8B-B14F-4D97-AF65-F5344CB8AC3E}">
        <p14:creationId xmlns:p14="http://schemas.microsoft.com/office/powerpoint/2010/main" val="278770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회원가입</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서비스를 이용할 계정을 생성합니다</a:t>
            </a:r>
            <a:r>
              <a:rPr lang="en-US" altLang="ko-KR" dirty="0"/>
              <a:t>.</a:t>
            </a:r>
          </a:p>
        </p:txBody>
      </p:sp>
    </p:spTree>
    <p:extLst>
      <p:ext uri="{BB962C8B-B14F-4D97-AF65-F5344CB8AC3E}">
        <p14:creationId xmlns:p14="http://schemas.microsoft.com/office/powerpoint/2010/main" val="252339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join.html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회원가입</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073304643"/>
              </p:ext>
            </p:extLst>
          </p:nvPr>
        </p:nvGraphicFramePr>
        <p:xfrm>
          <a:off x="8688288" y="476672"/>
          <a:ext cx="3384376" cy="201152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회원가입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서비스를 이용할 회원의 정보를 입력할 수 있는 페이지입니다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회원가입을 위한 정보를 입력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이용약관 페이지로 이동 합니다</a:t>
                      </a:r>
                      <a:r>
                        <a:rPr kumimoji="1" lang="en-US" altLang="ko-KR" sz="850" dirty="0">
                          <a:solidFill>
                            <a:schemeClr val="tx1"/>
                          </a:solidFill>
                          <a:latin typeface="+mn-ea"/>
                        </a:rPr>
                        <a:t>(Page.9 </a:t>
                      </a:r>
                      <a:r>
                        <a:rPr kumimoji="1" lang="ko-KR" altLang="en-US" sz="850" dirty="0">
                          <a:solidFill>
                            <a:schemeClr val="tx1"/>
                          </a:solidFill>
                          <a:latin typeface="+mn-ea"/>
                        </a:rPr>
                        <a:t>참조</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완료 시 메인 페이지로 이동합니다</a:t>
                      </a:r>
                      <a:r>
                        <a:rPr lang="en-US" altLang="ko-KR" sz="850" b="0" dirty="0">
                          <a:latin typeface="+mn-ea"/>
                          <a:ea typeface="+mn-ea"/>
                        </a:rPr>
                        <a:t>(Page.6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입력한 모든 정보를 초기화합니다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3" name="그림 2" descr="텍스트, 스크린샷, 모니터이(가) 표시된 사진&#10;&#10;자동 생성된 설명">
            <a:extLst>
              <a:ext uri="{FF2B5EF4-FFF2-40B4-BE49-F238E27FC236}">
                <a16:creationId xmlns:a16="http://schemas.microsoft.com/office/drawing/2014/main" id="{86BEBFD3-E690-481D-B47E-4B3AFE623DA4}"/>
              </a:ext>
            </a:extLst>
          </p:cNvPr>
          <p:cNvPicPr>
            <a:picLocks noChangeAspect="1"/>
          </p:cNvPicPr>
          <p:nvPr/>
        </p:nvPicPr>
        <p:blipFill rotWithShape="1">
          <a:blip r:embed="rId2">
            <a:extLst>
              <a:ext uri="{28A0092B-C50C-407E-A947-70E740481C1C}">
                <a14:useLocalDpi xmlns:a14="http://schemas.microsoft.com/office/drawing/2010/main" val="0"/>
              </a:ext>
            </a:extLst>
          </a:blip>
          <a:srcRect t="5988" r="974" b="4417"/>
          <a:stretch/>
        </p:blipFill>
        <p:spPr>
          <a:xfrm>
            <a:off x="72009" y="764704"/>
            <a:ext cx="8489364" cy="4320480"/>
          </a:xfrm>
          <a:prstGeom prst="rect">
            <a:avLst/>
          </a:prstGeom>
        </p:spPr>
      </p:pic>
      <p:pic>
        <p:nvPicPr>
          <p:cNvPr id="11" name="그림 10">
            <a:extLst>
              <a:ext uri="{FF2B5EF4-FFF2-40B4-BE49-F238E27FC236}">
                <a16:creationId xmlns:a16="http://schemas.microsoft.com/office/drawing/2014/main" id="{05084555-96AF-4E2D-B77F-4B4B65B737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4511824" y="3115304"/>
            <a:ext cx="144016" cy="195337"/>
          </a:xfrm>
          <a:prstGeom prst="rect">
            <a:avLst/>
          </a:prstGeom>
        </p:spPr>
      </p:pic>
      <p:pic>
        <p:nvPicPr>
          <p:cNvPr id="13" name="그림 12">
            <a:extLst>
              <a:ext uri="{FF2B5EF4-FFF2-40B4-BE49-F238E27FC236}">
                <a16:creationId xmlns:a16="http://schemas.microsoft.com/office/drawing/2014/main" id="{81F1538C-E6EF-4C09-A16B-34D3AEFF72A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800" t="11151" r="44750" b="77299"/>
          <a:stretch/>
        </p:blipFill>
        <p:spPr>
          <a:xfrm>
            <a:off x="3647728" y="3352645"/>
            <a:ext cx="116716" cy="195337"/>
          </a:xfrm>
          <a:prstGeom prst="rect">
            <a:avLst/>
          </a:prstGeom>
        </p:spPr>
      </p:pic>
      <p:pic>
        <p:nvPicPr>
          <p:cNvPr id="15" name="그림 14">
            <a:extLst>
              <a:ext uri="{FF2B5EF4-FFF2-40B4-BE49-F238E27FC236}">
                <a16:creationId xmlns:a16="http://schemas.microsoft.com/office/drawing/2014/main" id="{525FD199-18C4-4E0C-9EA1-D97BF308CFB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526" t="11434" r="23617" b="77741"/>
          <a:stretch/>
        </p:blipFill>
        <p:spPr>
          <a:xfrm>
            <a:off x="4871864" y="3365276"/>
            <a:ext cx="126915" cy="170073"/>
          </a:xfrm>
          <a:prstGeom prst="rect">
            <a:avLst/>
          </a:prstGeom>
        </p:spPr>
      </p:pic>
      <p:pic>
        <p:nvPicPr>
          <p:cNvPr id="21" name="그림 20">
            <a:extLst>
              <a:ext uri="{FF2B5EF4-FFF2-40B4-BE49-F238E27FC236}">
                <a16:creationId xmlns:a16="http://schemas.microsoft.com/office/drawing/2014/main" id="{9F3BBBCB-257A-44FB-A219-726E14AD193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56" t="11154" r="89860" b="76678"/>
          <a:stretch/>
        </p:blipFill>
        <p:spPr>
          <a:xfrm>
            <a:off x="3287688" y="2420888"/>
            <a:ext cx="108000" cy="216000"/>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info.html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회원가입</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235656794"/>
              </p:ext>
            </p:extLst>
          </p:nvPr>
        </p:nvGraphicFramePr>
        <p:xfrm>
          <a:off x="8688288" y="476672"/>
          <a:ext cx="3384376" cy="1286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회원가입 이용약관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이용약관에 대한 정보를 제공해주는 페이지입니다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페이지로 이동 합니다</a:t>
                      </a:r>
                      <a:r>
                        <a:rPr lang="en-US" altLang="ko-KR" sz="850" b="0" dirty="0">
                          <a:latin typeface="+mn-ea"/>
                          <a:ea typeface="+mn-ea"/>
                        </a:rPr>
                        <a:t>(page.8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6" name="그림 5" descr="텍스트이(가) 표시된 사진&#10;&#10;자동 생성된 설명">
            <a:extLst>
              <a:ext uri="{FF2B5EF4-FFF2-40B4-BE49-F238E27FC236}">
                <a16:creationId xmlns:a16="http://schemas.microsoft.com/office/drawing/2014/main" id="{87DED8D5-6614-4424-9C6D-92EEDA624AE8}"/>
              </a:ext>
            </a:extLst>
          </p:cNvPr>
          <p:cNvPicPr>
            <a:picLocks noChangeAspect="1"/>
          </p:cNvPicPr>
          <p:nvPr/>
        </p:nvPicPr>
        <p:blipFill rotWithShape="1">
          <a:blip r:embed="rId2">
            <a:extLst>
              <a:ext uri="{28A0092B-C50C-407E-A947-70E740481C1C}">
                <a14:useLocalDpi xmlns:a14="http://schemas.microsoft.com/office/drawing/2010/main" val="0"/>
              </a:ext>
            </a:extLst>
          </a:blip>
          <a:srcRect t="6951" b="3801"/>
          <a:stretch/>
        </p:blipFill>
        <p:spPr>
          <a:xfrm>
            <a:off x="91753" y="764704"/>
            <a:ext cx="8469620" cy="4251955"/>
          </a:xfrm>
          <a:prstGeom prst="rect">
            <a:avLst/>
          </a:prstGeom>
        </p:spPr>
      </p:pic>
      <p:pic>
        <p:nvPicPr>
          <p:cNvPr id="18" name="그림 17">
            <a:extLst>
              <a:ext uri="{FF2B5EF4-FFF2-40B4-BE49-F238E27FC236}">
                <a16:creationId xmlns:a16="http://schemas.microsoft.com/office/drawing/2014/main" id="{A8D26EE7-AE9A-436D-9347-F1DCA75C7C8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056" t="11154" r="89860" b="76678"/>
          <a:stretch/>
        </p:blipFill>
        <p:spPr>
          <a:xfrm>
            <a:off x="3863752" y="1815498"/>
            <a:ext cx="108000" cy="216000"/>
          </a:xfrm>
          <a:prstGeom prst="rect">
            <a:avLst/>
          </a:prstGeom>
        </p:spPr>
      </p:pic>
    </p:spTree>
    <p:extLst>
      <p:ext uri="{BB962C8B-B14F-4D97-AF65-F5344CB8AC3E}">
        <p14:creationId xmlns:p14="http://schemas.microsoft.com/office/powerpoint/2010/main" val="408571749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3310</TotalTime>
  <Words>561</Words>
  <Application>Microsoft Office PowerPoint</Application>
  <PresentationFormat>와이드스크린</PresentationFormat>
  <Paragraphs>214</Paragraphs>
  <Slides>13</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13</vt:i4>
      </vt:variant>
    </vt:vector>
  </HeadingPairs>
  <TitlesOfParts>
    <vt:vector size="17" baseType="lpstr">
      <vt:lpstr>SF Pro Text Regular</vt:lpstr>
      <vt:lpstr>맑은 고딕</vt:lpstr>
      <vt:lpstr>Arial</vt:lpstr>
      <vt:lpstr>Office 테마</vt:lpstr>
      <vt:lpstr>회원가입 및 로그인</vt:lpstr>
      <vt:lpstr>서비스 개요</vt:lpstr>
      <vt:lpstr>User flow</vt:lpstr>
      <vt:lpstr>Logic process</vt:lpstr>
      <vt:lpstr>메인 페이지</vt:lpstr>
      <vt:lpstr>PowerPoint 프레젠테이션</vt:lpstr>
      <vt:lpstr>회원가입</vt:lpstr>
      <vt:lpstr>PowerPoint 프레젠테이션</vt:lpstr>
      <vt:lpstr>PowerPoint 프레젠테이션</vt:lpstr>
      <vt:lpstr>로그인</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t</cp:lastModifiedBy>
  <cp:revision>126</cp:revision>
  <cp:lastPrinted>2019-05-29T05:54:36Z</cp:lastPrinted>
  <dcterms:created xsi:type="dcterms:W3CDTF">2019-03-11T07:43:12Z</dcterms:created>
  <dcterms:modified xsi:type="dcterms:W3CDTF">2021-02-19T05:46:27Z</dcterms:modified>
</cp:coreProperties>
</file>