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76" r:id="rId3"/>
    <p:sldId id="275" r:id="rId4"/>
    <p:sldId id="277" r:id="rId5"/>
    <p:sldId id="273" r:id="rId6"/>
    <p:sldId id="274"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00" d="100"/>
          <a:sy n="100" d="100"/>
        </p:scale>
        <p:origin x="402" y="3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2021-03-22</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252" name="순서도: 처리 251">
            <a:extLst>
              <a:ext uri="{FF2B5EF4-FFF2-40B4-BE49-F238E27FC236}">
                <a16:creationId xmlns:a16="http://schemas.microsoft.com/office/drawing/2014/main" id="{86A4A6CD-F8C2-414B-B1BB-BA0546A1C116}"/>
              </a:ext>
            </a:extLst>
          </p:cNvPr>
          <p:cNvSpPr/>
          <p:nvPr/>
        </p:nvSpPr>
        <p:spPr>
          <a:xfrm>
            <a:off x="1343472" y="218824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a:t>
            </a:r>
          </a:p>
        </p:txBody>
      </p:sp>
      <p:sp>
        <p:nvSpPr>
          <p:cNvPr id="255" name="순서도: 처리 254">
            <a:extLst>
              <a:ext uri="{FF2B5EF4-FFF2-40B4-BE49-F238E27FC236}">
                <a16:creationId xmlns:a16="http://schemas.microsoft.com/office/drawing/2014/main" id="{E44BFC65-0D45-428C-BB5D-30D20F7BD0E2}"/>
              </a:ext>
            </a:extLst>
          </p:cNvPr>
          <p:cNvSpPr/>
          <p:nvPr/>
        </p:nvSpPr>
        <p:spPr>
          <a:xfrm>
            <a:off x="2711624" y="128461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마이페이지</a:t>
            </a:r>
          </a:p>
        </p:txBody>
      </p:sp>
      <p:sp>
        <p:nvSpPr>
          <p:cNvPr id="256" name="순서도: 처리 255">
            <a:extLst>
              <a:ext uri="{FF2B5EF4-FFF2-40B4-BE49-F238E27FC236}">
                <a16:creationId xmlns:a16="http://schemas.microsoft.com/office/drawing/2014/main" id="{67F580D1-36C9-4229-8B0C-DF276411F0D5}"/>
              </a:ext>
            </a:extLst>
          </p:cNvPr>
          <p:cNvSpPr/>
          <p:nvPr/>
        </p:nvSpPr>
        <p:spPr>
          <a:xfrm>
            <a:off x="3863752" y="103883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 내역</a:t>
            </a:r>
          </a:p>
        </p:txBody>
      </p:sp>
      <p:sp>
        <p:nvSpPr>
          <p:cNvPr id="257" name="순서도: 처리 256">
            <a:extLst>
              <a:ext uri="{FF2B5EF4-FFF2-40B4-BE49-F238E27FC236}">
                <a16:creationId xmlns:a16="http://schemas.microsoft.com/office/drawing/2014/main" id="{8D405FD4-3132-4105-9001-0FFC937D748D}"/>
              </a:ext>
            </a:extLst>
          </p:cNvPr>
          <p:cNvSpPr/>
          <p:nvPr/>
        </p:nvSpPr>
        <p:spPr>
          <a:xfrm>
            <a:off x="3863752" y="128461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58" name="순서도: 처리 257">
            <a:extLst>
              <a:ext uri="{FF2B5EF4-FFF2-40B4-BE49-F238E27FC236}">
                <a16:creationId xmlns:a16="http://schemas.microsoft.com/office/drawing/2014/main" id="{C0674DE5-105B-49AE-9FE1-C20B081B2FB9}"/>
              </a:ext>
            </a:extLst>
          </p:cNvPr>
          <p:cNvSpPr/>
          <p:nvPr/>
        </p:nvSpPr>
        <p:spPr>
          <a:xfrm>
            <a:off x="3863752" y="153038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59" name="순서도: 처리 258">
            <a:extLst>
              <a:ext uri="{FF2B5EF4-FFF2-40B4-BE49-F238E27FC236}">
                <a16:creationId xmlns:a16="http://schemas.microsoft.com/office/drawing/2014/main" id="{36915217-EEB1-4E30-9412-CA39DB0CEAEA}"/>
              </a:ext>
            </a:extLst>
          </p:cNvPr>
          <p:cNvSpPr/>
          <p:nvPr/>
        </p:nvSpPr>
        <p:spPr>
          <a:xfrm>
            <a:off x="2711624" y="18180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 성향 알아보기</a:t>
            </a:r>
          </a:p>
        </p:txBody>
      </p:sp>
      <p:sp>
        <p:nvSpPr>
          <p:cNvPr id="260" name="순서도: 처리 259">
            <a:extLst>
              <a:ext uri="{FF2B5EF4-FFF2-40B4-BE49-F238E27FC236}">
                <a16:creationId xmlns:a16="http://schemas.microsoft.com/office/drawing/2014/main" id="{03960061-C1A9-451D-8357-4B8D7B795F57}"/>
              </a:ext>
            </a:extLst>
          </p:cNvPr>
          <p:cNvSpPr/>
          <p:nvPr/>
        </p:nvSpPr>
        <p:spPr>
          <a:xfrm>
            <a:off x="2711624" y="218824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운동하기</a:t>
            </a:r>
            <a:r>
              <a:rPr lang="en-US" altLang="ko-KR" sz="700" dirty="0">
                <a:solidFill>
                  <a:schemeClr val="tx1"/>
                </a:solidFill>
                <a:latin typeface="+mn-ea"/>
              </a:rPr>
              <a:t>/</a:t>
            </a:r>
            <a:r>
              <a:rPr lang="ko-KR" altLang="en-US" sz="700" dirty="0">
                <a:solidFill>
                  <a:schemeClr val="tx1"/>
                </a:solidFill>
                <a:latin typeface="+mn-ea"/>
              </a:rPr>
              <a:t>게시판</a:t>
            </a:r>
          </a:p>
        </p:txBody>
      </p:sp>
      <p:sp>
        <p:nvSpPr>
          <p:cNvPr id="261" name="순서도: 처리 260">
            <a:extLst>
              <a:ext uri="{FF2B5EF4-FFF2-40B4-BE49-F238E27FC236}">
                <a16:creationId xmlns:a16="http://schemas.microsoft.com/office/drawing/2014/main" id="{662E6779-A505-41AB-846C-FD573E1276BC}"/>
              </a:ext>
            </a:extLst>
          </p:cNvPr>
          <p:cNvSpPr/>
          <p:nvPr/>
        </p:nvSpPr>
        <p:spPr>
          <a:xfrm>
            <a:off x="3863752" y="20790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회원사진</a:t>
            </a:r>
          </a:p>
        </p:txBody>
      </p:sp>
      <p:sp>
        <p:nvSpPr>
          <p:cNvPr id="262" name="순서도: 처리 261">
            <a:extLst>
              <a:ext uri="{FF2B5EF4-FFF2-40B4-BE49-F238E27FC236}">
                <a16:creationId xmlns:a16="http://schemas.microsoft.com/office/drawing/2014/main" id="{22360669-AB3E-4344-BBF2-3123688428A5}"/>
              </a:ext>
            </a:extLst>
          </p:cNvPr>
          <p:cNvSpPr/>
          <p:nvPr/>
        </p:nvSpPr>
        <p:spPr>
          <a:xfrm>
            <a:off x="3863752" y="232141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지역 검색</a:t>
            </a:r>
          </a:p>
        </p:txBody>
      </p:sp>
      <p:sp>
        <p:nvSpPr>
          <p:cNvPr id="263" name="순서도: 처리 262">
            <a:extLst>
              <a:ext uri="{FF2B5EF4-FFF2-40B4-BE49-F238E27FC236}">
                <a16:creationId xmlns:a16="http://schemas.microsoft.com/office/drawing/2014/main" id="{3A3C330E-B650-4243-B0F5-AC0E9B86BB15}"/>
              </a:ext>
            </a:extLst>
          </p:cNvPr>
          <p:cNvSpPr/>
          <p:nvPr/>
        </p:nvSpPr>
        <p:spPr>
          <a:xfrm>
            <a:off x="2711624" y="291857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266" name="순서도: 처리 265">
            <a:extLst>
              <a:ext uri="{FF2B5EF4-FFF2-40B4-BE49-F238E27FC236}">
                <a16:creationId xmlns:a16="http://schemas.microsoft.com/office/drawing/2014/main" id="{FDC68D77-CAD8-4C13-AFAA-DC1B56F2458D}"/>
              </a:ext>
            </a:extLst>
          </p:cNvPr>
          <p:cNvSpPr/>
          <p:nvPr/>
        </p:nvSpPr>
        <p:spPr>
          <a:xfrm>
            <a:off x="3899864" y="267279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67" name="순서도: 처리 266">
            <a:extLst>
              <a:ext uri="{FF2B5EF4-FFF2-40B4-BE49-F238E27FC236}">
                <a16:creationId xmlns:a16="http://schemas.microsoft.com/office/drawing/2014/main" id="{B6C48EBF-4A94-4C8B-81DA-8A2B3D331090}"/>
              </a:ext>
            </a:extLst>
          </p:cNvPr>
          <p:cNvSpPr/>
          <p:nvPr/>
        </p:nvSpPr>
        <p:spPr>
          <a:xfrm>
            <a:off x="3899864" y="291857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68" name="순서도: 처리 267">
            <a:extLst>
              <a:ext uri="{FF2B5EF4-FFF2-40B4-BE49-F238E27FC236}">
                <a16:creationId xmlns:a16="http://schemas.microsoft.com/office/drawing/2014/main" id="{2C1D681D-66A7-4CE2-B98E-02C23C23A511}"/>
              </a:ext>
            </a:extLst>
          </p:cNvPr>
          <p:cNvSpPr/>
          <p:nvPr/>
        </p:nvSpPr>
        <p:spPr>
          <a:xfrm>
            <a:off x="3899864" y="316434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로그인</a:t>
            </a:r>
          </a:p>
        </p:txBody>
      </p:sp>
      <p:sp>
        <p:nvSpPr>
          <p:cNvPr id="269" name="순서도: 처리 268">
            <a:extLst>
              <a:ext uri="{FF2B5EF4-FFF2-40B4-BE49-F238E27FC236}">
                <a16:creationId xmlns:a16="http://schemas.microsoft.com/office/drawing/2014/main" id="{73F9A394-BAF3-482E-A078-568C09E802F9}"/>
              </a:ext>
            </a:extLst>
          </p:cNvPr>
          <p:cNvSpPr/>
          <p:nvPr/>
        </p:nvSpPr>
        <p:spPr>
          <a:xfrm>
            <a:off x="2711623" y="344619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회원가입</a:t>
            </a:r>
          </a:p>
        </p:txBody>
      </p:sp>
      <p:sp>
        <p:nvSpPr>
          <p:cNvPr id="271" name="순서도: 처리 270">
            <a:extLst>
              <a:ext uri="{FF2B5EF4-FFF2-40B4-BE49-F238E27FC236}">
                <a16:creationId xmlns:a16="http://schemas.microsoft.com/office/drawing/2014/main" id="{21A15D78-0875-47F0-BE1C-E98B801AE1A0}"/>
              </a:ext>
            </a:extLst>
          </p:cNvPr>
          <p:cNvSpPr/>
          <p:nvPr/>
        </p:nvSpPr>
        <p:spPr>
          <a:xfrm>
            <a:off x="4115888" y="380781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환전</a:t>
            </a:r>
          </a:p>
        </p:txBody>
      </p:sp>
      <p:sp>
        <p:nvSpPr>
          <p:cNvPr id="272" name="순서도: 처리 271">
            <a:extLst>
              <a:ext uri="{FF2B5EF4-FFF2-40B4-BE49-F238E27FC236}">
                <a16:creationId xmlns:a16="http://schemas.microsoft.com/office/drawing/2014/main" id="{769E7297-021F-4007-8ADC-F98B4BDB0E43}"/>
              </a:ext>
            </a:extLst>
          </p:cNvPr>
          <p:cNvSpPr/>
          <p:nvPr/>
        </p:nvSpPr>
        <p:spPr>
          <a:xfrm>
            <a:off x="4115888" y="405359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73" name="순서도: 처리 272">
            <a:extLst>
              <a:ext uri="{FF2B5EF4-FFF2-40B4-BE49-F238E27FC236}">
                <a16:creationId xmlns:a16="http://schemas.microsoft.com/office/drawing/2014/main" id="{77BE37D8-D39D-4D70-90CA-EF16D8AC7B97}"/>
              </a:ext>
            </a:extLst>
          </p:cNvPr>
          <p:cNvSpPr/>
          <p:nvPr/>
        </p:nvSpPr>
        <p:spPr>
          <a:xfrm>
            <a:off x="4115888" y="429937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74" name="순서도: 처리 273">
            <a:extLst>
              <a:ext uri="{FF2B5EF4-FFF2-40B4-BE49-F238E27FC236}">
                <a16:creationId xmlns:a16="http://schemas.microsoft.com/office/drawing/2014/main" id="{12C82CA3-DB46-425E-B173-7C46D050D3EB}"/>
              </a:ext>
            </a:extLst>
          </p:cNvPr>
          <p:cNvSpPr/>
          <p:nvPr/>
        </p:nvSpPr>
        <p:spPr>
          <a:xfrm>
            <a:off x="4115888" y="454514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a:t>
            </a:r>
          </a:p>
        </p:txBody>
      </p:sp>
      <p:sp>
        <p:nvSpPr>
          <p:cNvPr id="275" name="순서도: 처리 274">
            <a:extLst>
              <a:ext uri="{FF2B5EF4-FFF2-40B4-BE49-F238E27FC236}">
                <a16:creationId xmlns:a16="http://schemas.microsoft.com/office/drawing/2014/main" id="{744D6ABA-C250-483A-8C91-8065D393DDB5}"/>
              </a:ext>
            </a:extLst>
          </p:cNvPr>
          <p:cNvSpPr/>
          <p:nvPr/>
        </p:nvSpPr>
        <p:spPr>
          <a:xfrm>
            <a:off x="4115888" y="488417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ID/PW </a:t>
            </a:r>
            <a:r>
              <a:rPr lang="ko-KR" altLang="en-US" sz="700" dirty="0">
                <a:solidFill>
                  <a:schemeClr val="tx1"/>
                </a:solidFill>
                <a:latin typeface="+mn-ea"/>
              </a:rPr>
              <a:t>입력</a:t>
            </a:r>
          </a:p>
        </p:txBody>
      </p:sp>
      <p:sp>
        <p:nvSpPr>
          <p:cNvPr id="276" name="순서도: 처리 275">
            <a:extLst>
              <a:ext uri="{FF2B5EF4-FFF2-40B4-BE49-F238E27FC236}">
                <a16:creationId xmlns:a16="http://schemas.microsoft.com/office/drawing/2014/main" id="{C6958ABF-23DD-4EB2-A08F-6F279F392EB0}"/>
              </a:ext>
            </a:extLst>
          </p:cNvPr>
          <p:cNvSpPr/>
          <p:nvPr/>
        </p:nvSpPr>
        <p:spPr>
          <a:xfrm>
            <a:off x="4115888" y="51299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77" name="순서도: 처리 276">
            <a:extLst>
              <a:ext uri="{FF2B5EF4-FFF2-40B4-BE49-F238E27FC236}">
                <a16:creationId xmlns:a16="http://schemas.microsoft.com/office/drawing/2014/main" id="{6B8FBA97-072F-4CEC-95B0-7BB06E427528}"/>
              </a:ext>
            </a:extLst>
          </p:cNvPr>
          <p:cNvSpPr/>
          <p:nvPr/>
        </p:nvSpPr>
        <p:spPr>
          <a:xfrm>
            <a:off x="4115888" y="537033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78" name="순서도: 처리 277">
            <a:extLst>
              <a:ext uri="{FF2B5EF4-FFF2-40B4-BE49-F238E27FC236}">
                <a16:creationId xmlns:a16="http://schemas.microsoft.com/office/drawing/2014/main" id="{6E6BF491-741A-43FB-8483-40F52571C75B}"/>
              </a:ext>
            </a:extLst>
          </p:cNvPr>
          <p:cNvSpPr/>
          <p:nvPr/>
        </p:nvSpPr>
        <p:spPr>
          <a:xfrm>
            <a:off x="4115888" y="57191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입력</a:t>
            </a:r>
          </a:p>
        </p:txBody>
      </p:sp>
      <p:sp>
        <p:nvSpPr>
          <p:cNvPr id="281" name="순서도: 처리 280">
            <a:extLst>
              <a:ext uri="{FF2B5EF4-FFF2-40B4-BE49-F238E27FC236}">
                <a16:creationId xmlns:a16="http://schemas.microsoft.com/office/drawing/2014/main" id="{9D0F9D48-6FF9-487A-BB68-E41B0D961C80}"/>
              </a:ext>
            </a:extLst>
          </p:cNvPr>
          <p:cNvSpPr/>
          <p:nvPr/>
        </p:nvSpPr>
        <p:spPr>
          <a:xfrm>
            <a:off x="5014044" y="104056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 쓰기</a:t>
            </a:r>
          </a:p>
        </p:txBody>
      </p:sp>
      <p:sp>
        <p:nvSpPr>
          <p:cNvPr id="282" name="순서도: 처리 281">
            <a:extLst>
              <a:ext uri="{FF2B5EF4-FFF2-40B4-BE49-F238E27FC236}">
                <a16:creationId xmlns:a16="http://schemas.microsoft.com/office/drawing/2014/main" id="{3EC60FAA-5DB5-437D-BB86-40815A552AF1}"/>
              </a:ext>
            </a:extLst>
          </p:cNvPr>
          <p:cNvSpPr/>
          <p:nvPr/>
        </p:nvSpPr>
        <p:spPr>
          <a:xfrm>
            <a:off x="5072510" y="232141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관심 분야</a:t>
            </a:r>
          </a:p>
        </p:txBody>
      </p:sp>
      <p:sp>
        <p:nvSpPr>
          <p:cNvPr id="283" name="순서도: 처리 282">
            <a:extLst>
              <a:ext uri="{FF2B5EF4-FFF2-40B4-BE49-F238E27FC236}">
                <a16:creationId xmlns:a16="http://schemas.microsoft.com/office/drawing/2014/main" id="{1AFBB557-F05F-464E-B181-D5A08643D065}"/>
              </a:ext>
            </a:extLst>
          </p:cNvPr>
          <p:cNvSpPr/>
          <p:nvPr/>
        </p:nvSpPr>
        <p:spPr>
          <a:xfrm>
            <a:off x="6281267" y="232109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목록</a:t>
            </a:r>
          </a:p>
        </p:txBody>
      </p:sp>
      <p:sp>
        <p:nvSpPr>
          <p:cNvPr id="284" name="순서도: 처리 283">
            <a:extLst>
              <a:ext uri="{FF2B5EF4-FFF2-40B4-BE49-F238E27FC236}">
                <a16:creationId xmlns:a16="http://schemas.microsoft.com/office/drawing/2014/main" id="{8D2552D8-15CD-4996-90CE-7447FD0019DE}"/>
              </a:ext>
            </a:extLst>
          </p:cNvPr>
          <p:cNvSpPr/>
          <p:nvPr/>
        </p:nvSpPr>
        <p:spPr>
          <a:xfrm>
            <a:off x="7451710" y="232109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상세설명</a:t>
            </a:r>
          </a:p>
        </p:txBody>
      </p:sp>
      <p:sp>
        <p:nvSpPr>
          <p:cNvPr id="285" name="순서도: 처리 284">
            <a:extLst>
              <a:ext uri="{FF2B5EF4-FFF2-40B4-BE49-F238E27FC236}">
                <a16:creationId xmlns:a16="http://schemas.microsoft.com/office/drawing/2014/main" id="{F91756AC-A96A-4A87-B4C2-E744937EB60A}"/>
              </a:ext>
            </a:extLst>
          </p:cNvPr>
          <p:cNvSpPr/>
          <p:nvPr/>
        </p:nvSpPr>
        <p:spPr>
          <a:xfrm>
            <a:off x="8652392" y="221545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페이지</a:t>
            </a:r>
          </a:p>
        </p:txBody>
      </p:sp>
      <p:sp>
        <p:nvSpPr>
          <p:cNvPr id="286" name="순서도: 처리 285">
            <a:extLst>
              <a:ext uri="{FF2B5EF4-FFF2-40B4-BE49-F238E27FC236}">
                <a16:creationId xmlns:a16="http://schemas.microsoft.com/office/drawing/2014/main" id="{ACC570FF-6D76-4979-A247-D1E416322A47}"/>
              </a:ext>
            </a:extLst>
          </p:cNvPr>
          <p:cNvSpPr/>
          <p:nvPr/>
        </p:nvSpPr>
        <p:spPr>
          <a:xfrm>
            <a:off x="8652392" y="246122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상담하기</a:t>
            </a:r>
          </a:p>
        </p:txBody>
      </p:sp>
      <p:sp>
        <p:nvSpPr>
          <p:cNvPr id="287" name="순서도: 처리 286">
            <a:extLst>
              <a:ext uri="{FF2B5EF4-FFF2-40B4-BE49-F238E27FC236}">
                <a16:creationId xmlns:a16="http://schemas.microsoft.com/office/drawing/2014/main" id="{8E318E1C-FC7F-479D-9FE7-9DA8C32ED836}"/>
              </a:ext>
            </a:extLst>
          </p:cNvPr>
          <p:cNvSpPr/>
          <p:nvPr/>
        </p:nvSpPr>
        <p:spPr>
          <a:xfrm>
            <a:off x="9876528" y="232973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결제하기</a:t>
            </a:r>
          </a:p>
        </p:txBody>
      </p:sp>
      <p:sp>
        <p:nvSpPr>
          <p:cNvPr id="288" name="순서도: 처리 287">
            <a:extLst>
              <a:ext uri="{FF2B5EF4-FFF2-40B4-BE49-F238E27FC236}">
                <a16:creationId xmlns:a16="http://schemas.microsoft.com/office/drawing/2014/main" id="{6143547C-FDB2-45B5-B539-364CDA466A12}"/>
              </a:ext>
            </a:extLst>
          </p:cNvPr>
          <p:cNvSpPr/>
          <p:nvPr/>
        </p:nvSpPr>
        <p:spPr>
          <a:xfrm>
            <a:off x="9876528" y="257551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 종료</a:t>
            </a:r>
          </a:p>
        </p:txBody>
      </p:sp>
      <p:sp>
        <p:nvSpPr>
          <p:cNvPr id="289" name="순서도: 처리 288">
            <a:extLst>
              <a:ext uri="{FF2B5EF4-FFF2-40B4-BE49-F238E27FC236}">
                <a16:creationId xmlns:a16="http://schemas.microsoft.com/office/drawing/2014/main" id="{605633A2-50DA-4BE5-8727-15CAD2C5FF2B}"/>
              </a:ext>
            </a:extLst>
          </p:cNvPr>
          <p:cNvSpPr/>
          <p:nvPr/>
        </p:nvSpPr>
        <p:spPr>
          <a:xfrm>
            <a:off x="11100664" y="232973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충전</a:t>
            </a:r>
          </a:p>
        </p:txBody>
      </p:sp>
      <p:sp>
        <p:nvSpPr>
          <p:cNvPr id="290" name="순서도: 처리 289">
            <a:extLst>
              <a:ext uri="{FF2B5EF4-FFF2-40B4-BE49-F238E27FC236}">
                <a16:creationId xmlns:a16="http://schemas.microsoft.com/office/drawing/2014/main" id="{24F7FA8C-9222-4F2E-917A-B339F8CD1D85}"/>
              </a:ext>
            </a:extLst>
          </p:cNvPr>
          <p:cNvSpPr/>
          <p:nvPr/>
        </p:nvSpPr>
        <p:spPr>
          <a:xfrm>
            <a:off x="5088105" y="316520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ID/PW </a:t>
            </a:r>
            <a:r>
              <a:rPr lang="ko-KR" altLang="en-US" sz="700" dirty="0">
                <a:solidFill>
                  <a:schemeClr val="tx1"/>
                </a:solidFill>
                <a:latin typeface="+mn-ea"/>
              </a:rPr>
              <a:t>입력</a:t>
            </a:r>
          </a:p>
        </p:txBody>
      </p:sp>
      <p:sp>
        <p:nvSpPr>
          <p:cNvPr id="291" name="순서도: 처리 290">
            <a:extLst>
              <a:ext uri="{FF2B5EF4-FFF2-40B4-BE49-F238E27FC236}">
                <a16:creationId xmlns:a16="http://schemas.microsoft.com/office/drawing/2014/main" id="{8A04048E-5AA4-4DC1-8789-716C12EB87CD}"/>
              </a:ext>
            </a:extLst>
          </p:cNvPr>
          <p:cNvSpPr/>
          <p:nvPr/>
        </p:nvSpPr>
        <p:spPr>
          <a:xfrm>
            <a:off x="6276346" y="316434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2" name="순서도: 처리 291">
            <a:extLst>
              <a:ext uri="{FF2B5EF4-FFF2-40B4-BE49-F238E27FC236}">
                <a16:creationId xmlns:a16="http://schemas.microsoft.com/office/drawing/2014/main" id="{1BF33062-44E1-42B3-8811-C773F93EB83B}"/>
              </a:ext>
            </a:extLst>
          </p:cNvPr>
          <p:cNvSpPr/>
          <p:nvPr/>
        </p:nvSpPr>
        <p:spPr>
          <a:xfrm>
            <a:off x="3899864" y="344619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입력</a:t>
            </a:r>
          </a:p>
        </p:txBody>
      </p:sp>
      <p:sp>
        <p:nvSpPr>
          <p:cNvPr id="293" name="순서도: 처리 292">
            <a:extLst>
              <a:ext uri="{FF2B5EF4-FFF2-40B4-BE49-F238E27FC236}">
                <a16:creationId xmlns:a16="http://schemas.microsoft.com/office/drawing/2014/main" id="{F8EABA13-EC5E-4545-815F-623388B55886}"/>
              </a:ext>
            </a:extLst>
          </p:cNvPr>
          <p:cNvSpPr/>
          <p:nvPr/>
        </p:nvSpPr>
        <p:spPr>
          <a:xfrm>
            <a:off x="5088105" y="344619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4" name="순서도: 처리 293">
            <a:extLst>
              <a:ext uri="{FF2B5EF4-FFF2-40B4-BE49-F238E27FC236}">
                <a16:creationId xmlns:a16="http://schemas.microsoft.com/office/drawing/2014/main" id="{63B259B2-2A62-48DF-95C1-BBA213A0EE46}"/>
              </a:ext>
            </a:extLst>
          </p:cNvPr>
          <p:cNvSpPr/>
          <p:nvPr/>
        </p:nvSpPr>
        <p:spPr>
          <a:xfrm>
            <a:off x="2711613" y="416712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600" dirty="0">
                <a:solidFill>
                  <a:schemeClr val="tx1"/>
                </a:solidFill>
                <a:latin typeface="+mn-ea"/>
              </a:rPr>
              <a:t>트레이너 마이페이지</a:t>
            </a:r>
          </a:p>
        </p:txBody>
      </p:sp>
      <p:sp>
        <p:nvSpPr>
          <p:cNvPr id="295" name="순서도: 처리 294">
            <a:extLst>
              <a:ext uri="{FF2B5EF4-FFF2-40B4-BE49-F238E27FC236}">
                <a16:creationId xmlns:a16="http://schemas.microsoft.com/office/drawing/2014/main" id="{92DCED61-F259-4F21-97A6-54877E794F19}"/>
              </a:ext>
            </a:extLst>
          </p:cNvPr>
          <p:cNvSpPr/>
          <p:nvPr/>
        </p:nvSpPr>
        <p:spPr>
          <a:xfrm>
            <a:off x="2711613" y="51299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로그인</a:t>
            </a:r>
          </a:p>
        </p:txBody>
      </p:sp>
      <p:sp>
        <p:nvSpPr>
          <p:cNvPr id="296" name="순서도: 처리 295">
            <a:extLst>
              <a:ext uri="{FF2B5EF4-FFF2-40B4-BE49-F238E27FC236}">
                <a16:creationId xmlns:a16="http://schemas.microsoft.com/office/drawing/2014/main" id="{B61640C0-5A21-4C4E-BF04-CAA331110BFE}"/>
              </a:ext>
            </a:extLst>
          </p:cNvPr>
          <p:cNvSpPr/>
          <p:nvPr/>
        </p:nvSpPr>
        <p:spPr>
          <a:xfrm>
            <a:off x="2711613" y="57191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회원가입</a:t>
            </a:r>
          </a:p>
        </p:txBody>
      </p:sp>
      <p:sp>
        <p:nvSpPr>
          <p:cNvPr id="297" name="순서도: 처리 296">
            <a:extLst>
              <a:ext uri="{FF2B5EF4-FFF2-40B4-BE49-F238E27FC236}">
                <a16:creationId xmlns:a16="http://schemas.microsoft.com/office/drawing/2014/main" id="{9131CB17-8EF3-41D7-A1E8-CE0EA46CA666}"/>
              </a:ext>
            </a:extLst>
          </p:cNvPr>
          <p:cNvSpPr/>
          <p:nvPr/>
        </p:nvSpPr>
        <p:spPr>
          <a:xfrm>
            <a:off x="1343472" y="512995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a:t>
            </a:r>
          </a:p>
        </p:txBody>
      </p:sp>
      <p:sp>
        <p:nvSpPr>
          <p:cNvPr id="298" name="순서도: 처리 297">
            <a:extLst>
              <a:ext uri="{FF2B5EF4-FFF2-40B4-BE49-F238E27FC236}">
                <a16:creationId xmlns:a16="http://schemas.microsoft.com/office/drawing/2014/main" id="{372B2531-57F8-4886-8A00-D130B6035075}"/>
              </a:ext>
            </a:extLst>
          </p:cNvPr>
          <p:cNvSpPr/>
          <p:nvPr/>
        </p:nvSpPr>
        <p:spPr>
          <a:xfrm>
            <a:off x="5484040" y="488417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299" name="순서도: 처리 298">
            <a:extLst>
              <a:ext uri="{FF2B5EF4-FFF2-40B4-BE49-F238E27FC236}">
                <a16:creationId xmlns:a16="http://schemas.microsoft.com/office/drawing/2014/main" id="{8FA2A585-8A7B-4DBD-9A25-2D8F5531B1AB}"/>
              </a:ext>
            </a:extLst>
          </p:cNvPr>
          <p:cNvSpPr/>
          <p:nvPr/>
        </p:nvSpPr>
        <p:spPr>
          <a:xfrm>
            <a:off x="5484040" y="572110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유효성 검사</a:t>
            </a:r>
          </a:p>
        </p:txBody>
      </p:sp>
      <p:sp>
        <p:nvSpPr>
          <p:cNvPr id="300" name="순서도: 처리 299">
            <a:extLst>
              <a:ext uri="{FF2B5EF4-FFF2-40B4-BE49-F238E27FC236}">
                <a16:creationId xmlns:a16="http://schemas.microsoft.com/office/drawing/2014/main" id="{2C685345-DD9D-43B7-B498-EC49EA7C0991}"/>
              </a:ext>
            </a:extLst>
          </p:cNvPr>
          <p:cNvSpPr/>
          <p:nvPr/>
        </p:nvSpPr>
        <p:spPr>
          <a:xfrm>
            <a:off x="1343472" y="616530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문의 게시판</a:t>
            </a:r>
          </a:p>
        </p:txBody>
      </p:sp>
      <p:sp>
        <p:nvSpPr>
          <p:cNvPr id="302" name="순서도: 처리 301">
            <a:extLst>
              <a:ext uri="{FF2B5EF4-FFF2-40B4-BE49-F238E27FC236}">
                <a16:creationId xmlns:a16="http://schemas.microsoft.com/office/drawing/2014/main" id="{AD848C56-DB70-4772-A2ED-F4808D74387E}"/>
              </a:ext>
            </a:extLst>
          </p:cNvPr>
          <p:cNvSpPr/>
          <p:nvPr/>
        </p:nvSpPr>
        <p:spPr>
          <a:xfrm>
            <a:off x="2711613" y="606049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자주하는 질문</a:t>
            </a:r>
          </a:p>
        </p:txBody>
      </p:sp>
      <p:sp>
        <p:nvSpPr>
          <p:cNvPr id="303" name="순서도: 처리 302">
            <a:extLst>
              <a:ext uri="{FF2B5EF4-FFF2-40B4-BE49-F238E27FC236}">
                <a16:creationId xmlns:a16="http://schemas.microsoft.com/office/drawing/2014/main" id="{8570B983-00B2-4694-9C3D-D2DD65AAFF11}"/>
              </a:ext>
            </a:extLst>
          </p:cNvPr>
          <p:cNvSpPr/>
          <p:nvPr/>
        </p:nvSpPr>
        <p:spPr>
          <a:xfrm>
            <a:off x="2711613" y="630627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304" name="순서도: 처리 303">
            <a:extLst>
              <a:ext uri="{FF2B5EF4-FFF2-40B4-BE49-F238E27FC236}">
                <a16:creationId xmlns:a16="http://schemas.microsoft.com/office/drawing/2014/main" id="{A23716DF-C62D-458F-A3F7-014A8F5DA740}"/>
              </a:ext>
            </a:extLst>
          </p:cNvPr>
          <p:cNvSpPr/>
          <p:nvPr/>
        </p:nvSpPr>
        <p:spPr>
          <a:xfrm>
            <a:off x="1343472" y="659735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관리자 게시판</a:t>
            </a:r>
          </a:p>
        </p:txBody>
      </p:sp>
      <p:sp>
        <p:nvSpPr>
          <p:cNvPr id="305" name="타원 304">
            <a:extLst>
              <a:ext uri="{FF2B5EF4-FFF2-40B4-BE49-F238E27FC236}">
                <a16:creationId xmlns:a16="http://schemas.microsoft.com/office/drawing/2014/main" id="{22CFDE30-48BC-4064-B581-2529CFB3F127}"/>
              </a:ext>
            </a:extLst>
          </p:cNvPr>
          <p:cNvSpPr/>
          <p:nvPr/>
        </p:nvSpPr>
        <p:spPr>
          <a:xfrm>
            <a:off x="119336" y="3830104"/>
            <a:ext cx="972000"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메인 페이지</a:t>
            </a:r>
          </a:p>
        </p:txBody>
      </p:sp>
      <p:cxnSp>
        <p:nvCxnSpPr>
          <p:cNvPr id="307" name="연결선: 꺾임 306">
            <a:extLst>
              <a:ext uri="{FF2B5EF4-FFF2-40B4-BE49-F238E27FC236}">
                <a16:creationId xmlns:a16="http://schemas.microsoft.com/office/drawing/2014/main" id="{489B9DF7-A8C6-4574-9C84-A431908BAAD0}"/>
              </a:ext>
            </a:extLst>
          </p:cNvPr>
          <p:cNvCxnSpPr>
            <a:stCxn id="252" idx="1"/>
            <a:endCxn id="297" idx="1"/>
          </p:cNvCxnSpPr>
          <p:nvPr/>
        </p:nvCxnSpPr>
        <p:spPr>
          <a:xfrm rot="10800000" flipV="1">
            <a:off x="1343472" y="2278240"/>
            <a:ext cx="12700" cy="2941710"/>
          </a:xfrm>
          <a:prstGeom prst="bentConnector3">
            <a:avLst>
              <a:gd name="adj1" fmla="val 1368748"/>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0" name="연결선: 꺾임 309">
            <a:extLst>
              <a:ext uri="{FF2B5EF4-FFF2-40B4-BE49-F238E27FC236}">
                <a16:creationId xmlns:a16="http://schemas.microsoft.com/office/drawing/2014/main" id="{10A9B43B-FAC9-4606-BA80-9C7063714F77}"/>
              </a:ext>
            </a:extLst>
          </p:cNvPr>
          <p:cNvCxnSpPr>
            <a:cxnSpLocks/>
            <a:stCxn id="297" idx="1"/>
            <a:endCxn id="300" idx="1"/>
          </p:cNvCxnSpPr>
          <p:nvPr/>
        </p:nvCxnSpPr>
        <p:spPr>
          <a:xfrm rot="10800000" flipV="1">
            <a:off x="1343472" y="5219950"/>
            <a:ext cx="12700" cy="1035354"/>
          </a:xfrm>
          <a:prstGeom prst="bentConnector3">
            <a:avLst>
              <a:gd name="adj1" fmla="val 1368748"/>
            </a:avLst>
          </a:prstGeom>
          <a:ln>
            <a:tailEnd type="triangle"/>
          </a:ln>
        </p:spPr>
        <p:style>
          <a:lnRef idx="1">
            <a:schemeClr val="dk1"/>
          </a:lnRef>
          <a:fillRef idx="0">
            <a:schemeClr val="dk1"/>
          </a:fillRef>
          <a:effectRef idx="0">
            <a:schemeClr val="dk1"/>
          </a:effectRef>
          <a:fontRef idx="minor">
            <a:schemeClr val="tx1"/>
          </a:fontRef>
        </p:style>
      </p:cxnSp>
      <p:cxnSp>
        <p:nvCxnSpPr>
          <p:cNvPr id="313" name="연결선: 꺾임 312">
            <a:extLst>
              <a:ext uri="{FF2B5EF4-FFF2-40B4-BE49-F238E27FC236}">
                <a16:creationId xmlns:a16="http://schemas.microsoft.com/office/drawing/2014/main" id="{C7975307-D650-478D-B38A-F4D2934193AB}"/>
              </a:ext>
            </a:extLst>
          </p:cNvPr>
          <p:cNvCxnSpPr>
            <a:cxnSpLocks/>
            <a:stCxn id="300" idx="1"/>
            <a:endCxn id="304" idx="1"/>
          </p:cNvCxnSpPr>
          <p:nvPr/>
        </p:nvCxnSpPr>
        <p:spPr>
          <a:xfrm rot="10800000" flipV="1">
            <a:off x="1343472" y="6255304"/>
            <a:ext cx="12700" cy="432048"/>
          </a:xfrm>
          <a:prstGeom prst="bentConnector3">
            <a:avLst>
              <a:gd name="adj1" fmla="val 1368748"/>
            </a:avLst>
          </a:prstGeom>
          <a:ln>
            <a:tailEnd type="triangle"/>
          </a:ln>
        </p:spPr>
        <p:style>
          <a:lnRef idx="1">
            <a:schemeClr val="dk1"/>
          </a:lnRef>
          <a:fillRef idx="0">
            <a:schemeClr val="dk1"/>
          </a:fillRef>
          <a:effectRef idx="0">
            <a:schemeClr val="dk1"/>
          </a:effectRef>
          <a:fontRef idx="minor">
            <a:schemeClr val="tx1"/>
          </a:fontRef>
        </p:style>
      </p:cxnSp>
      <p:cxnSp>
        <p:nvCxnSpPr>
          <p:cNvPr id="321" name="연결선: 꺾임 320">
            <a:extLst>
              <a:ext uri="{FF2B5EF4-FFF2-40B4-BE49-F238E27FC236}">
                <a16:creationId xmlns:a16="http://schemas.microsoft.com/office/drawing/2014/main" id="{EF59FC56-603C-4306-B121-1B534C9F2624}"/>
              </a:ext>
            </a:extLst>
          </p:cNvPr>
          <p:cNvCxnSpPr>
            <a:cxnSpLocks/>
            <a:stCxn id="255" idx="1"/>
            <a:endCxn id="259" idx="1"/>
          </p:cNvCxnSpPr>
          <p:nvPr/>
        </p:nvCxnSpPr>
        <p:spPr>
          <a:xfrm rot="10800000" flipV="1">
            <a:off x="2711624" y="1374610"/>
            <a:ext cx="12700" cy="533440"/>
          </a:xfrm>
          <a:prstGeom prst="bentConnector3">
            <a:avLst>
              <a:gd name="adj1" fmla="val 1500969"/>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4" name="연결선: 꺾임 323">
            <a:extLst>
              <a:ext uri="{FF2B5EF4-FFF2-40B4-BE49-F238E27FC236}">
                <a16:creationId xmlns:a16="http://schemas.microsoft.com/office/drawing/2014/main" id="{2D3134CA-1DEF-4929-AC5C-11DAB73D29C7}"/>
              </a:ext>
            </a:extLst>
          </p:cNvPr>
          <p:cNvCxnSpPr>
            <a:cxnSpLocks/>
            <a:stCxn id="259" idx="1"/>
            <a:endCxn id="260" idx="1"/>
          </p:cNvCxnSpPr>
          <p:nvPr/>
        </p:nvCxnSpPr>
        <p:spPr>
          <a:xfrm rot="10800000" flipV="1">
            <a:off x="2711624" y="1908050"/>
            <a:ext cx="12700" cy="370190"/>
          </a:xfrm>
          <a:prstGeom prst="bentConnector3">
            <a:avLst>
              <a:gd name="adj1" fmla="val 1500969"/>
            </a:avLst>
          </a:prstGeom>
          <a:ln>
            <a:tailEnd type="triangle"/>
          </a:ln>
        </p:spPr>
        <p:style>
          <a:lnRef idx="1">
            <a:schemeClr val="dk1"/>
          </a:lnRef>
          <a:fillRef idx="0">
            <a:schemeClr val="dk1"/>
          </a:fillRef>
          <a:effectRef idx="0">
            <a:schemeClr val="dk1"/>
          </a:effectRef>
          <a:fontRef idx="minor">
            <a:schemeClr val="tx1"/>
          </a:fontRef>
        </p:style>
      </p:cxnSp>
      <p:cxnSp>
        <p:nvCxnSpPr>
          <p:cNvPr id="330" name="연결선: 꺾임 329">
            <a:extLst>
              <a:ext uri="{FF2B5EF4-FFF2-40B4-BE49-F238E27FC236}">
                <a16:creationId xmlns:a16="http://schemas.microsoft.com/office/drawing/2014/main" id="{AA49759F-FDFF-42F1-BBA9-62EC9A5E0471}"/>
              </a:ext>
            </a:extLst>
          </p:cNvPr>
          <p:cNvCxnSpPr>
            <a:cxnSpLocks/>
            <a:stCxn id="256" idx="1"/>
            <a:endCxn id="257" idx="1"/>
          </p:cNvCxnSpPr>
          <p:nvPr/>
        </p:nvCxnSpPr>
        <p:spPr>
          <a:xfrm rot="10800000" flipV="1">
            <a:off x="3863752" y="1128834"/>
            <a:ext cx="12700" cy="245776"/>
          </a:xfrm>
          <a:prstGeom prst="bentConnector3">
            <a:avLst>
              <a:gd name="adj1" fmla="val 1025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1" name="연결선: 꺾임 330">
            <a:extLst>
              <a:ext uri="{FF2B5EF4-FFF2-40B4-BE49-F238E27FC236}">
                <a16:creationId xmlns:a16="http://schemas.microsoft.com/office/drawing/2014/main" id="{F56DC0DC-0361-4CF3-9710-C7EC001CF256}"/>
              </a:ext>
            </a:extLst>
          </p:cNvPr>
          <p:cNvCxnSpPr>
            <a:cxnSpLocks/>
            <a:stCxn id="256" idx="1"/>
            <a:endCxn id="258" idx="1"/>
          </p:cNvCxnSpPr>
          <p:nvPr/>
        </p:nvCxnSpPr>
        <p:spPr>
          <a:xfrm rot="10800000" flipV="1">
            <a:off x="3863752" y="1128834"/>
            <a:ext cx="12700" cy="491552"/>
          </a:xfrm>
          <a:prstGeom prst="bentConnector3">
            <a:avLst>
              <a:gd name="adj1" fmla="val 1025000"/>
            </a:avLst>
          </a:prstGeom>
          <a:ln>
            <a:tailEnd type="triangle"/>
          </a:ln>
        </p:spPr>
        <p:style>
          <a:lnRef idx="1">
            <a:schemeClr val="dk1"/>
          </a:lnRef>
          <a:fillRef idx="0">
            <a:schemeClr val="dk1"/>
          </a:fillRef>
          <a:effectRef idx="0">
            <a:schemeClr val="dk1"/>
          </a:effectRef>
          <a:fontRef idx="minor">
            <a:schemeClr val="tx1"/>
          </a:fontRef>
        </p:style>
      </p:cxnSp>
      <p:cxnSp>
        <p:nvCxnSpPr>
          <p:cNvPr id="343" name="직선 연결선 342">
            <a:extLst>
              <a:ext uri="{FF2B5EF4-FFF2-40B4-BE49-F238E27FC236}">
                <a16:creationId xmlns:a16="http://schemas.microsoft.com/office/drawing/2014/main" id="{804495FC-8029-494D-9547-A9D2C3E39756}"/>
              </a:ext>
            </a:extLst>
          </p:cNvPr>
          <p:cNvCxnSpPr>
            <a:stCxn id="255" idx="3"/>
            <a:endCxn id="257" idx="1"/>
          </p:cNvCxnSpPr>
          <p:nvPr/>
        </p:nvCxnSpPr>
        <p:spPr>
          <a:xfrm>
            <a:off x="3683624" y="1374610"/>
            <a:ext cx="180128" cy="0"/>
          </a:xfrm>
          <a:prstGeom prst="line">
            <a:avLst/>
          </a:prstGeom>
        </p:spPr>
        <p:style>
          <a:lnRef idx="1">
            <a:schemeClr val="dk1"/>
          </a:lnRef>
          <a:fillRef idx="0">
            <a:schemeClr val="dk1"/>
          </a:fillRef>
          <a:effectRef idx="0">
            <a:schemeClr val="dk1"/>
          </a:effectRef>
          <a:fontRef idx="minor">
            <a:schemeClr val="tx1"/>
          </a:fontRef>
        </p:style>
      </p:cxnSp>
      <p:cxnSp>
        <p:nvCxnSpPr>
          <p:cNvPr id="345" name="직선 화살표 연결선 344">
            <a:extLst>
              <a:ext uri="{FF2B5EF4-FFF2-40B4-BE49-F238E27FC236}">
                <a16:creationId xmlns:a16="http://schemas.microsoft.com/office/drawing/2014/main" id="{BB35825D-661B-489C-8392-E95095D2B657}"/>
              </a:ext>
            </a:extLst>
          </p:cNvPr>
          <p:cNvCxnSpPr>
            <a:stCxn id="256" idx="3"/>
            <a:endCxn id="281" idx="1"/>
          </p:cNvCxnSpPr>
          <p:nvPr/>
        </p:nvCxnSpPr>
        <p:spPr>
          <a:xfrm>
            <a:off x="4835752" y="1128834"/>
            <a:ext cx="178292" cy="1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8" name="연결선: 꺾임 347">
            <a:extLst>
              <a:ext uri="{FF2B5EF4-FFF2-40B4-BE49-F238E27FC236}">
                <a16:creationId xmlns:a16="http://schemas.microsoft.com/office/drawing/2014/main" id="{D0ADF868-5C9E-4B2A-8246-F86FD7DEAD70}"/>
              </a:ext>
            </a:extLst>
          </p:cNvPr>
          <p:cNvCxnSpPr>
            <a:cxnSpLocks/>
            <a:stCxn id="261" idx="1"/>
            <a:endCxn id="262" idx="1"/>
          </p:cNvCxnSpPr>
          <p:nvPr/>
        </p:nvCxnSpPr>
        <p:spPr>
          <a:xfrm rot="10800000" flipV="1">
            <a:off x="3863752" y="2169050"/>
            <a:ext cx="12700" cy="242364"/>
          </a:xfrm>
          <a:prstGeom prst="bentConnector3">
            <a:avLst>
              <a:gd name="adj1" fmla="val 96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3" name="직선 연결선 352">
            <a:extLst>
              <a:ext uri="{FF2B5EF4-FFF2-40B4-BE49-F238E27FC236}">
                <a16:creationId xmlns:a16="http://schemas.microsoft.com/office/drawing/2014/main" id="{0D1A9C4D-4BBC-4B04-B8FD-C58436B99F98}"/>
              </a:ext>
            </a:extLst>
          </p:cNvPr>
          <p:cNvCxnSpPr>
            <a:cxnSpLocks/>
            <a:stCxn id="260" idx="3"/>
          </p:cNvCxnSpPr>
          <p:nvPr/>
        </p:nvCxnSpPr>
        <p:spPr>
          <a:xfrm>
            <a:off x="3683624" y="2278240"/>
            <a:ext cx="72000" cy="0"/>
          </a:xfrm>
          <a:prstGeom prst="line">
            <a:avLst/>
          </a:prstGeom>
        </p:spPr>
        <p:style>
          <a:lnRef idx="1">
            <a:schemeClr val="dk1"/>
          </a:lnRef>
          <a:fillRef idx="0">
            <a:schemeClr val="dk1"/>
          </a:fillRef>
          <a:effectRef idx="0">
            <a:schemeClr val="dk1"/>
          </a:effectRef>
          <a:fontRef idx="minor">
            <a:schemeClr val="tx1"/>
          </a:fontRef>
        </p:style>
      </p:cxnSp>
      <p:cxnSp>
        <p:nvCxnSpPr>
          <p:cNvPr id="356" name="직선 화살표 연결선 355">
            <a:extLst>
              <a:ext uri="{FF2B5EF4-FFF2-40B4-BE49-F238E27FC236}">
                <a16:creationId xmlns:a16="http://schemas.microsoft.com/office/drawing/2014/main" id="{798E8E5D-8B94-4F41-8CEA-8F1AFE6182E4}"/>
              </a:ext>
            </a:extLst>
          </p:cNvPr>
          <p:cNvCxnSpPr>
            <a:cxnSpLocks/>
            <a:stCxn id="262" idx="3"/>
            <a:endCxn id="282" idx="1"/>
          </p:cNvCxnSpPr>
          <p:nvPr/>
        </p:nvCxnSpPr>
        <p:spPr>
          <a:xfrm>
            <a:off x="4835752" y="2411414"/>
            <a:ext cx="2367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0" name="직선 화살표 연결선 359">
            <a:extLst>
              <a:ext uri="{FF2B5EF4-FFF2-40B4-BE49-F238E27FC236}">
                <a16:creationId xmlns:a16="http://schemas.microsoft.com/office/drawing/2014/main" id="{1DB047FF-A9A3-48B4-BF81-B23E14BCDC7E}"/>
              </a:ext>
            </a:extLst>
          </p:cNvPr>
          <p:cNvCxnSpPr>
            <a:cxnSpLocks/>
            <a:stCxn id="282" idx="3"/>
            <a:endCxn id="283" idx="1"/>
          </p:cNvCxnSpPr>
          <p:nvPr/>
        </p:nvCxnSpPr>
        <p:spPr>
          <a:xfrm flipV="1">
            <a:off x="6044510" y="2411090"/>
            <a:ext cx="236757" cy="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5" name="연결선: 꺾임 364">
            <a:extLst>
              <a:ext uri="{FF2B5EF4-FFF2-40B4-BE49-F238E27FC236}">
                <a16:creationId xmlns:a16="http://schemas.microsoft.com/office/drawing/2014/main" id="{896E148D-2C74-4C07-B86D-DC379779488F}"/>
              </a:ext>
            </a:extLst>
          </p:cNvPr>
          <p:cNvCxnSpPr>
            <a:stCxn id="259" idx="3"/>
            <a:endCxn id="283" idx="0"/>
          </p:cNvCxnSpPr>
          <p:nvPr/>
        </p:nvCxnSpPr>
        <p:spPr>
          <a:xfrm>
            <a:off x="3683624" y="1908050"/>
            <a:ext cx="3083643" cy="41304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6" name="연결선: 꺾임 365">
            <a:extLst>
              <a:ext uri="{FF2B5EF4-FFF2-40B4-BE49-F238E27FC236}">
                <a16:creationId xmlns:a16="http://schemas.microsoft.com/office/drawing/2014/main" id="{8A38F9A5-9B6D-4112-8463-C09D694D6E48}"/>
              </a:ext>
            </a:extLst>
          </p:cNvPr>
          <p:cNvCxnSpPr>
            <a:cxnSpLocks/>
            <a:stCxn id="281" idx="3"/>
            <a:endCxn id="284" idx="0"/>
          </p:cNvCxnSpPr>
          <p:nvPr/>
        </p:nvCxnSpPr>
        <p:spPr>
          <a:xfrm>
            <a:off x="5986044" y="1130564"/>
            <a:ext cx="1951666" cy="11905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9" name="직선 화살표 연결선 368">
            <a:extLst>
              <a:ext uri="{FF2B5EF4-FFF2-40B4-BE49-F238E27FC236}">
                <a16:creationId xmlns:a16="http://schemas.microsoft.com/office/drawing/2014/main" id="{E31907DF-4834-4BB4-9D0C-A463A1C9A53A}"/>
              </a:ext>
            </a:extLst>
          </p:cNvPr>
          <p:cNvCxnSpPr>
            <a:cxnSpLocks/>
            <a:stCxn id="283" idx="3"/>
            <a:endCxn id="284" idx="1"/>
          </p:cNvCxnSpPr>
          <p:nvPr/>
        </p:nvCxnSpPr>
        <p:spPr>
          <a:xfrm>
            <a:off x="7253267" y="2411090"/>
            <a:ext cx="1984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3" name="연결선: 꺾임 382">
            <a:extLst>
              <a:ext uri="{FF2B5EF4-FFF2-40B4-BE49-F238E27FC236}">
                <a16:creationId xmlns:a16="http://schemas.microsoft.com/office/drawing/2014/main" id="{5D268779-D146-48DB-B3F0-8AB9C4BE8631}"/>
              </a:ext>
            </a:extLst>
          </p:cNvPr>
          <p:cNvCxnSpPr>
            <a:cxnSpLocks/>
            <a:stCxn id="285" idx="1"/>
            <a:endCxn id="286" idx="1"/>
          </p:cNvCxnSpPr>
          <p:nvPr/>
        </p:nvCxnSpPr>
        <p:spPr>
          <a:xfrm rot="10800000" flipV="1">
            <a:off x="8652392" y="2305452"/>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7" name="연결선: 꺾임 386">
            <a:extLst>
              <a:ext uri="{FF2B5EF4-FFF2-40B4-BE49-F238E27FC236}">
                <a16:creationId xmlns:a16="http://schemas.microsoft.com/office/drawing/2014/main" id="{1768B76B-87D4-4A99-BFEC-BC67C73D498F}"/>
              </a:ext>
            </a:extLst>
          </p:cNvPr>
          <p:cNvCxnSpPr>
            <a:cxnSpLocks/>
            <a:stCxn id="287" idx="1"/>
            <a:endCxn id="288" idx="1"/>
          </p:cNvCxnSpPr>
          <p:nvPr/>
        </p:nvCxnSpPr>
        <p:spPr>
          <a:xfrm rot="10800000" flipV="1">
            <a:off x="9876528" y="2419738"/>
            <a:ext cx="12700" cy="245773"/>
          </a:xfrm>
          <a:prstGeom prst="bentConnector3">
            <a:avLst>
              <a:gd name="adj1" fmla="val 96116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1" name="직선 화살표 연결선 390">
            <a:extLst>
              <a:ext uri="{FF2B5EF4-FFF2-40B4-BE49-F238E27FC236}">
                <a16:creationId xmlns:a16="http://schemas.microsoft.com/office/drawing/2014/main" id="{8293074F-5C39-4A17-B986-5FD360E3B7DD}"/>
              </a:ext>
            </a:extLst>
          </p:cNvPr>
          <p:cNvCxnSpPr>
            <a:cxnSpLocks/>
            <a:stCxn id="287" idx="3"/>
            <a:endCxn id="289" idx="1"/>
          </p:cNvCxnSpPr>
          <p:nvPr/>
        </p:nvCxnSpPr>
        <p:spPr>
          <a:xfrm flipV="1">
            <a:off x="10848528" y="2419737"/>
            <a:ext cx="25213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8" name="직선 연결선 397">
            <a:extLst>
              <a:ext uri="{FF2B5EF4-FFF2-40B4-BE49-F238E27FC236}">
                <a16:creationId xmlns:a16="http://schemas.microsoft.com/office/drawing/2014/main" id="{A366C3A9-0CDE-4DBC-BA3F-90EB85CF7267}"/>
              </a:ext>
            </a:extLst>
          </p:cNvPr>
          <p:cNvCxnSpPr>
            <a:stCxn id="284" idx="3"/>
          </p:cNvCxnSpPr>
          <p:nvPr/>
        </p:nvCxnSpPr>
        <p:spPr>
          <a:xfrm>
            <a:off x="8423710" y="2411090"/>
            <a:ext cx="120562" cy="0"/>
          </a:xfrm>
          <a:prstGeom prst="line">
            <a:avLst/>
          </a:prstGeom>
        </p:spPr>
        <p:style>
          <a:lnRef idx="1">
            <a:schemeClr val="dk1"/>
          </a:lnRef>
          <a:fillRef idx="0">
            <a:schemeClr val="dk1"/>
          </a:fillRef>
          <a:effectRef idx="0">
            <a:schemeClr val="dk1"/>
          </a:effectRef>
          <a:fontRef idx="minor">
            <a:schemeClr val="tx1"/>
          </a:fontRef>
        </p:style>
      </p:cxnSp>
      <p:cxnSp>
        <p:nvCxnSpPr>
          <p:cNvPr id="399" name="직선 연결선 398">
            <a:extLst>
              <a:ext uri="{FF2B5EF4-FFF2-40B4-BE49-F238E27FC236}">
                <a16:creationId xmlns:a16="http://schemas.microsoft.com/office/drawing/2014/main" id="{06E4134B-2258-4594-BA8E-5125A5625FA8}"/>
              </a:ext>
            </a:extLst>
          </p:cNvPr>
          <p:cNvCxnSpPr>
            <a:cxnSpLocks/>
            <a:stCxn id="286" idx="3"/>
          </p:cNvCxnSpPr>
          <p:nvPr/>
        </p:nvCxnSpPr>
        <p:spPr>
          <a:xfrm>
            <a:off x="9624392" y="2551226"/>
            <a:ext cx="144016" cy="0"/>
          </a:xfrm>
          <a:prstGeom prst="line">
            <a:avLst/>
          </a:prstGeom>
        </p:spPr>
        <p:style>
          <a:lnRef idx="1">
            <a:schemeClr val="dk1"/>
          </a:lnRef>
          <a:fillRef idx="0">
            <a:schemeClr val="dk1"/>
          </a:fillRef>
          <a:effectRef idx="0">
            <a:schemeClr val="dk1"/>
          </a:effectRef>
          <a:fontRef idx="minor">
            <a:schemeClr val="tx1"/>
          </a:fontRef>
        </p:style>
      </p:cxnSp>
      <p:cxnSp>
        <p:nvCxnSpPr>
          <p:cNvPr id="441" name="연결선: 꺾임 440">
            <a:extLst>
              <a:ext uri="{FF2B5EF4-FFF2-40B4-BE49-F238E27FC236}">
                <a16:creationId xmlns:a16="http://schemas.microsoft.com/office/drawing/2014/main" id="{B009A6D2-4D48-4951-B16D-06531BB60042}"/>
              </a:ext>
            </a:extLst>
          </p:cNvPr>
          <p:cNvCxnSpPr>
            <a:stCxn id="260" idx="1"/>
            <a:endCxn id="263" idx="1"/>
          </p:cNvCxnSpPr>
          <p:nvPr/>
        </p:nvCxnSpPr>
        <p:spPr>
          <a:xfrm rot="10800000" flipV="1">
            <a:off x="2711624" y="2278240"/>
            <a:ext cx="12700" cy="730330"/>
          </a:xfrm>
          <a:prstGeom prst="bentConnector3">
            <a:avLst>
              <a:gd name="adj1" fmla="val 1503748"/>
            </a:avLst>
          </a:prstGeom>
          <a:ln>
            <a:tailEnd type="triangle"/>
          </a:ln>
        </p:spPr>
        <p:style>
          <a:lnRef idx="1">
            <a:schemeClr val="dk1"/>
          </a:lnRef>
          <a:fillRef idx="0">
            <a:schemeClr val="dk1"/>
          </a:fillRef>
          <a:effectRef idx="0">
            <a:schemeClr val="dk1"/>
          </a:effectRef>
          <a:fontRef idx="minor">
            <a:schemeClr val="tx1"/>
          </a:fontRef>
        </p:style>
      </p:cxnSp>
      <p:cxnSp>
        <p:nvCxnSpPr>
          <p:cNvPr id="462" name="연결선: 꺾임 461">
            <a:extLst>
              <a:ext uri="{FF2B5EF4-FFF2-40B4-BE49-F238E27FC236}">
                <a16:creationId xmlns:a16="http://schemas.microsoft.com/office/drawing/2014/main" id="{3BF7CD8F-576A-41A7-90FE-1095F085DF68}"/>
              </a:ext>
            </a:extLst>
          </p:cNvPr>
          <p:cNvCxnSpPr>
            <a:cxnSpLocks/>
            <a:endCxn id="269" idx="1"/>
          </p:cNvCxnSpPr>
          <p:nvPr/>
        </p:nvCxnSpPr>
        <p:spPr>
          <a:xfrm rot="16200000" flipH="1">
            <a:off x="2357702" y="3182277"/>
            <a:ext cx="527715" cy="18012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0" name="직선 연결선 469">
            <a:extLst>
              <a:ext uri="{FF2B5EF4-FFF2-40B4-BE49-F238E27FC236}">
                <a16:creationId xmlns:a16="http://schemas.microsoft.com/office/drawing/2014/main" id="{31F7EEB4-1FD5-4DFD-8571-1BFDA738EA65}"/>
              </a:ext>
            </a:extLst>
          </p:cNvPr>
          <p:cNvCxnSpPr>
            <a:stCxn id="252" idx="3"/>
          </p:cNvCxnSpPr>
          <p:nvPr/>
        </p:nvCxnSpPr>
        <p:spPr>
          <a:xfrm>
            <a:off x="2315472" y="2278240"/>
            <a:ext cx="216023" cy="0"/>
          </a:xfrm>
          <a:prstGeom prst="line">
            <a:avLst/>
          </a:prstGeom>
        </p:spPr>
        <p:style>
          <a:lnRef idx="1">
            <a:schemeClr val="dk1"/>
          </a:lnRef>
          <a:fillRef idx="0">
            <a:schemeClr val="dk1"/>
          </a:fillRef>
          <a:effectRef idx="0">
            <a:schemeClr val="dk1"/>
          </a:effectRef>
          <a:fontRef idx="minor">
            <a:schemeClr val="tx1"/>
          </a:fontRef>
        </p:style>
      </p:cxnSp>
      <p:cxnSp>
        <p:nvCxnSpPr>
          <p:cNvPr id="473" name="연결선: 꺾임 472">
            <a:extLst>
              <a:ext uri="{FF2B5EF4-FFF2-40B4-BE49-F238E27FC236}">
                <a16:creationId xmlns:a16="http://schemas.microsoft.com/office/drawing/2014/main" id="{2E48105E-9919-4F34-9CC9-8116BBBCF028}"/>
              </a:ext>
            </a:extLst>
          </p:cNvPr>
          <p:cNvCxnSpPr>
            <a:cxnSpLocks/>
            <a:stCxn id="267" idx="1"/>
            <a:endCxn id="268" idx="1"/>
          </p:cNvCxnSpPr>
          <p:nvPr/>
        </p:nvCxnSpPr>
        <p:spPr>
          <a:xfrm rot="10800000" flipV="1">
            <a:off x="3899864" y="3008570"/>
            <a:ext cx="12700" cy="245776"/>
          </a:xfrm>
          <a:prstGeom prst="bentConnector3">
            <a:avLst>
              <a:gd name="adj1" fmla="val 1100000"/>
            </a:avLst>
          </a:prstGeom>
          <a:ln>
            <a:tailEnd type="triangle"/>
          </a:ln>
        </p:spPr>
        <p:style>
          <a:lnRef idx="1">
            <a:schemeClr val="dk1"/>
          </a:lnRef>
          <a:fillRef idx="0">
            <a:schemeClr val="dk1"/>
          </a:fillRef>
          <a:effectRef idx="0">
            <a:schemeClr val="dk1"/>
          </a:effectRef>
          <a:fontRef idx="minor">
            <a:schemeClr val="tx1"/>
          </a:fontRef>
        </p:style>
      </p:cxnSp>
      <p:cxnSp>
        <p:nvCxnSpPr>
          <p:cNvPr id="484" name="연결선: 꺾임 483">
            <a:extLst>
              <a:ext uri="{FF2B5EF4-FFF2-40B4-BE49-F238E27FC236}">
                <a16:creationId xmlns:a16="http://schemas.microsoft.com/office/drawing/2014/main" id="{5918F807-B7C7-4020-BFD8-02D9955BEAA8}"/>
              </a:ext>
            </a:extLst>
          </p:cNvPr>
          <p:cNvCxnSpPr>
            <a:cxnSpLocks/>
            <a:stCxn id="266" idx="1"/>
            <a:endCxn id="267" idx="1"/>
          </p:cNvCxnSpPr>
          <p:nvPr/>
        </p:nvCxnSpPr>
        <p:spPr>
          <a:xfrm rot="10800000" flipV="1">
            <a:off x="3899864" y="2762794"/>
            <a:ext cx="12700" cy="245776"/>
          </a:xfrm>
          <a:prstGeom prst="bentConnector3">
            <a:avLst>
              <a:gd name="adj1" fmla="val 1098748"/>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0" name="직선 연결선 489">
            <a:extLst>
              <a:ext uri="{FF2B5EF4-FFF2-40B4-BE49-F238E27FC236}">
                <a16:creationId xmlns:a16="http://schemas.microsoft.com/office/drawing/2014/main" id="{78A80ABF-7756-497C-BA32-DA36C441122D}"/>
              </a:ext>
            </a:extLst>
          </p:cNvPr>
          <p:cNvCxnSpPr>
            <a:cxnSpLocks/>
            <a:stCxn id="263" idx="3"/>
          </p:cNvCxnSpPr>
          <p:nvPr/>
        </p:nvCxnSpPr>
        <p:spPr>
          <a:xfrm flipV="1">
            <a:off x="3683624" y="3008483"/>
            <a:ext cx="108120" cy="87"/>
          </a:xfrm>
          <a:prstGeom prst="line">
            <a:avLst/>
          </a:prstGeom>
        </p:spPr>
        <p:style>
          <a:lnRef idx="1">
            <a:schemeClr val="dk1"/>
          </a:lnRef>
          <a:fillRef idx="0">
            <a:schemeClr val="dk1"/>
          </a:fillRef>
          <a:effectRef idx="0">
            <a:schemeClr val="dk1"/>
          </a:effectRef>
          <a:fontRef idx="minor">
            <a:schemeClr val="tx1"/>
          </a:fontRef>
        </p:style>
      </p:cxnSp>
      <p:cxnSp>
        <p:nvCxnSpPr>
          <p:cNvPr id="492" name="직선 화살표 연결선 491">
            <a:extLst>
              <a:ext uri="{FF2B5EF4-FFF2-40B4-BE49-F238E27FC236}">
                <a16:creationId xmlns:a16="http://schemas.microsoft.com/office/drawing/2014/main" id="{D61398D5-C11C-460C-980E-7D467F2E8938}"/>
              </a:ext>
            </a:extLst>
          </p:cNvPr>
          <p:cNvCxnSpPr>
            <a:cxnSpLocks/>
            <a:stCxn id="269" idx="3"/>
            <a:endCxn id="292" idx="1"/>
          </p:cNvCxnSpPr>
          <p:nvPr/>
        </p:nvCxnSpPr>
        <p:spPr>
          <a:xfrm>
            <a:off x="3683623" y="3536199"/>
            <a:ext cx="2162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5" name="직선 화살표 연결선 494">
            <a:extLst>
              <a:ext uri="{FF2B5EF4-FFF2-40B4-BE49-F238E27FC236}">
                <a16:creationId xmlns:a16="http://schemas.microsoft.com/office/drawing/2014/main" id="{D50A72C9-153E-422E-81ED-3A536A9F40DC}"/>
              </a:ext>
            </a:extLst>
          </p:cNvPr>
          <p:cNvCxnSpPr>
            <a:cxnSpLocks/>
            <a:stCxn id="268" idx="3"/>
            <a:endCxn id="290" idx="1"/>
          </p:cNvCxnSpPr>
          <p:nvPr/>
        </p:nvCxnSpPr>
        <p:spPr>
          <a:xfrm>
            <a:off x="4871864" y="3254346"/>
            <a:ext cx="216241"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직선 화살표 연결선 497">
            <a:extLst>
              <a:ext uri="{FF2B5EF4-FFF2-40B4-BE49-F238E27FC236}">
                <a16:creationId xmlns:a16="http://schemas.microsoft.com/office/drawing/2014/main" id="{F72C9206-E124-4A37-8183-BF47A8E971FF}"/>
              </a:ext>
            </a:extLst>
          </p:cNvPr>
          <p:cNvCxnSpPr>
            <a:cxnSpLocks/>
            <a:stCxn id="290" idx="3"/>
            <a:endCxn id="291" idx="1"/>
          </p:cNvCxnSpPr>
          <p:nvPr/>
        </p:nvCxnSpPr>
        <p:spPr>
          <a:xfrm flipV="1">
            <a:off x="6060105" y="3254346"/>
            <a:ext cx="216241"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1" name="직선 화살표 연결선 500">
            <a:extLst>
              <a:ext uri="{FF2B5EF4-FFF2-40B4-BE49-F238E27FC236}">
                <a16:creationId xmlns:a16="http://schemas.microsoft.com/office/drawing/2014/main" id="{37D868DE-683B-44FD-AC12-CB393A2AE259}"/>
              </a:ext>
            </a:extLst>
          </p:cNvPr>
          <p:cNvCxnSpPr>
            <a:cxnSpLocks/>
            <a:stCxn id="292" idx="3"/>
            <a:endCxn id="293" idx="1"/>
          </p:cNvCxnSpPr>
          <p:nvPr/>
        </p:nvCxnSpPr>
        <p:spPr>
          <a:xfrm>
            <a:off x="4871864" y="3536199"/>
            <a:ext cx="2162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4" name="직선 화살표 연결선 503">
            <a:extLst>
              <a:ext uri="{FF2B5EF4-FFF2-40B4-BE49-F238E27FC236}">
                <a16:creationId xmlns:a16="http://schemas.microsoft.com/office/drawing/2014/main" id="{2C37112D-09AD-4221-B4BC-27966D1B35B7}"/>
              </a:ext>
            </a:extLst>
          </p:cNvPr>
          <p:cNvCxnSpPr>
            <a:cxnSpLocks/>
            <a:stCxn id="263" idx="2"/>
            <a:endCxn id="269" idx="0"/>
          </p:cNvCxnSpPr>
          <p:nvPr/>
        </p:nvCxnSpPr>
        <p:spPr>
          <a:xfrm flipH="1">
            <a:off x="3197623" y="3098570"/>
            <a:ext cx="1" cy="347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1" name="연결선: 꺾임 510">
            <a:extLst>
              <a:ext uri="{FF2B5EF4-FFF2-40B4-BE49-F238E27FC236}">
                <a16:creationId xmlns:a16="http://schemas.microsoft.com/office/drawing/2014/main" id="{83422A2E-DD2E-48F1-8CF5-6B9AFEDD41DF}"/>
              </a:ext>
            </a:extLst>
          </p:cNvPr>
          <p:cNvCxnSpPr>
            <a:cxnSpLocks/>
            <a:stCxn id="294" idx="1"/>
            <a:endCxn id="295" idx="1"/>
          </p:cNvCxnSpPr>
          <p:nvPr/>
        </p:nvCxnSpPr>
        <p:spPr>
          <a:xfrm rot="10800000" flipV="1">
            <a:off x="2711613" y="4257128"/>
            <a:ext cx="12700" cy="962821"/>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6" name="연결선: 꺾임 515">
            <a:extLst>
              <a:ext uri="{FF2B5EF4-FFF2-40B4-BE49-F238E27FC236}">
                <a16:creationId xmlns:a16="http://schemas.microsoft.com/office/drawing/2014/main" id="{B0AFCD92-29FF-4FBA-A074-3E8B374A89C6}"/>
              </a:ext>
            </a:extLst>
          </p:cNvPr>
          <p:cNvCxnSpPr>
            <a:cxnSpLocks/>
            <a:stCxn id="295" idx="1"/>
            <a:endCxn id="296" idx="1"/>
          </p:cNvCxnSpPr>
          <p:nvPr/>
        </p:nvCxnSpPr>
        <p:spPr>
          <a:xfrm rot="10800000" flipV="1">
            <a:off x="2711613" y="5219950"/>
            <a:ext cx="12700" cy="589192"/>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24" name="연결선: 꺾임 523">
            <a:extLst>
              <a:ext uri="{FF2B5EF4-FFF2-40B4-BE49-F238E27FC236}">
                <a16:creationId xmlns:a16="http://schemas.microsoft.com/office/drawing/2014/main" id="{782F20EE-EE68-4F00-9AFA-344FD3BBE229}"/>
              </a:ext>
            </a:extLst>
          </p:cNvPr>
          <p:cNvCxnSpPr>
            <a:cxnSpLocks/>
            <a:stCxn id="302" idx="1"/>
            <a:endCxn id="303" idx="1"/>
          </p:cNvCxnSpPr>
          <p:nvPr/>
        </p:nvCxnSpPr>
        <p:spPr>
          <a:xfrm rot="10800000" flipV="1">
            <a:off x="2711613" y="6150496"/>
            <a:ext cx="12700" cy="24577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8" name="직선 연결선 527">
            <a:extLst>
              <a:ext uri="{FF2B5EF4-FFF2-40B4-BE49-F238E27FC236}">
                <a16:creationId xmlns:a16="http://schemas.microsoft.com/office/drawing/2014/main" id="{78BE1193-81DC-418A-9CDA-AEAB789ACB5E}"/>
              </a:ext>
            </a:extLst>
          </p:cNvPr>
          <p:cNvCxnSpPr>
            <a:cxnSpLocks/>
            <a:stCxn id="300" idx="3"/>
          </p:cNvCxnSpPr>
          <p:nvPr/>
        </p:nvCxnSpPr>
        <p:spPr>
          <a:xfrm>
            <a:off x="2315472" y="6255304"/>
            <a:ext cx="180128" cy="0"/>
          </a:xfrm>
          <a:prstGeom prst="line">
            <a:avLst/>
          </a:prstGeom>
        </p:spPr>
        <p:style>
          <a:lnRef idx="1">
            <a:schemeClr val="dk1"/>
          </a:lnRef>
          <a:fillRef idx="0">
            <a:schemeClr val="dk1"/>
          </a:fillRef>
          <a:effectRef idx="0">
            <a:schemeClr val="dk1"/>
          </a:effectRef>
          <a:fontRef idx="minor">
            <a:schemeClr val="tx1"/>
          </a:fontRef>
        </p:style>
      </p:cxnSp>
      <p:cxnSp>
        <p:nvCxnSpPr>
          <p:cNvPr id="531" name="직선 연결선 530">
            <a:extLst>
              <a:ext uri="{FF2B5EF4-FFF2-40B4-BE49-F238E27FC236}">
                <a16:creationId xmlns:a16="http://schemas.microsoft.com/office/drawing/2014/main" id="{A679343A-E853-4527-8634-573FB22EBDB3}"/>
              </a:ext>
            </a:extLst>
          </p:cNvPr>
          <p:cNvCxnSpPr>
            <a:stCxn id="297" idx="3"/>
          </p:cNvCxnSpPr>
          <p:nvPr/>
        </p:nvCxnSpPr>
        <p:spPr>
          <a:xfrm flipV="1">
            <a:off x="2315472" y="5219949"/>
            <a:ext cx="180128" cy="1"/>
          </a:xfrm>
          <a:prstGeom prst="line">
            <a:avLst/>
          </a:prstGeom>
        </p:spPr>
        <p:style>
          <a:lnRef idx="1">
            <a:schemeClr val="dk1"/>
          </a:lnRef>
          <a:fillRef idx="0">
            <a:schemeClr val="dk1"/>
          </a:fillRef>
          <a:effectRef idx="0">
            <a:schemeClr val="dk1"/>
          </a:effectRef>
          <a:fontRef idx="minor">
            <a:schemeClr val="tx1"/>
          </a:fontRef>
        </p:style>
      </p:cxnSp>
      <p:cxnSp>
        <p:nvCxnSpPr>
          <p:cNvPr id="533" name="연결선: 꺾임 532">
            <a:extLst>
              <a:ext uri="{FF2B5EF4-FFF2-40B4-BE49-F238E27FC236}">
                <a16:creationId xmlns:a16="http://schemas.microsoft.com/office/drawing/2014/main" id="{CBD1ECB7-E725-4784-A3E0-4C9E0F422326}"/>
              </a:ext>
            </a:extLst>
          </p:cNvPr>
          <p:cNvCxnSpPr>
            <a:stCxn id="271" idx="1"/>
            <a:endCxn id="272" idx="1"/>
          </p:cNvCxnSpPr>
          <p:nvPr/>
        </p:nvCxnSpPr>
        <p:spPr>
          <a:xfrm rot="10800000" flipV="1">
            <a:off x="4115888" y="3897819"/>
            <a:ext cx="12700" cy="245776"/>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5" name="연결선: 꺾임 534">
            <a:extLst>
              <a:ext uri="{FF2B5EF4-FFF2-40B4-BE49-F238E27FC236}">
                <a16:creationId xmlns:a16="http://schemas.microsoft.com/office/drawing/2014/main" id="{3BF4A5C6-628C-44B6-9D55-7B8B723AD0B3}"/>
              </a:ext>
            </a:extLst>
          </p:cNvPr>
          <p:cNvCxnSpPr>
            <a:stCxn id="272" idx="1"/>
            <a:endCxn id="273" idx="1"/>
          </p:cNvCxnSpPr>
          <p:nvPr/>
        </p:nvCxnSpPr>
        <p:spPr>
          <a:xfrm rot="10800000" flipV="1">
            <a:off x="4115888" y="4143595"/>
            <a:ext cx="12700" cy="245776"/>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37" name="연결선: 꺾임 536">
            <a:extLst>
              <a:ext uri="{FF2B5EF4-FFF2-40B4-BE49-F238E27FC236}">
                <a16:creationId xmlns:a16="http://schemas.microsoft.com/office/drawing/2014/main" id="{517A5D7C-E001-4689-9765-0E4A24457BEA}"/>
              </a:ext>
            </a:extLst>
          </p:cNvPr>
          <p:cNvCxnSpPr>
            <a:stCxn id="273" idx="1"/>
            <a:endCxn id="274" idx="1"/>
          </p:cNvCxnSpPr>
          <p:nvPr/>
        </p:nvCxnSpPr>
        <p:spPr>
          <a:xfrm rot="10800000" flipV="1">
            <a:off x="4115888" y="4389370"/>
            <a:ext cx="12700" cy="24577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39" name="직선 연결선 538">
            <a:extLst>
              <a:ext uri="{FF2B5EF4-FFF2-40B4-BE49-F238E27FC236}">
                <a16:creationId xmlns:a16="http://schemas.microsoft.com/office/drawing/2014/main" id="{BD831FCD-7664-424D-A1C0-5CA0FEF6260A}"/>
              </a:ext>
            </a:extLst>
          </p:cNvPr>
          <p:cNvCxnSpPr>
            <a:cxnSpLocks/>
            <a:stCxn id="294" idx="3"/>
          </p:cNvCxnSpPr>
          <p:nvPr/>
        </p:nvCxnSpPr>
        <p:spPr>
          <a:xfrm>
            <a:off x="3683613" y="4257129"/>
            <a:ext cx="216250" cy="0"/>
          </a:xfrm>
          <a:prstGeom prst="line">
            <a:avLst/>
          </a:prstGeom>
        </p:spPr>
        <p:style>
          <a:lnRef idx="1">
            <a:schemeClr val="dk1"/>
          </a:lnRef>
          <a:fillRef idx="0">
            <a:schemeClr val="dk1"/>
          </a:fillRef>
          <a:effectRef idx="0">
            <a:schemeClr val="dk1"/>
          </a:effectRef>
          <a:fontRef idx="minor">
            <a:schemeClr val="tx1"/>
          </a:fontRef>
        </p:style>
      </p:cxnSp>
      <p:cxnSp>
        <p:nvCxnSpPr>
          <p:cNvPr id="542" name="연결선: 꺾임 541">
            <a:extLst>
              <a:ext uri="{FF2B5EF4-FFF2-40B4-BE49-F238E27FC236}">
                <a16:creationId xmlns:a16="http://schemas.microsoft.com/office/drawing/2014/main" id="{1D6CB52F-5393-4156-B8D7-DC7D3AA2841E}"/>
              </a:ext>
            </a:extLst>
          </p:cNvPr>
          <p:cNvCxnSpPr>
            <a:stCxn id="275" idx="1"/>
            <a:endCxn id="276" idx="1"/>
          </p:cNvCxnSpPr>
          <p:nvPr/>
        </p:nvCxnSpPr>
        <p:spPr>
          <a:xfrm rot="10800000" flipV="1">
            <a:off x="4115888" y="4974176"/>
            <a:ext cx="12700" cy="245773"/>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4" name="연결선: 꺾임 543">
            <a:extLst>
              <a:ext uri="{FF2B5EF4-FFF2-40B4-BE49-F238E27FC236}">
                <a16:creationId xmlns:a16="http://schemas.microsoft.com/office/drawing/2014/main" id="{4AF62AFA-4150-4F94-9DC7-37E4FC11C102}"/>
              </a:ext>
            </a:extLst>
          </p:cNvPr>
          <p:cNvCxnSpPr>
            <a:stCxn id="276" idx="1"/>
            <a:endCxn id="277" idx="1"/>
          </p:cNvCxnSpPr>
          <p:nvPr/>
        </p:nvCxnSpPr>
        <p:spPr>
          <a:xfrm rot="10800000" flipV="1">
            <a:off x="4115888" y="5219949"/>
            <a:ext cx="12700" cy="240385"/>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546" name="직선 연결선 545">
            <a:extLst>
              <a:ext uri="{FF2B5EF4-FFF2-40B4-BE49-F238E27FC236}">
                <a16:creationId xmlns:a16="http://schemas.microsoft.com/office/drawing/2014/main" id="{F5622348-3BC2-485B-845B-E328CFF21A69}"/>
              </a:ext>
            </a:extLst>
          </p:cNvPr>
          <p:cNvCxnSpPr>
            <a:stCxn id="295" idx="3"/>
          </p:cNvCxnSpPr>
          <p:nvPr/>
        </p:nvCxnSpPr>
        <p:spPr>
          <a:xfrm flipV="1">
            <a:off x="3683613" y="5219949"/>
            <a:ext cx="222600" cy="1"/>
          </a:xfrm>
          <a:prstGeom prst="line">
            <a:avLst/>
          </a:prstGeom>
        </p:spPr>
        <p:style>
          <a:lnRef idx="1">
            <a:schemeClr val="dk1"/>
          </a:lnRef>
          <a:fillRef idx="0">
            <a:schemeClr val="dk1"/>
          </a:fillRef>
          <a:effectRef idx="0">
            <a:schemeClr val="dk1"/>
          </a:effectRef>
          <a:fontRef idx="minor">
            <a:schemeClr val="tx1"/>
          </a:fontRef>
        </p:style>
      </p:cxnSp>
      <p:cxnSp>
        <p:nvCxnSpPr>
          <p:cNvPr id="547" name="직선 화살표 연결선 546">
            <a:extLst>
              <a:ext uri="{FF2B5EF4-FFF2-40B4-BE49-F238E27FC236}">
                <a16:creationId xmlns:a16="http://schemas.microsoft.com/office/drawing/2014/main" id="{D80585E1-3561-40C7-AB11-24AD192ED7D6}"/>
              </a:ext>
            </a:extLst>
          </p:cNvPr>
          <p:cNvCxnSpPr>
            <a:cxnSpLocks/>
            <a:stCxn id="275" idx="3"/>
            <a:endCxn id="298" idx="1"/>
          </p:cNvCxnSpPr>
          <p:nvPr/>
        </p:nvCxnSpPr>
        <p:spPr>
          <a:xfrm>
            <a:off x="5087888" y="4974177"/>
            <a:ext cx="396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0" name="직선 화살표 연결선 549">
            <a:extLst>
              <a:ext uri="{FF2B5EF4-FFF2-40B4-BE49-F238E27FC236}">
                <a16:creationId xmlns:a16="http://schemas.microsoft.com/office/drawing/2014/main" id="{888F1A35-ECE0-45FB-9270-68DB13058C7B}"/>
              </a:ext>
            </a:extLst>
          </p:cNvPr>
          <p:cNvCxnSpPr>
            <a:cxnSpLocks/>
            <a:stCxn id="295" idx="2"/>
            <a:endCxn id="296" idx="0"/>
          </p:cNvCxnSpPr>
          <p:nvPr/>
        </p:nvCxnSpPr>
        <p:spPr>
          <a:xfrm>
            <a:off x="3197613" y="5309950"/>
            <a:ext cx="0" cy="409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3" name="직선 화살표 연결선 552">
            <a:extLst>
              <a:ext uri="{FF2B5EF4-FFF2-40B4-BE49-F238E27FC236}">
                <a16:creationId xmlns:a16="http://schemas.microsoft.com/office/drawing/2014/main" id="{040D6D7C-65F7-482F-9154-6C04AEA01F29}"/>
              </a:ext>
            </a:extLst>
          </p:cNvPr>
          <p:cNvCxnSpPr>
            <a:cxnSpLocks/>
            <a:stCxn id="296" idx="3"/>
            <a:endCxn id="278" idx="1"/>
          </p:cNvCxnSpPr>
          <p:nvPr/>
        </p:nvCxnSpPr>
        <p:spPr>
          <a:xfrm>
            <a:off x="3683613" y="5809142"/>
            <a:ext cx="432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직선 화살표 연결선 555">
            <a:extLst>
              <a:ext uri="{FF2B5EF4-FFF2-40B4-BE49-F238E27FC236}">
                <a16:creationId xmlns:a16="http://schemas.microsoft.com/office/drawing/2014/main" id="{087D7FFF-CB1A-429F-AE5F-D0595DFAD008}"/>
              </a:ext>
            </a:extLst>
          </p:cNvPr>
          <p:cNvCxnSpPr>
            <a:cxnSpLocks/>
            <a:stCxn id="278" idx="3"/>
            <a:endCxn id="299" idx="1"/>
          </p:cNvCxnSpPr>
          <p:nvPr/>
        </p:nvCxnSpPr>
        <p:spPr>
          <a:xfrm>
            <a:off x="5087888" y="5809142"/>
            <a:ext cx="396152" cy="1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1" name="직선 연결선 560">
            <a:extLst>
              <a:ext uri="{FF2B5EF4-FFF2-40B4-BE49-F238E27FC236}">
                <a16:creationId xmlns:a16="http://schemas.microsoft.com/office/drawing/2014/main" id="{E2497480-F636-413D-8F87-A158137D7659}"/>
              </a:ext>
            </a:extLst>
          </p:cNvPr>
          <p:cNvCxnSpPr>
            <a:stCxn id="305" idx="6"/>
          </p:cNvCxnSpPr>
          <p:nvPr/>
        </p:nvCxnSpPr>
        <p:spPr>
          <a:xfrm>
            <a:off x="1091336" y="3974120"/>
            <a:ext cx="928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3310</TotalTime>
  <Words>292</Words>
  <Application>Microsoft Office PowerPoint</Application>
  <PresentationFormat>와이드스크린</PresentationFormat>
  <Paragraphs>156</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SF Pro Text Regular</vt:lpstr>
      <vt:lpstr>맑은 고딕</vt:lpstr>
      <vt:lpstr>Arial</vt:lpstr>
      <vt:lpstr>Office 테마</vt:lpstr>
      <vt:lpstr>프로젝트 명</vt:lpstr>
      <vt:lpstr>서비스 개요</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116</cp:revision>
  <cp:lastPrinted>2019-05-29T05:54:36Z</cp:lastPrinted>
  <dcterms:created xsi:type="dcterms:W3CDTF">2019-03-11T07:43:12Z</dcterms:created>
  <dcterms:modified xsi:type="dcterms:W3CDTF">2021-03-22T14:50:05Z</dcterms:modified>
</cp:coreProperties>
</file>