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76" r:id="rId3"/>
    <p:sldId id="275" r:id="rId4"/>
    <p:sldId id="277" r:id="rId5"/>
    <p:sldId id="273" r:id="rId6"/>
    <p:sldId id="284" r:id="rId7"/>
    <p:sldId id="285" r:id="rId8"/>
    <p:sldId id="274" r:id="rId9"/>
    <p:sldId id="279" r:id="rId10"/>
    <p:sldId id="281" r:id="rId11"/>
    <p:sldId id="280" r:id="rId12"/>
    <p:sldId id="282" r:id="rId13"/>
    <p:sldId id="283" r:id="rId14"/>
    <p:sldId id="286" r:id="rId15"/>
    <p:sldId id="287" r:id="rId1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84"/>
            <p14:sldId id="285"/>
            <p14:sldId id="274"/>
            <p14:sldId id="279"/>
            <p14:sldId id="281"/>
            <p14:sldId id="280"/>
            <p14:sldId id="282"/>
            <p14:sldId id="283"/>
            <p14:sldId id="286"/>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08" d="100"/>
          <a:sy n="108" d="100"/>
        </p:scale>
        <p:origin x="126" y="2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2021-02-21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2.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회원가입 및 로그인</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2021.02.19</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방준호</a:t>
            </a:r>
          </a:p>
        </p:txBody>
      </p:sp>
      <p:pic>
        <p:nvPicPr>
          <p:cNvPr id="8" name="그림 7" descr="텍스트, 전자기기, 스크린샷, 디스플레이이(가) 표시된 사진&#10;&#10;자동 생성된 설명">
            <a:extLst>
              <a:ext uri="{FF2B5EF4-FFF2-40B4-BE49-F238E27FC236}">
                <a16:creationId xmlns:a16="http://schemas.microsoft.com/office/drawing/2014/main" id="{0D33AFE2-8367-4D2F-BD70-DD67AA255B28}"/>
              </a:ext>
            </a:extLst>
          </p:cNvPr>
          <p:cNvPicPr>
            <a:picLocks noChangeAspect="1"/>
          </p:cNvPicPr>
          <p:nvPr/>
        </p:nvPicPr>
        <p:blipFill rotWithShape="1">
          <a:blip r:embed="rId2">
            <a:extLst>
              <a:ext uri="{28A0092B-C50C-407E-A947-70E740481C1C}">
                <a14:useLocalDpi xmlns:a14="http://schemas.microsoft.com/office/drawing/2010/main" val="0"/>
              </a:ext>
            </a:extLst>
          </a:blip>
          <a:srcRect t="6951" r="1336" b="3801"/>
          <a:stretch/>
        </p:blipFill>
        <p:spPr>
          <a:xfrm>
            <a:off x="1559496" y="1238632"/>
            <a:ext cx="8489364" cy="4319604"/>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로그인</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이용할 계정으로 접속합니다</a:t>
            </a:r>
            <a:r>
              <a:rPr lang="en-US" altLang="ko-KR" dirty="0"/>
              <a:t>.</a:t>
            </a:r>
          </a:p>
        </p:txBody>
      </p:sp>
    </p:spTree>
    <p:extLst>
      <p:ext uri="{BB962C8B-B14F-4D97-AF65-F5344CB8AC3E}">
        <p14:creationId xmlns:p14="http://schemas.microsoft.com/office/powerpoint/2010/main" val="158321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612895726"/>
              </p:ext>
            </p:extLst>
          </p:nvPr>
        </p:nvGraphicFramePr>
        <p:xfrm>
          <a:off x="8688288" y="476672"/>
          <a:ext cx="3384376" cy="253399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로그인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비밀번호를 통해 서비스를 이용할 계정으로 접속합니다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로그인을 </a:t>
                      </a:r>
                      <a:r>
                        <a:rPr lang="ko-KR" altLang="en-US" sz="850" b="0">
                          <a:latin typeface="+mn-ea"/>
                          <a:ea typeface="+mn-ea"/>
                        </a:rPr>
                        <a:t>하기 위해 </a:t>
                      </a:r>
                      <a:r>
                        <a:rPr lang="ko-KR" altLang="en-US" sz="850" b="0" dirty="0">
                          <a:latin typeface="+mn-ea"/>
                          <a:ea typeface="+mn-ea"/>
                        </a:rPr>
                        <a:t>아이디와 비밀번호를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20796">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아이디 찾기 페이지로 이동 합니다</a:t>
                      </a:r>
                      <a:r>
                        <a:rPr kumimoji="1" lang="en-US" altLang="ko-KR" sz="850" dirty="0">
                          <a:solidFill>
                            <a:schemeClr val="tx1"/>
                          </a:solidFill>
                          <a:latin typeface="+mn-ea"/>
                        </a:rPr>
                        <a:t>(Page.12</a:t>
                      </a:r>
                      <a:r>
                        <a:rPr kumimoji="1" lang="ko-KR" altLang="en-US" sz="850" dirty="0">
                          <a:solidFill>
                            <a:schemeClr val="tx1"/>
                          </a:solidFill>
                          <a:latin typeface="+mn-ea"/>
                        </a:rPr>
                        <a:t> 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20796">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비밀번호 찾기 페이지로 이동 합니다</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(Page.14 </a:t>
                      </a:r>
                      <a:r>
                        <a:rPr kumimoji="1" lang="ko-KR" altLang="en-US" sz="850" dirty="0">
                          <a:solidFill>
                            <a:schemeClr val="tx1"/>
                          </a:solidFill>
                          <a:latin typeface="+mn-ea"/>
                        </a:rPr>
                        <a:t>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69518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정보가 올바른 경우 메인 페이지로 이동합니다</a:t>
                      </a:r>
                      <a:endParaRPr lang="en-US" altLang="ko-KR" sz="850" b="0" dirty="0">
                        <a:latin typeface="+mn-ea"/>
                        <a:ea typeface="+mn-ea"/>
                      </a:endParaRPr>
                    </a:p>
                    <a:p>
                      <a:pPr algn="just" latinLnBrk="1">
                        <a:lnSpc>
                          <a:spcPct val="120000"/>
                        </a:lnSpc>
                      </a:pPr>
                      <a:r>
                        <a:rPr lang="en-US" altLang="ko-KR" sz="850" b="0" dirty="0">
                          <a:latin typeface="+mn-ea"/>
                          <a:ea typeface="+mn-ea"/>
                        </a:rPr>
                        <a:t>(Page.6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회원가입 페이지로 이동 합니다</a:t>
                      </a:r>
                      <a:r>
                        <a:rPr lang="en-US" altLang="ko-KR" sz="850" b="0" dirty="0">
                          <a:latin typeface="+mn-ea"/>
                          <a:ea typeface="+mn-ea"/>
                        </a:rPr>
                        <a:t>(page.8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3" name="그림 2">
            <a:extLst>
              <a:ext uri="{FF2B5EF4-FFF2-40B4-BE49-F238E27FC236}">
                <a16:creationId xmlns:a16="http://schemas.microsoft.com/office/drawing/2014/main" id="{07E25D57-644B-4068-85C4-0BF731C19EFD}"/>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34514" y="764704"/>
            <a:ext cx="8488800" cy="4320000"/>
          </a:xfrm>
          <a:prstGeom prst="rect">
            <a:avLst/>
          </a:prstGeom>
        </p:spPr>
      </p:pic>
      <p:pic>
        <p:nvPicPr>
          <p:cNvPr id="19" name="그림 18">
            <a:extLst>
              <a:ext uri="{FF2B5EF4-FFF2-40B4-BE49-F238E27FC236}">
                <a16:creationId xmlns:a16="http://schemas.microsoft.com/office/drawing/2014/main" id="{1F6E0D80-135B-41F5-B69F-78F0991B40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2953261" y="2818714"/>
            <a:ext cx="144016" cy="195337"/>
          </a:xfrm>
          <a:prstGeom prst="rect">
            <a:avLst/>
          </a:prstGeom>
        </p:spPr>
      </p:pic>
      <p:pic>
        <p:nvPicPr>
          <p:cNvPr id="20" name="그림 19">
            <a:extLst>
              <a:ext uri="{FF2B5EF4-FFF2-40B4-BE49-F238E27FC236}">
                <a16:creationId xmlns:a16="http://schemas.microsoft.com/office/drawing/2014/main" id="{8B7CD65D-8928-4A6D-9EFB-C8FB6AF183B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3287688" y="2822108"/>
            <a:ext cx="116716" cy="195337"/>
          </a:xfrm>
          <a:prstGeom prst="rect">
            <a:avLst/>
          </a:prstGeom>
        </p:spPr>
      </p:pic>
      <p:pic>
        <p:nvPicPr>
          <p:cNvPr id="21" name="그림 20">
            <a:extLst>
              <a:ext uri="{FF2B5EF4-FFF2-40B4-BE49-F238E27FC236}">
                <a16:creationId xmlns:a16="http://schemas.microsoft.com/office/drawing/2014/main" id="{5F320FF9-1257-44E6-BDE9-D615C888851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776099" y="2852936"/>
            <a:ext cx="126915" cy="170073"/>
          </a:xfrm>
          <a:prstGeom prst="rect">
            <a:avLst/>
          </a:prstGeom>
        </p:spPr>
      </p:pic>
      <p:pic>
        <p:nvPicPr>
          <p:cNvPr id="22" name="그림 21">
            <a:extLst>
              <a:ext uri="{FF2B5EF4-FFF2-40B4-BE49-F238E27FC236}">
                <a16:creationId xmlns:a16="http://schemas.microsoft.com/office/drawing/2014/main" id="{9636BA70-0212-4BB8-8DD8-20C02934981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2855640" y="2380197"/>
            <a:ext cx="108000" cy="216000"/>
          </a:xfrm>
          <a:prstGeom prst="rect">
            <a:avLst/>
          </a:prstGeom>
        </p:spPr>
      </p:pic>
      <p:pic>
        <p:nvPicPr>
          <p:cNvPr id="9" name="그림 8">
            <a:extLst>
              <a:ext uri="{FF2B5EF4-FFF2-40B4-BE49-F238E27FC236}">
                <a16:creationId xmlns:a16="http://schemas.microsoft.com/office/drawing/2014/main" id="{F9C8A9C8-AEE2-4DF4-A2AB-25507B61D71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900" t="11151" r="2750" b="77299"/>
          <a:stretch/>
        </p:blipFill>
        <p:spPr>
          <a:xfrm>
            <a:off x="3795630" y="3186919"/>
            <a:ext cx="108228" cy="170073"/>
          </a:xfrm>
          <a:prstGeom prst="rect">
            <a:avLst/>
          </a:prstGeom>
        </p:spPr>
      </p:pic>
    </p:spTree>
    <p:extLst>
      <p:ext uri="{BB962C8B-B14F-4D97-AF65-F5344CB8AC3E}">
        <p14:creationId xmlns:p14="http://schemas.microsoft.com/office/powerpoint/2010/main" val="299961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findId.html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74997363"/>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아이디</a:t>
                      </a:r>
                      <a:r>
                        <a:rPr lang="en-US" altLang="ko-KR" sz="900" b="1" dirty="0">
                          <a:solidFill>
                            <a:srgbClr val="4E5263"/>
                          </a:solidFill>
                          <a:latin typeface="+mn-ea"/>
                          <a:ea typeface="+mn-ea"/>
                          <a:sym typeface="맑은 고딕"/>
                        </a:rPr>
                        <a:t> </a:t>
                      </a:r>
                      <a:r>
                        <a:rPr lang="ko-KR" altLang="en-US" sz="900" b="1" dirty="0">
                          <a:solidFill>
                            <a:srgbClr val="4E5263"/>
                          </a:solidFill>
                          <a:latin typeface="+mn-ea"/>
                          <a:ea typeface="+mn-ea"/>
                          <a:sym typeface="맑은 고딕"/>
                        </a:rPr>
                        <a:t>찾기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핸드폰 번호 인증을 통해 가입 되어있는 아이디를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핸드폰 번호와 인증 번호를 작성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입력한 핸드폰 번호로 인증 번호가 발송 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인증번호가 일치하는지 확인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인증번호가 일치한다면 클릭 시 아이디 찾기 성공 페이지로 이동 합니다</a:t>
                      </a:r>
                      <a:r>
                        <a:rPr lang="en-US" altLang="ko-KR" sz="850" b="0" dirty="0">
                          <a:latin typeface="+mn-ea"/>
                          <a:ea typeface="+mn-ea"/>
                        </a:rPr>
                        <a:t>(Page.13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 11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3" name="그림 2">
            <a:extLst>
              <a:ext uri="{FF2B5EF4-FFF2-40B4-BE49-F238E27FC236}">
                <a16:creationId xmlns:a16="http://schemas.microsoft.com/office/drawing/2014/main" id="{20184304-9520-4637-9B95-E3308944507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5472" y="764704"/>
            <a:ext cx="8488800" cy="4320000"/>
          </a:xfrm>
          <a:prstGeom prst="rect">
            <a:avLst/>
          </a:prstGeom>
        </p:spPr>
      </p:pic>
      <p:pic>
        <p:nvPicPr>
          <p:cNvPr id="15" name="그림 14">
            <a:extLst>
              <a:ext uri="{FF2B5EF4-FFF2-40B4-BE49-F238E27FC236}">
                <a16:creationId xmlns:a16="http://schemas.microsoft.com/office/drawing/2014/main" id="{CF020DFE-A0AF-4049-883C-1D2D5413C0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5087888" y="2225551"/>
            <a:ext cx="144016" cy="195337"/>
          </a:xfrm>
          <a:prstGeom prst="rect">
            <a:avLst/>
          </a:prstGeom>
        </p:spPr>
      </p:pic>
      <p:pic>
        <p:nvPicPr>
          <p:cNvPr id="17" name="그림 16">
            <a:extLst>
              <a:ext uri="{FF2B5EF4-FFF2-40B4-BE49-F238E27FC236}">
                <a16:creationId xmlns:a16="http://schemas.microsoft.com/office/drawing/2014/main" id="{1DAF3A60-097B-4A9C-B1B5-01E4B49714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5123414" y="2636888"/>
            <a:ext cx="116716" cy="195337"/>
          </a:xfrm>
          <a:prstGeom prst="rect">
            <a:avLst/>
          </a:prstGeom>
        </p:spPr>
      </p:pic>
      <p:pic>
        <p:nvPicPr>
          <p:cNvPr id="18" name="그림 17">
            <a:extLst>
              <a:ext uri="{FF2B5EF4-FFF2-40B4-BE49-F238E27FC236}">
                <a16:creationId xmlns:a16="http://schemas.microsoft.com/office/drawing/2014/main" id="{7FA97CDA-DB38-4CB3-83AE-54E8AC2C6BD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503712" y="2924704"/>
            <a:ext cx="126915" cy="170073"/>
          </a:xfrm>
          <a:prstGeom prst="rect">
            <a:avLst/>
          </a:prstGeom>
        </p:spPr>
      </p:pic>
      <p:pic>
        <p:nvPicPr>
          <p:cNvPr id="19" name="그림 18">
            <a:extLst>
              <a:ext uri="{FF2B5EF4-FFF2-40B4-BE49-F238E27FC236}">
                <a16:creationId xmlns:a16="http://schemas.microsoft.com/office/drawing/2014/main" id="{522A620E-13BC-4762-95A8-0669B34B1D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215680" y="2420888"/>
            <a:ext cx="108000" cy="216000"/>
          </a:xfrm>
          <a:prstGeom prst="rect">
            <a:avLst/>
          </a:prstGeom>
        </p:spPr>
      </p:pic>
      <p:pic>
        <p:nvPicPr>
          <p:cNvPr id="20" name="그림 19">
            <a:extLst>
              <a:ext uri="{FF2B5EF4-FFF2-40B4-BE49-F238E27FC236}">
                <a16:creationId xmlns:a16="http://schemas.microsoft.com/office/drawing/2014/main" id="{FF7D646A-4279-4ECC-8E5D-869C30545F9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900" t="11151" r="2750" b="77299"/>
          <a:stretch/>
        </p:blipFill>
        <p:spPr>
          <a:xfrm>
            <a:off x="4871864" y="2942705"/>
            <a:ext cx="108228" cy="170073"/>
          </a:xfrm>
          <a:prstGeom prst="rect">
            <a:avLst/>
          </a:prstGeom>
        </p:spPr>
      </p:pic>
    </p:spTree>
    <p:extLst>
      <p:ext uri="{BB962C8B-B14F-4D97-AF65-F5344CB8AC3E}">
        <p14:creationId xmlns:p14="http://schemas.microsoft.com/office/powerpoint/2010/main" val="17036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successId.html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38628958"/>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아이디 </a:t>
                      </a:r>
                      <a:r>
                        <a:rPr lang="ko-KR" altLang="en-US" sz="900" b="1" dirty="0" err="1">
                          <a:solidFill>
                            <a:srgbClr val="4E5263"/>
                          </a:solidFill>
                          <a:latin typeface="+mn-ea"/>
                          <a:ea typeface="+mn-ea"/>
                          <a:sym typeface="맑은 고딕"/>
                        </a:rPr>
                        <a:t>찾기성공</a:t>
                      </a:r>
                      <a:r>
                        <a:rPr lang="ko-KR" altLang="en-US" sz="900" b="1" dirty="0">
                          <a:solidFill>
                            <a:srgbClr val="4E5263"/>
                          </a:solidFill>
                          <a:latin typeface="+mn-ea"/>
                          <a:ea typeface="+mn-ea"/>
                          <a:sym typeface="맑은 고딕"/>
                        </a:rPr>
                        <a:t>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입력한 핸드폰 번호로 가입되어 있는 아이디를 제공합니다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(Page.11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6" name="그림 5" descr="텍스트이(가) 표시된 사진&#10;&#10;자동 생성된 설명">
            <a:extLst>
              <a:ext uri="{FF2B5EF4-FFF2-40B4-BE49-F238E27FC236}">
                <a16:creationId xmlns:a16="http://schemas.microsoft.com/office/drawing/2014/main" id="{FEB8D1F9-0724-4411-AAC6-65A508CEE6D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0874" y="764704"/>
            <a:ext cx="8488800" cy="4320000"/>
          </a:xfrm>
          <a:prstGeom prst="rect">
            <a:avLst/>
          </a:prstGeom>
        </p:spPr>
      </p:pic>
      <p:pic>
        <p:nvPicPr>
          <p:cNvPr id="11" name="그림 10">
            <a:extLst>
              <a:ext uri="{FF2B5EF4-FFF2-40B4-BE49-F238E27FC236}">
                <a16:creationId xmlns:a16="http://schemas.microsoft.com/office/drawing/2014/main" id="{968B8EE7-A2AC-44D9-929B-2DE8DDB586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56" t="11154" r="89860" b="76678"/>
          <a:stretch/>
        </p:blipFill>
        <p:spPr>
          <a:xfrm>
            <a:off x="3719736" y="2564904"/>
            <a:ext cx="108000" cy="216000"/>
          </a:xfrm>
          <a:prstGeom prst="rect">
            <a:avLst/>
          </a:prstGeom>
        </p:spPr>
      </p:pic>
    </p:spTree>
    <p:extLst>
      <p:ext uri="{BB962C8B-B14F-4D97-AF65-F5344CB8AC3E}">
        <p14:creationId xmlns:p14="http://schemas.microsoft.com/office/powerpoint/2010/main" val="21437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findPw.html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955641061"/>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비밀번호</a:t>
                      </a:r>
                      <a:r>
                        <a:rPr lang="en-US" altLang="ko-KR" sz="900" b="1" dirty="0">
                          <a:solidFill>
                            <a:srgbClr val="4E5263"/>
                          </a:solidFill>
                          <a:latin typeface="+mn-ea"/>
                          <a:ea typeface="+mn-ea"/>
                          <a:sym typeface="맑은 고딕"/>
                        </a:rPr>
                        <a:t> </a:t>
                      </a:r>
                      <a:r>
                        <a:rPr lang="ko-KR" altLang="en-US" sz="900" b="1" dirty="0">
                          <a:solidFill>
                            <a:srgbClr val="4E5263"/>
                          </a:solidFill>
                          <a:latin typeface="+mn-ea"/>
                          <a:ea typeface="+mn-ea"/>
                          <a:sym typeface="맑은 고딕"/>
                        </a:rPr>
                        <a:t>찾기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핸드폰 번호 인증을 통해 비밀번호를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아이디와 핸드폰 번호와 인증 번호를 작성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입력한 핸드폰 번호로 인증 번호가 발송 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인증번호가 일치하는지 확인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인증번호가 일치한다면 클릭 시 아이디 찾기 성공 페이지로 이동 합니다</a:t>
                      </a:r>
                      <a:r>
                        <a:rPr lang="en-US" altLang="ko-KR" sz="850" b="0" dirty="0">
                          <a:latin typeface="+mn-ea"/>
                          <a:ea typeface="+mn-ea"/>
                        </a:rPr>
                        <a:t>(Page.15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 11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pic>
        <p:nvPicPr>
          <p:cNvPr id="6" name="그림 5">
            <a:extLst>
              <a:ext uri="{FF2B5EF4-FFF2-40B4-BE49-F238E27FC236}">
                <a16:creationId xmlns:a16="http://schemas.microsoft.com/office/drawing/2014/main" id="{C979B7E0-44F3-435A-B649-7658CF5952C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72573" y="765184"/>
            <a:ext cx="8488800" cy="4320000"/>
          </a:xfrm>
          <a:prstGeom prst="rect">
            <a:avLst/>
          </a:prstGeom>
        </p:spPr>
      </p:pic>
      <p:pic>
        <p:nvPicPr>
          <p:cNvPr id="15" name="그림 14">
            <a:extLst>
              <a:ext uri="{FF2B5EF4-FFF2-40B4-BE49-F238E27FC236}">
                <a16:creationId xmlns:a16="http://schemas.microsoft.com/office/drawing/2014/main" id="{CF020DFE-A0AF-4049-883C-1D2D5413C0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5182263" y="2618920"/>
            <a:ext cx="99282" cy="195337"/>
          </a:xfrm>
          <a:prstGeom prst="rect">
            <a:avLst/>
          </a:prstGeom>
        </p:spPr>
      </p:pic>
      <p:pic>
        <p:nvPicPr>
          <p:cNvPr id="17" name="그림 16">
            <a:extLst>
              <a:ext uri="{FF2B5EF4-FFF2-40B4-BE49-F238E27FC236}">
                <a16:creationId xmlns:a16="http://schemas.microsoft.com/office/drawing/2014/main" id="{1DAF3A60-097B-4A9C-B1B5-01E4B49714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5188731" y="2996952"/>
            <a:ext cx="80462" cy="195337"/>
          </a:xfrm>
          <a:prstGeom prst="rect">
            <a:avLst/>
          </a:prstGeom>
        </p:spPr>
      </p:pic>
      <p:pic>
        <p:nvPicPr>
          <p:cNvPr id="18" name="그림 17">
            <a:extLst>
              <a:ext uri="{FF2B5EF4-FFF2-40B4-BE49-F238E27FC236}">
                <a16:creationId xmlns:a16="http://schemas.microsoft.com/office/drawing/2014/main" id="{7FA97CDA-DB38-4CB3-83AE-54E8AC2C6BD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503712" y="3282247"/>
            <a:ext cx="87493" cy="170073"/>
          </a:xfrm>
          <a:prstGeom prst="rect">
            <a:avLst/>
          </a:prstGeom>
        </p:spPr>
      </p:pic>
      <p:pic>
        <p:nvPicPr>
          <p:cNvPr id="19" name="그림 18">
            <a:extLst>
              <a:ext uri="{FF2B5EF4-FFF2-40B4-BE49-F238E27FC236}">
                <a16:creationId xmlns:a16="http://schemas.microsoft.com/office/drawing/2014/main" id="{522A620E-13BC-4762-95A8-0669B34B1D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287688" y="2618920"/>
            <a:ext cx="74453" cy="216000"/>
          </a:xfrm>
          <a:prstGeom prst="rect">
            <a:avLst/>
          </a:prstGeom>
        </p:spPr>
      </p:pic>
      <p:pic>
        <p:nvPicPr>
          <p:cNvPr id="20" name="그림 19">
            <a:extLst>
              <a:ext uri="{FF2B5EF4-FFF2-40B4-BE49-F238E27FC236}">
                <a16:creationId xmlns:a16="http://schemas.microsoft.com/office/drawing/2014/main" id="{FF7D646A-4279-4ECC-8E5D-869C30545F9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900" t="11151" r="2750" b="77299"/>
          <a:stretch/>
        </p:blipFill>
        <p:spPr>
          <a:xfrm>
            <a:off x="4943872" y="3288057"/>
            <a:ext cx="74610" cy="170073"/>
          </a:xfrm>
          <a:prstGeom prst="rect">
            <a:avLst/>
          </a:prstGeom>
        </p:spPr>
      </p:pic>
    </p:spTree>
    <p:extLst>
      <p:ext uri="{BB962C8B-B14F-4D97-AF65-F5344CB8AC3E}">
        <p14:creationId xmlns:p14="http://schemas.microsoft.com/office/powerpoint/2010/main" val="105413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changePw.html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95034305"/>
              </p:ext>
            </p:extLst>
          </p:nvPr>
        </p:nvGraphicFramePr>
        <p:xfrm>
          <a:off x="8688288" y="476672"/>
          <a:ext cx="3384376" cy="1769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비밀번호 변경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핸드폰 번호 인증을 통해 비밀번호를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새로운 비밀번호를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알림 창과 함께 비밀번호가 변경됩니다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(Page.11</a:t>
                      </a:r>
                      <a:r>
                        <a:rPr lang="ko-KR" altLang="en-US" sz="850" b="0" dirty="0">
                          <a:latin typeface="+mn-ea"/>
                          <a:ea typeface="+mn-ea"/>
                        </a:rPr>
                        <a:t> 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pic>
        <p:nvPicPr>
          <p:cNvPr id="3" name="그림 2">
            <a:extLst>
              <a:ext uri="{FF2B5EF4-FFF2-40B4-BE49-F238E27FC236}">
                <a16:creationId xmlns:a16="http://schemas.microsoft.com/office/drawing/2014/main" id="{5463D7BD-D994-40EE-ACCF-4B57F013C863}"/>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45945" y="765184"/>
            <a:ext cx="8488800" cy="4320000"/>
          </a:xfrm>
          <a:prstGeom prst="rect">
            <a:avLst/>
          </a:prstGeom>
        </p:spPr>
      </p:pic>
      <p:pic>
        <p:nvPicPr>
          <p:cNvPr id="15" name="그림 14">
            <a:extLst>
              <a:ext uri="{FF2B5EF4-FFF2-40B4-BE49-F238E27FC236}">
                <a16:creationId xmlns:a16="http://schemas.microsoft.com/office/drawing/2014/main" id="{CF020DFE-A0AF-4049-883C-1D2D5413C0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3575720" y="2815306"/>
            <a:ext cx="99282" cy="195337"/>
          </a:xfrm>
          <a:prstGeom prst="rect">
            <a:avLst/>
          </a:prstGeom>
        </p:spPr>
      </p:pic>
      <p:pic>
        <p:nvPicPr>
          <p:cNvPr id="17" name="그림 16">
            <a:extLst>
              <a:ext uri="{FF2B5EF4-FFF2-40B4-BE49-F238E27FC236}">
                <a16:creationId xmlns:a16="http://schemas.microsoft.com/office/drawing/2014/main" id="{1DAF3A60-097B-4A9C-B1B5-01E4B49714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4871864" y="2827515"/>
            <a:ext cx="80462" cy="195337"/>
          </a:xfrm>
          <a:prstGeom prst="rect">
            <a:avLst/>
          </a:prstGeom>
        </p:spPr>
      </p:pic>
      <p:pic>
        <p:nvPicPr>
          <p:cNvPr id="19" name="그림 18">
            <a:extLst>
              <a:ext uri="{FF2B5EF4-FFF2-40B4-BE49-F238E27FC236}">
                <a16:creationId xmlns:a16="http://schemas.microsoft.com/office/drawing/2014/main" id="{522A620E-13BC-4762-95A8-0669B34B1D0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6" t="11154" r="89860" b="76678"/>
          <a:stretch/>
        </p:blipFill>
        <p:spPr>
          <a:xfrm>
            <a:off x="2927648" y="2348880"/>
            <a:ext cx="74453" cy="216000"/>
          </a:xfrm>
          <a:prstGeom prst="rect">
            <a:avLst/>
          </a:prstGeom>
        </p:spPr>
      </p:pic>
    </p:spTree>
    <p:extLst>
      <p:ext uri="{BB962C8B-B14F-4D97-AF65-F5344CB8AC3E}">
        <p14:creationId xmlns:p14="http://schemas.microsoft.com/office/powerpoint/2010/main" val="425092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502266361"/>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취업을 하기 위해 홈페이지를 만들었습니다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홈페이지를 이용하기 위한 계정을 생성합니다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홈페이지를 애용하는 회원의 수를 파악할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회원가입과 로그인</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ID</a:t>
                      </a:r>
                      <a:r>
                        <a:rPr lang="ko-KR" altLang="en-US" sz="900" dirty="0">
                          <a:solidFill>
                            <a:schemeClr val="tx1"/>
                          </a:solidFill>
                          <a:latin typeface="+mn-ea"/>
                          <a:ea typeface="+mn-ea"/>
                        </a:rPr>
                        <a:t>와 </a:t>
                      </a:r>
                      <a:r>
                        <a:rPr lang="en-US" altLang="ko-KR" sz="900" dirty="0">
                          <a:solidFill>
                            <a:schemeClr val="tx1"/>
                          </a:solidFill>
                          <a:latin typeface="+mn-ea"/>
                          <a:ea typeface="+mn-ea"/>
                        </a:rPr>
                        <a:t>PW</a:t>
                      </a:r>
                      <a:r>
                        <a:rPr lang="ko-KR" altLang="en-US" sz="900" dirty="0">
                          <a:solidFill>
                            <a:schemeClr val="tx1"/>
                          </a:solidFill>
                          <a:latin typeface="+mn-ea"/>
                          <a:ea typeface="+mn-ea"/>
                        </a:rPr>
                        <a:t>를 분실하는 경우 이메일을 통해 찾을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err="1">
                          <a:solidFill>
                            <a:schemeClr val="tx1"/>
                          </a:solidFill>
                          <a:latin typeface="+mn-ea"/>
                          <a:ea typeface="+mn-ea"/>
                        </a:rPr>
                        <a:t>Elipse</a:t>
                      </a:r>
                      <a:r>
                        <a:rPr lang="en-US" altLang="ko-KR" sz="900" dirty="0">
                          <a:solidFill>
                            <a:schemeClr val="tx1"/>
                          </a:solidFill>
                          <a:latin typeface="+mn-ea"/>
                          <a:ea typeface="+mn-ea"/>
                        </a:rPr>
                        <a:t> photon</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메인 페이지</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제공하는 홈페이지의 메인 화면입니다</a:t>
            </a:r>
            <a:r>
              <a:rPr lang="en-US" altLang="ko-KR" dirty="0"/>
              <a:t>.</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98158813"/>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메인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홈페이지 첫 접속 시 보여지는 화면입니다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회원가입 페이지로 이동합니다</a:t>
                      </a:r>
                      <a:r>
                        <a:rPr lang="en-US" altLang="ko-KR" sz="850" b="0" dirty="0">
                          <a:latin typeface="+mn-ea"/>
                          <a:ea typeface="+mn-ea"/>
                        </a:rPr>
                        <a:t>(Page.8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로그인 페이지로 이동 합니다</a:t>
                      </a:r>
                      <a:r>
                        <a:rPr kumimoji="1" lang="en-US" altLang="ko-KR" sz="850" dirty="0">
                          <a:solidFill>
                            <a:schemeClr val="tx1"/>
                          </a:solidFill>
                          <a:latin typeface="+mn-ea"/>
                        </a:rPr>
                        <a:t>(Page.11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12" name="그림 11" descr="텍스트, 전자기기, 스크린샷, 디스플레이이(가) 표시된 사진&#10;&#10;자동 생성된 설명">
            <a:extLst>
              <a:ext uri="{FF2B5EF4-FFF2-40B4-BE49-F238E27FC236}">
                <a16:creationId xmlns:a16="http://schemas.microsoft.com/office/drawing/2014/main" id="{55DB98D2-672D-4568-8F7D-723F563A236D}"/>
              </a:ext>
            </a:extLst>
          </p:cNvPr>
          <p:cNvPicPr>
            <a:picLocks noChangeAspect="1"/>
          </p:cNvPicPr>
          <p:nvPr/>
        </p:nvPicPr>
        <p:blipFill rotWithShape="1">
          <a:blip r:embed="rId2">
            <a:extLst>
              <a:ext uri="{28A0092B-C50C-407E-A947-70E740481C1C}">
                <a14:useLocalDpi xmlns:a14="http://schemas.microsoft.com/office/drawing/2010/main" val="0"/>
              </a:ext>
            </a:extLst>
          </a:blip>
          <a:srcRect t="6951" r="1336" b="3801"/>
          <a:stretch/>
        </p:blipFill>
        <p:spPr>
          <a:xfrm>
            <a:off x="44808" y="764704"/>
            <a:ext cx="8490142" cy="4320000"/>
          </a:xfrm>
          <a:prstGeom prst="rect">
            <a:avLst/>
          </a:prstGeom>
        </p:spPr>
      </p:pic>
      <p:pic>
        <p:nvPicPr>
          <p:cNvPr id="11" name="그림 10">
            <a:extLst>
              <a:ext uri="{FF2B5EF4-FFF2-40B4-BE49-F238E27FC236}">
                <a16:creationId xmlns:a16="http://schemas.microsoft.com/office/drawing/2014/main" id="{05084555-96AF-4E2D-B77F-4B4B65B737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4655840" y="936280"/>
            <a:ext cx="144016" cy="195337"/>
          </a:xfrm>
          <a:prstGeom prst="rect">
            <a:avLst/>
          </a:prstGeom>
        </p:spPr>
      </p:pic>
      <p:pic>
        <p:nvPicPr>
          <p:cNvPr id="21" name="그림 20">
            <a:extLst>
              <a:ext uri="{FF2B5EF4-FFF2-40B4-BE49-F238E27FC236}">
                <a16:creationId xmlns:a16="http://schemas.microsoft.com/office/drawing/2014/main" id="{9F3BBBCB-257A-44FB-A219-726E14AD193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056" t="11154" r="89860" b="76678"/>
          <a:stretch/>
        </p:blipFill>
        <p:spPr>
          <a:xfrm>
            <a:off x="3719736" y="908720"/>
            <a:ext cx="108000" cy="216000"/>
          </a:xfrm>
          <a:prstGeom prst="rect">
            <a:avLst/>
          </a:prstGeom>
        </p:spPr>
      </p:pic>
    </p:spTree>
    <p:extLst>
      <p:ext uri="{BB962C8B-B14F-4D97-AF65-F5344CB8AC3E}">
        <p14:creationId xmlns:p14="http://schemas.microsoft.com/office/powerpoint/2010/main" val="278770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회원가입</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이용할 계정을 생성합니다</a:t>
            </a:r>
            <a:r>
              <a:rPr lang="en-US" altLang="ko-KR" dirty="0"/>
              <a:t>.</a:t>
            </a:r>
          </a:p>
        </p:txBody>
      </p:sp>
    </p:spTree>
    <p:extLst>
      <p:ext uri="{BB962C8B-B14F-4D97-AF65-F5344CB8AC3E}">
        <p14:creationId xmlns:p14="http://schemas.microsoft.com/office/powerpoint/2010/main" val="25233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73304643"/>
              </p:ext>
            </p:extLst>
          </p:nvPr>
        </p:nvGraphicFramePr>
        <p:xfrm>
          <a:off x="8688288" y="476672"/>
          <a:ext cx="3384376" cy="201152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회원가입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서비스를 이용할 회원의 정보를 입력할 수 있는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회원가입을 위한 정보를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이용약관 페이지로 이동 합니다</a:t>
                      </a:r>
                      <a:r>
                        <a:rPr kumimoji="1" lang="en-US" altLang="ko-KR" sz="850" dirty="0">
                          <a:solidFill>
                            <a:schemeClr val="tx1"/>
                          </a:solidFill>
                          <a:latin typeface="+mn-ea"/>
                        </a:rPr>
                        <a:t>(Page.9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완료 시 메인 페이지로 이동합니다</a:t>
                      </a:r>
                      <a:r>
                        <a:rPr lang="en-US" altLang="ko-KR" sz="850" b="0" dirty="0">
                          <a:latin typeface="+mn-ea"/>
                          <a:ea typeface="+mn-ea"/>
                        </a:rPr>
                        <a:t>(Page.6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입력한 모든 정보를 초기화합니다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3" name="그림 2">
            <a:extLst>
              <a:ext uri="{FF2B5EF4-FFF2-40B4-BE49-F238E27FC236}">
                <a16:creationId xmlns:a16="http://schemas.microsoft.com/office/drawing/2014/main" id="{CA90E147-DE83-4293-9854-0175EFC1AEE2}"/>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72573" y="764704"/>
            <a:ext cx="8488800" cy="4320000"/>
          </a:xfrm>
          <a:prstGeom prst="rect">
            <a:avLst/>
          </a:prstGeom>
        </p:spPr>
      </p:pic>
      <p:pic>
        <p:nvPicPr>
          <p:cNvPr id="11" name="그림 10">
            <a:extLst>
              <a:ext uri="{FF2B5EF4-FFF2-40B4-BE49-F238E27FC236}">
                <a16:creationId xmlns:a16="http://schemas.microsoft.com/office/drawing/2014/main" id="{05084555-96AF-4E2D-B77F-4B4B65B737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4511824" y="4293096"/>
            <a:ext cx="144016" cy="195337"/>
          </a:xfrm>
          <a:prstGeom prst="rect">
            <a:avLst/>
          </a:prstGeom>
        </p:spPr>
      </p:pic>
      <p:pic>
        <p:nvPicPr>
          <p:cNvPr id="13" name="그림 12">
            <a:extLst>
              <a:ext uri="{FF2B5EF4-FFF2-40B4-BE49-F238E27FC236}">
                <a16:creationId xmlns:a16="http://schemas.microsoft.com/office/drawing/2014/main" id="{81F1538C-E6EF-4C09-A16B-34D3AEFF72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3719736" y="4492736"/>
            <a:ext cx="116716" cy="195337"/>
          </a:xfrm>
          <a:prstGeom prst="rect">
            <a:avLst/>
          </a:prstGeom>
        </p:spPr>
      </p:pic>
      <p:pic>
        <p:nvPicPr>
          <p:cNvPr id="15" name="그림 14">
            <a:extLst>
              <a:ext uri="{FF2B5EF4-FFF2-40B4-BE49-F238E27FC236}">
                <a16:creationId xmlns:a16="http://schemas.microsoft.com/office/drawing/2014/main" id="{525FD199-18C4-4E0C-9EA1-D97BF308CFB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4799856" y="4518000"/>
            <a:ext cx="126915" cy="170073"/>
          </a:xfrm>
          <a:prstGeom prst="rect">
            <a:avLst/>
          </a:prstGeom>
        </p:spPr>
      </p:pic>
      <p:pic>
        <p:nvPicPr>
          <p:cNvPr id="21" name="그림 20">
            <a:extLst>
              <a:ext uri="{FF2B5EF4-FFF2-40B4-BE49-F238E27FC236}">
                <a16:creationId xmlns:a16="http://schemas.microsoft.com/office/drawing/2014/main" id="{9F3BBBCB-257A-44FB-A219-726E14AD193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215680" y="2924704"/>
            <a:ext cx="108000" cy="216000"/>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info.html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235656794"/>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회원가입 이용약관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이용약관에 대한 정보를 제공해주는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페이지로 이동 합니다</a:t>
                      </a:r>
                      <a:r>
                        <a:rPr lang="en-US" altLang="ko-KR" sz="850" b="0" dirty="0">
                          <a:latin typeface="+mn-ea"/>
                          <a:ea typeface="+mn-ea"/>
                        </a:rPr>
                        <a:t>(page.8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6" name="그림 5" descr="텍스트이(가) 표시된 사진&#10;&#10;자동 생성된 설명">
            <a:extLst>
              <a:ext uri="{FF2B5EF4-FFF2-40B4-BE49-F238E27FC236}">
                <a16:creationId xmlns:a16="http://schemas.microsoft.com/office/drawing/2014/main" id="{87DED8D5-6614-4424-9C6D-92EEDA624AE8}"/>
              </a:ext>
            </a:extLst>
          </p:cNvPr>
          <p:cNvPicPr preferRelativeResize="0">
            <a:picLocks/>
          </p:cNvPicPr>
          <p:nvPr/>
        </p:nvPicPr>
        <p:blipFill rotWithShape="1">
          <a:blip r:embed="rId2">
            <a:extLst>
              <a:ext uri="{28A0092B-C50C-407E-A947-70E740481C1C}">
                <a14:useLocalDpi xmlns:a14="http://schemas.microsoft.com/office/drawing/2010/main" val="0"/>
              </a:ext>
            </a:extLst>
          </a:blip>
          <a:srcRect t="6951" b="3801"/>
          <a:stretch/>
        </p:blipFill>
        <p:spPr>
          <a:xfrm>
            <a:off x="33567" y="764704"/>
            <a:ext cx="8488800" cy="4320000"/>
          </a:xfrm>
          <a:prstGeom prst="rect">
            <a:avLst/>
          </a:prstGeom>
        </p:spPr>
      </p:pic>
      <p:pic>
        <p:nvPicPr>
          <p:cNvPr id="18" name="그림 17">
            <a:extLst>
              <a:ext uri="{FF2B5EF4-FFF2-40B4-BE49-F238E27FC236}">
                <a16:creationId xmlns:a16="http://schemas.microsoft.com/office/drawing/2014/main" id="{A8D26EE7-AE9A-436D-9347-F1DCA75C7C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56" t="11154" r="89860" b="76678"/>
          <a:stretch/>
        </p:blipFill>
        <p:spPr>
          <a:xfrm>
            <a:off x="3863752" y="1815498"/>
            <a:ext cx="108000" cy="216000"/>
          </a:xfrm>
          <a:prstGeom prst="rect">
            <a:avLst/>
          </a:prstGeom>
        </p:spPr>
      </p:pic>
    </p:spTree>
    <p:extLst>
      <p:ext uri="{BB962C8B-B14F-4D97-AF65-F5344CB8AC3E}">
        <p14:creationId xmlns:p14="http://schemas.microsoft.com/office/powerpoint/2010/main" val="40857174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3341</TotalTime>
  <Words>686</Words>
  <Application>Microsoft Office PowerPoint</Application>
  <PresentationFormat>와이드스크린</PresentationFormat>
  <Paragraphs>242</Paragraphs>
  <Slides>15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SF Pro Text Regular</vt:lpstr>
      <vt:lpstr>맑은 고딕</vt:lpstr>
      <vt:lpstr>Arial</vt:lpstr>
      <vt:lpstr>Office 테마</vt:lpstr>
      <vt:lpstr>회원가입 및 로그인</vt:lpstr>
      <vt:lpstr>서비스 개요</vt:lpstr>
      <vt:lpstr>User flow</vt:lpstr>
      <vt:lpstr>Logic process</vt:lpstr>
      <vt:lpstr>메인 페이지</vt:lpstr>
      <vt:lpstr>PowerPoint 프레젠테이션</vt:lpstr>
      <vt:lpstr>회원가입</vt:lpstr>
      <vt:lpstr>PowerPoint 프레젠테이션</vt:lpstr>
      <vt:lpstr>PowerPoint 프레젠테이션</vt:lpstr>
      <vt:lpstr>로그인</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132</cp:revision>
  <cp:lastPrinted>2019-05-29T05:54:36Z</cp:lastPrinted>
  <dcterms:created xsi:type="dcterms:W3CDTF">2019-03-11T07:43:12Z</dcterms:created>
  <dcterms:modified xsi:type="dcterms:W3CDTF">2021-02-21T05:37:32Z</dcterms:modified>
</cp:coreProperties>
</file>