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handoutMasterIdLst>
    <p:handoutMasterId r:id="rId10"/>
  </p:handoutMasterIdLst>
  <p:sldIdLst>
    <p:sldId id="256" r:id="rId2"/>
    <p:sldId id="276" r:id="rId3"/>
    <p:sldId id="278" r:id="rId4"/>
    <p:sldId id="277" r:id="rId5"/>
    <p:sldId id="275" r:id="rId6"/>
    <p:sldId id="273" r:id="rId7"/>
    <p:sldId id="274" r:id="rId8"/>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76"/>
            <p14:sldId id="278"/>
            <p14:sldId id="277"/>
            <p14:sldId id="275"/>
            <p14:sldId id="273"/>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varScale="1">
        <p:scale>
          <a:sx n="114" d="100"/>
          <a:sy n="114" d="100"/>
        </p:scale>
        <p:origin x="636"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2021-04-21</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669360"/>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95520" y="6113244"/>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프로젝트 명</a:t>
            </a:r>
          </a:p>
        </p:txBody>
      </p:sp>
      <p:sp>
        <p:nvSpPr>
          <p:cNvPr id="3" name="텍스트 개체 틀 2"/>
          <p:cNvSpPr>
            <a:spLocks noGrp="1"/>
          </p:cNvSpPr>
          <p:nvPr>
            <p:ph type="body" sz="quarter" idx="10"/>
          </p:nvPr>
        </p:nvSpPr>
        <p:spPr/>
        <p:txBody>
          <a:bodyPr/>
          <a:lstStyle/>
          <a:p>
            <a:r>
              <a:rPr lang="en-US" altLang="ko-KR" dirty="0">
                <a:solidFill>
                  <a:schemeClr val="tx1"/>
                </a:solidFill>
              </a:rPr>
              <a:t>0.0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0000.00.00</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a:solidFill>
                  <a:schemeClr val="tx1"/>
                </a:solidFill>
              </a:rPr>
              <a:t>홍길동</a:t>
            </a:r>
          </a:p>
        </p:txBody>
      </p:sp>
    </p:spTree>
    <p:extLst>
      <p:ext uri="{BB962C8B-B14F-4D97-AF65-F5344CB8AC3E}">
        <p14:creationId xmlns:p14="http://schemas.microsoft.com/office/powerpoint/2010/main" val="2612761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1805400535"/>
              </p:ext>
            </p:extLst>
          </p:nvPr>
        </p:nvGraphicFramePr>
        <p:xfrm>
          <a:off x="1197870" y="1268760"/>
          <a:ext cx="9796258" cy="4991529"/>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282606">
                  <a:extLst>
                    <a:ext uri="{9D8B030D-6E8A-4147-A177-3AD203B41FA5}">
                      <a16:colId xmlns:a16="http://schemas.microsoft.com/office/drawing/2014/main" val="20005"/>
                    </a:ext>
                  </a:extLst>
                </a:gridCol>
                <a:gridCol w="282606">
                  <a:extLst>
                    <a:ext uri="{9D8B030D-6E8A-4147-A177-3AD203B41FA5}">
                      <a16:colId xmlns:a16="http://schemas.microsoft.com/office/drawing/2014/main" val="1932864301"/>
                    </a:ext>
                  </a:extLst>
                </a:gridCol>
                <a:gridCol w="282606">
                  <a:extLst>
                    <a:ext uri="{9D8B030D-6E8A-4147-A177-3AD203B41FA5}">
                      <a16:colId xmlns:a16="http://schemas.microsoft.com/office/drawing/2014/main" val="627806087"/>
                    </a:ext>
                  </a:extLst>
                </a:gridCol>
                <a:gridCol w="282606">
                  <a:extLst>
                    <a:ext uri="{9D8B030D-6E8A-4147-A177-3AD203B41FA5}">
                      <a16:colId xmlns:a16="http://schemas.microsoft.com/office/drawing/2014/main" val="371778404"/>
                    </a:ext>
                  </a:extLst>
                </a:gridCol>
                <a:gridCol w="282606">
                  <a:extLst>
                    <a:ext uri="{9D8B030D-6E8A-4147-A177-3AD203B41FA5}">
                      <a16:colId xmlns:a16="http://schemas.microsoft.com/office/drawing/2014/main" val="305405284"/>
                    </a:ext>
                  </a:extLst>
                </a:gridCol>
                <a:gridCol w="282606">
                  <a:extLst>
                    <a:ext uri="{9D8B030D-6E8A-4147-A177-3AD203B41FA5}">
                      <a16:colId xmlns:a16="http://schemas.microsoft.com/office/drawing/2014/main" val="29543921"/>
                    </a:ext>
                  </a:extLst>
                </a:gridCol>
                <a:gridCol w="282606">
                  <a:extLst>
                    <a:ext uri="{9D8B030D-6E8A-4147-A177-3AD203B41FA5}">
                      <a16:colId xmlns:a16="http://schemas.microsoft.com/office/drawing/2014/main" val="4273928552"/>
                    </a:ext>
                  </a:extLst>
                </a:gridCol>
                <a:gridCol w="282606">
                  <a:extLst>
                    <a:ext uri="{9D8B030D-6E8A-4147-A177-3AD203B41FA5}">
                      <a16:colId xmlns:a16="http://schemas.microsoft.com/office/drawing/2014/main" val="844272191"/>
                    </a:ext>
                  </a:extLst>
                </a:gridCol>
                <a:gridCol w="282606">
                  <a:extLst>
                    <a:ext uri="{9D8B030D-6E8A-4147-A177-3AD203B41FA5}">
                      <a16:colId xmlns:a16="http://schemas.microsoft.com/office/drawing/2014/main" val="1347387674"/>
                    </a:ext>
                  </a:extLst>
                </a:gridCol>
                <a:gridCol w="282606">
                  <a:extLst>
                    <a:ext uri="{9D8B030D-6E8A-4147-A177-3AD203B41FA5}">
                      <a16:colId xmlns:a16="http://schemas.microsoft.com/office/drawing/2014/main" val="1781131391"/>
                    </a:ext>
                  </a:extLst>
                </a:gridCol>
                <a:gridCol w="282606">
                  <a:extLst>
                    <a:ext uri="{9D8B030D-6E8A-4147-A177-3AD203B41FA5}">
                      <a16:colId xmlns:a16="http://schemas.microsoft.com/office/drawing/2014/main" val="384615516"/>
                    </a:ext>
                  </a:extLst>
                </a:gridCol>
                <a:gridCol w="282606">
                  <a:extLst>
                    <a:ext uri="{9D8B030D-6E8A-4147-A177-3AD203B41FA5}">
                      <a16:colId xmlns:a16="http://schemas.microsoft.com/office/drawing/2014/main" val="2585931872"/>
                    </a:ext>
                  </a:extLst>
                </a:gridCol>
                <a:gridCol w="282606">
                  <a:extLst>
                    <a:ext uri="{9D8B030D-6E8A-4147-A177-3AD203B41FA5}">
                      <a16:colId xmlns:a16="http://schemas.microsoft.com/office/drawing/2014/main" val="1608020694"/>
                    </a:ext>
                  </a:extLst>
                </a:gridCol>
                <a:gridCol w="282606">
                  <a:extLst>
                    <a:ext uri="{9D8B030D-6E8A-4147-A177-3AD203B41FA5}">
                      <a16:colId xmlns:a16="http://schemas.microsoft.com/office/drawing/2014/main" val="4164423105"/>
                    </a:ext>
                  </a:extLst>
                </a:gridCol>
                <a:gridCol w="282606">
                  <a:extLst>
                    <a:ext uri="{9D8B030D-6E8A-4147-A177-3AD203B41FA5}">
                      <a16:colId xmlns:a16="http://schemas.microsoft.com/office/drawing/2014/main" val="3233058977"/>
                    </a:ext>
                  </a:extLst>
                </a:gridCol>
                <a:gridCol w="282606">
                  <a:extLst>
                    <a:ext uri="{9D8B030D-6E8A-4147-A177-3AD203B41FA5}">
                      <a16:colId xmlns:a16="http://schemas.microsoft.com/office/drawing/2014/main" val="2889151618"/>
                    </a:ext>
                  </a:extLst>
                </a:gridCol>
                <a:gridCol w="282606">
                  <a:extLst>
                    <a:ext uri="{9D8B030D-6E8A-4147-A177-3AD203B41FA5}">
                      <a16:colId xmlns:a16="http://schemas.microsoft.com/office/drawing/2014/main" val="560411669"/>
                    </a:ext>
                  </a:extLst>
                </a:gridCol>
                <a:gridCol w="282606">
                  <a:extLst>
                    <a:ext uri="{9D8B030D-6E8A-4147-A177-3AD203B41FA5}">
                      <a16:colId xmlns:a16="http://schemas.microsoft.com/office/drawing/2014/main" val="3884846165"/>
                    </a:ext>
                  </a:extLst>
                </a:gridCol>
                <a:gridCol w="282606">
                  <a:extLst>
                    <a:ext uri="{9D8B030D-6E8A-4147-A177-3AD203B41FA5}">
                      <a16:colId xmlns:a16="http://schemas.microsoft.com/office/drawing/2014/main" val="1129982004"/>
                    </a:ext>
                  </a:extLst>
                </a:gridCol>
                <a:gridCol w="282606">
                  <a:extLst>
                    <a:ext uri="{9D8B030D-6E8A-4147-A177-3AD203B41FA5}">
                      <a16:colId xmlns:a16="http://schemas.microsoft.com/office/drawing/2014/main" val="921361012"/>
                    </a:ext>
                  </a:extLst>
                </a:gridCol>
                <a:gridCol w="282606">
                  <a:extLst>
                    <a:ext uri="{9D8B030D-6E8A-4147-A177-3AD203B41FA5}">
                      <a16:colId xmlns:a16="http://schemas.microsoft.com/office/drawing/2014/main" val="1082313226"/>
                    </a:ext>
                  </a:extLst>
                </a:gridCol>
                <a:gridCol w="282606">
                  <a:extLst>
                    <a:ext uri="{9D8B030D-6E8A-4147-A177-3AD203B41FA5}">
                      <a16:colId xmlns:a16="http://schemas.microsoft.com/office/drawing/2014/main" val="3555641462"/>
                    </a:ext>
                  </a:extLst>
                </a:gridCol>
                <a:gridCol w="282606">
                  <a:extLst>
                    <a:ext uri="{9D8B030D-6E8A-4147-A177-3AD203B41FA5}">
                      <a16:colId xmlns:a16="http://schemas.microsoft.com/office/drawing/2014/main" val="2046748408"/>
                    </a:ext>
                  </a:extLst>
                </a:gridCol>
                <a:gridCol w="282606">
                  <a:extLst>
                    <a:ext uri="{9D8B030D-6E8A-4147-A177-3AD203B41FA5}">
                      <a16:colId xmlns:a16="http://schemas.microsoft.com/office/drawing/2014/main" val="61301162"/>
                    </a:ext>
                  </a:extLst>
                </a:gridCol>
                <a:gridCol w="282606">
                  <a:extLst>
                    <a:ext uri="{9D8B030D-6E8A-4147-A177-3AD203B41FA5}">
                      <a16:colId xmlns:a16="http://schemas.microsoft.com/office/drawing/2014/main" val="151961678"/>
                    </a:ext>
                  </a:extLst>
                </a:gridCol>
                <a:gridCol w="282606">
                  <a:extLst>
                    <a:ext uri="{9D8B030D-6E8A-4147-A177-3AD203B41FA5}">
                      <a16:colId xmlns:a16="http://schemas.microsoft.com/office/drawing/2014/main" val="3307757913"/>
                    </a:ext>
                  </a:extLst>
                </a:gridCol>
                <a:gridCol w="282606">
                  <a:extLst>
                    <a:ext uri="{9D8B030D-6E8A-4147-A177-3AD203B41FA5}">
                      <a16:colId xmlns:a16="http://schemas.microsoft.com/office/drawing/2014/main" val="2537069362"/>
                    </a:ext>
                  </a:extLst>
                </a:gridCol>
                <a:gridCol w="282606">
                  <a:extLst>
                    <a:ext uri="{9D8B030D-6E8A-4147-A177-3AD203B41FA5}">
                      <a16:colId xmlns:a16="http://schemas.microsoft.com/office/drawing/2014/main" val="3220850051"/>
                    </a:ext>
                  </a:extLst>
                </a:gridCol>
                <a:gridCol w="282606">
                  <a:extLst>
                    <a:ext uri="{9D8B030D-6E8A-4147-A177-3AD203B41FA5}">
                      <a16:colId xmlns:a16="http://schemas.microsoft.com/office/drawing/2014/main" val="4047037587"/>
                    </a:ext>
                  </a:extLst>
                </a:gridCol>
                <a:gridCol w="282606">
                  <a:extLst>
                    <a:ext uri="{9D8B030D-6E8A-4147-A177-3AD203B41FA5}">
                      <a16:colId xmlns:a16="http://schemas.microsoft.com/office/drawing/2014/main"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기획을 진행하는 원인과 이유를 정리해주세요</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목적을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목적은 정성적인 기준이어야 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해당 기획안의 구현을 통해 기대하는 바를 정량적으로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기대효과는 앞서 정리한 기획의 목적을 정량화 함을 의미합니다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범위 내 주요 기능 및 서비스의 내용을 요약 정리합니다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개발환경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서비스 구현에 사용된 </a:t>
                      </a:r>
                      <a:r>
                        <a:rPr lang="en-US" altLang="ko-KR" sz="900" dirty="0">
                          <a:solidFill>
                            <a:schemeClr val="tx1"/>
                          </a:solidFill>
                          <a:latin typeface="+mn-ea"/>
                          <a:ea typeface="+mn-ea"/>
                        </a:rPr>
                        <a:t>IDE </a:t>
                      </a:r>
                      <a:r>
                        <a:rPr lang="ko-KR" altLang="en-US" sz="900" dirty="0">
                          <a:solidFill>
                            <a:schemeClr val="tx1"/>
                          </a:solidFill>
                          <a:latin typeface="+mn-ea"/>
                          <a:ea typeface="+mn-ea"/>
                        </a:rPr>
                        <a:t>및 </a:t>
                      </a:r>
                      <a:r>
                        <a:rPr lang="en-US" altLang="ko-KR" sz="900" dirty="0">
                          <a:solidFill>
                            <a:schemeClr val="tx1"/>
                          </a:solidFill>
                          <a:latin typeface="+mn-ea"/>
                          <a:ea typeface="+mn-ea"/>
                        </a:rPr>
                        <a:t>API</a:t>
                      </a:r>
                      <a:r>
                        <a:rPr lang="ko-KR" altLang="en-US" sz="900" dirty="0">
                          <a:solidFill>
                            <a:schemeClr val="tx1"/>
                          </a:solidFill>
                          <a:latin typeface="+mn-ea"/>
                          <a:ea typeface="+mn-ea"/>
                        </a:rPr>
                        <a:t>를 기록합니다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Business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Benchmarking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Value Proposition</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defTabSz="914400" rtl="0" eaLnBrk="1" latinLnBrk="1" hangingPunct="1">
                        <a:lnSpc>
                          <a:spcPct val="130000"/>
                        </a:lnSpc>
                        <a:buFont typeface="Arial" panose="020B0604020202020204" pitchFamily="34" charset="0"/>
                        <a:buNone/>
                      </a:pPr>
                      <a:endParaRPr lang="en-US" altLang="ko-KR" sz="70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defTabSz="914400" rtl="0" eaLnBrk="1" latinLnBrk="1" hangingPunct="1">
                        <a:lnSpc>
                          <a:spcPct val="130000"/>
                        </a:lnSpc>
                        <a:buFont typeface="Arial" panose="020B0604020202020204" pitchFamily="34" charset="0"/>
                        <a:buNone/>
                      </a:pPr>
                      <a:endParaRPr lang="en-US" altLang="ko-KR" sz="700" kern="1200" dirty="0">
                        <a:solidFill>
                          <a:schemeClr val="tx1"/>
                        </a:solidFill>
                        <a:latin typeface="+mn-ea"/>
                        <a:ea typeface="+mn-ea"/>
                        <a:cs typeface="+mn-cs"/>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Policy</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User interface</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ERD</a:t>
            </a:r>
            <a:endParaRPr lang="ko-KR" altLang="en-US"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pic>
        <p:nvPicPr>
          <p:cNvPr id="4" name="그림 3">
            <a:extLst>
              <a:ext uri="{FF2B5EF4-FFF2-40B4-BE49-F238E27FC236}">
                <a16:creationId xmlns:a16="http://schemas.microsoft.com/office/drawing/2014/main" id="{F067972C-2EEC-406E-AF89-7FD550057D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424" y="1484784"/>
            <a:ext cx="10091732" cy="4639619"/>
          </a:xfrm>
          <a:prstGeom prst="rect">
            <a:avLst/>
          </a:prstGeom>
        </p:spPr>
      </p:pic>
    </p:spTree>
    <p:extLst>
      <p:ext uri="{BB962C8B-B14F-4D97-AF65-F5344CB8AC3E}">
        <p14:creationId xmlns:p14="http://schemas.microsoft.com/office/powerpoint/2010/main" val="153096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252" name="순서도: 처리 251">
            <a:extLst>
              <a:ext uri="{FF2B5EF4-FFF2-40B4-BE49-F238E27FC236}">
                <a16:creationId xmlns:a16="http://schemas.microsoft.com/office/drawing/2014/main" id="{86A4A6CD-F8C2-414B-B1BB-BA0546A1C116}"/>
              </a:ext>
            </a:extLst>
          </p:cNvPr>
          <p:cNvSpPr/>
          <p:nvPr/>
        </p:nvSpPr>
        <p:spPr>
          <a:xfrm>
            <a:off x="2747736" y="2029122"/>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회원</a:t>
            </a:r>
          </a:p>
        </p:txBody>
      </p:sp>
      <p:sp>
        <p:nvSpPr>
          <p:cNvPr id="255" name="순서도: 처리 254">
            <a:extLst>
              <a:ext uri="{FF2B5EF4-FFF2-40B4-BE49-F238E27FC236}">
                <a16:creationId xmlns:a16="http://schemas.microsoft.com/office/drawing/2014/main" id="{E44BFC65-0D45-428C-BB5D-30D20F7BD0E2}"/>
              </a:ext>
            </a:extLst>
          </p:cNvPr>
          <p:cNvSpPr/>
          <p:nvPr/>
        </p:nvSpPr>
        <p:spPr>
          <a:xfrm>
            <a:off x="4403920" y="1334155"/>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회원 마이페이지</a:t>
            </a:r>
          </a:p>
        </p:txBody>
      </p:sp>
      <p:sp>
        <p:nvSpPr>
          <p:cNvPr id="256" name="순서도: 처리 255">
            <a:extLst>
              <a:ext uri="{FF2B5EF4-FFF2-40B4-BE49-F238E27FC236}">
                <a16:creationId xmlns:a16="http://schemas.microsoft.com/office/drawing/2014/main" id="{67F580D1-36C9-4229-8B0C-DF276411F0D5}"/>
              </a:ext>
            </a:extLst>
          </p:cNvPr>
          <p:cNvSpPr/>
          <p:nvPr/>
        </p:nvSpPr>
        <p:spPr>
          <a:xfrm>
            <a:off x="6201666" y="1085133"/>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결제 내역</a:t>
            </a:r>
          </a:p>
        </p:txBody>
      </p:sp>
      <p:sp>
        <p:nvSpPr>
          <p:cNvPr id="257" name="순서도: 처리 256">
            <a:extLst>
              <a:ext uri="{FF2B5EF4-FFF2-40B4-BE49-F238E27FC236}">
                <a16:creationId xmlns:a16="http://schemas.microsoft.com/office/drawing/2014/main" id="{8D405FD4-3132-4105-9001-0FFC937D748D}"/>
              </a:ext>
            </a:extLst>
          </p:cNvPr>
          <p:cNvSpPr/>
          <p:nvPr/>
        </p:nvSpPr>
        <p:spPr>
          <a:xfrm>
            <a:off x="6200888" y="1336792"/>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회원 탈퇴</a:t>
            </a:r>
          </a:p>
        </p:txBody>
      </p:sp>
      <p:sp>
        <p:nvSpPr>
          <p:cNvPr id="258" name="순서도: 처리 257">
            <a:extLst>
              <a:ext uri="{FF2B5EF4-FFF2-40B4-BE49-F238E27FC236}">
                <a16:creationId xmlns:a16="http://schemas.microsoft.com/office/drawing/2014/main" id="{C0674DE5-105B-49AE-9FE1-C20B081B2FB9}"/>
              </a:ext>
            </a:extLst>
          </p:cNvPr>
          <p:cNvSpPr/>
          <p:nvPr/>
        </p:nvSpPr>
        <p:spPr>
          <a:xfrm>
            <a:off x="6200888" y="1592816"/>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정보 수정</a:t>
            </a:r>
          </a:p>
        </p:txBody>
      </p:sp>
      <p:sp>
        <p:nvSpPr>
          <p:cNvPr id="259" name="순서도: 처리 258">
            <a:extLst>
              <a:ext uri="{FF2B5EF4-FFF2-40B4-BE49-F238E27FC236}">
                <a16:creationId xmlns:a16="http://schemas.microsoft.com/office/drawing/2014/main" id="{36915217-EEB1-4E30-9412-CA39DB0CEAEA}"/>
              </a:ext>
            </a:extLst>
          </p:cNvPr>
          <p:cNvSpPr/>
          <p:nvPr/>
        </p:nvSpPr>
        <p:spPr>
          <a:xfrm>
            <a:off x="2747736" y="3345164"/>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운동 성향 알아보기</a:t>
            </a:r>
          </a:p>
        </p:txBody>
      </p:sp>
      <p:sp>
        <p:nvSpPr>
          <p:cNvPr id="263" name="순서도: 처리 262">
            <a:extLst>
              <a:ext uri="{FF2B5EF4-FFF2-40B4-BE49-F238E27FC236}">
                <a16:creationId xmlns:a16="http://schemas.microsoft.com/office/drawing/2014/main" id="{3A3C330E-B650-4243-B0F5-AC0E9B86BB15}"/>
              </a:ext>
            </a:extLst>
          </p:cNvPr>
          <p:cNvSpPr/>
          <p:nvPr/>
        </p:nvSpPr>
        <p:spPr>
          <a:xfrm>
            <a:off x="4403920" y="2592228"/>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로그인</a:t>
            </a:r>
          </a:p>
        </p:txBody>
      </p:sp>
      <p:sp>
        <p:nvSpPr>
          <p:cNvPr id="266" name="순서도: 처리 265">
            <a:extLst>
              <a:ext uri="{FF2B5EF4-FFF2-40B4-BE49-F238E27FC236}">
                <a16:creationId xmlns:a16="http://schemas.microsoft.com/office/drawing/2014/main" id="{FDC68D77-CAD8-4C13-AFAA-DC1B56F2458D}"/>
              </a:ext>
            </a:extLst>
          </p:cNvPr>
          <p:cNvSpPr/>
          <p:nvPr/>
        </p:nvSpPr>
        <p:spPr>
          <a:xfrm>
            <a:off x="6201666" y="2348121"/>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비밀번호 찾기</a:t>
            </a:r>
          </a:p>
        </p:txBody>
      </p:sp>
      <p:sp>
        <p:nvSpPr>
          <p:cNvPr id="267" name="순서도: 처리 266">
            <a:extLst>
              <a:ext uri="{FF2B5EF4-FFF2-40B4-BE49-F238E27FC236}">
                <a16:creationId xmlns:a16="http://schemas.microsoft.com/office/drawing/2014/main" id="{B6C48EBF-4A94-4C8B-81DA-8A2B3D331090}"/>
              </a:ext>
            </a:extLst>
          </p:cNvPr>
          <p:cNvSpPr/>
          <p:nvPr/>
        </p:nvSpPr>
        <p:spPr>
          <a:xfrm>
            <a:off x="6201666" y="2593897"/>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아이디 찾기</a:t>
            </a:r>
          </a:p>
        </p:txBody>
      </p:sp>
      <p:sp>
        <p:nvSpPr>
          <p:cNvPr id="268" name="순서도: 처리 267">
            <a:extLst>
              <a:ext uri="{FF2B5EF4-FFF2-40B4-BE49-F238E27FC236}">
                <a16:creationId xmlns:a16="http://schemas.microsoft.com/office/drawing/2014/main" id="{2C1D681D-66A7-4CE2-B98E-02C23C23A511}"/>
              </a:ext>
            </a:extLst>
          </p:cNvPr>
          <p:cNvSpPr/>
          <p:nvPr/>
        </p:nvSpPr>
        <p:spPr>
          <a:xfrm>
            <a:off x="6204120" y="2843263"/>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일반인 로그인</a:t>
            </a:r>
          </a:p>
        </p:txBody>
      </p:sp>
      <p:sp>
        <p:nvSpPr>
          <p:cNvPr id="269" name="순서도: 처리 268">
            <a:extLst>
              <a:ext uri="{FF2B5EF4-FFF2-40B4-BE49-F238E27FC236}">
                <a16:creationId xmlns:a16="http://schemas.microsoft.com/office/drawing/2014/main" id="{73F9A394-BAF3-482E-A078-568C09E802F9}"/>
              </a:ext>
            </a:extLst>
          </p:cNvPr>
          <p:cNvSpPr/>
          <p:nvPr/>
        </p:nvSpPr>
        <p:spPr>
          <a:xfrm>
            <a:off x="4403920" y="2199292"/>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일반인 회원가입</a:t>
            </a:r>
          </a:p>
        </p:txBody>
      </p:sp>
      <p:sp>
        <p:nvSpPr>
          <p:cNvPr id="271" name="순서도: 처리 270">
            <a:extLst>
              <a:ext uri="{FF2B5EF4-FFF2-40B4-BE49-F238E27FC236}">
                <a16:creationId xmlns:a16="http://schemas.microsoft.com/office/drawing/2014/main" id="{21A15D78-0875-47F0-BE1C-E98B801AE1A0}"/>
              </a:ext>
            </a:extLst>
          </p:cNvPr>
          <p:cNvSpPr/>
          <p:nvPr/>
        </p:nvSpPr>
        <p:spPr>
          <a:xfrm>
            <a:off x="6200888" y="3744738"/>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포인트 환전</a:t>
            </a:r>
          </a:p>
        </p:txBody>
      </p:sp>
      <p:sp>
        <p:nvSpPr>
          <p:cNvPr id="272" name="순서도: 처리 271">
            <a:extLst>
              <a:ext uri="{FF2B5EF4-FFF2-40B4-BE49-F238E27FC236}">
                <a16:creationId xmlns:a16="http://schemas.microsoft.com/office/drawing/2014/main" id="{769E7297-021F-4007-8ADC-F98B4BDB0E43}"/>
              </a:ext>
            </a:extLst>
          </p:cNvPr>
          <p:cNvSpPr/>
          <p:nvPr/>
        </p:nvSpPr>
        <p:spPr>
          <a:xfrm>
            <a:off x="6200888" y="3990514"/>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회원 탈퇴</a:t>
            </a:r>
          </a:p>
        </p:txBody>
      </p:sp>
      <p:sp>
        <p:nvSpPr>
          <p:cNvPr id="273" name="순서도: 처리 272">
            <a:extLst>
              <a:ext uri="{FF2B5EF4-FFF2-40B4-BE49-F238E27FC236}">
                <a16:creationId xmlns:a16="http://schemas.microsoft.com/office/drawing/2014/main" id="{77BE37D8-D39D-4D70-90CA-EF16D8AC7B97}"/>
              </a:ext>
            </a:extLst>
          </p:cNvPr>
          <p:cNvSpPr/>
          <p:nvPr/>
        </p:nvSpPr>
        <p:spPr>
          <a:xfrm>
            <a:off x="6200888" y="4236290"/>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정보 수정</a:t>
            </a:r>
          </a:p>
        </p:txBody>
      </p:sp>
      <p:sp>
        <p:nvSpPr>
          <p:cNvPr id="274" name="순서도: 처리 273">
            <a:extLst>
              <a:ext uri="{FF2B5EF4-FFF2-40B4-BE49-F238E27FC236}">
                <a16:creationId xmlns:a16="http://schemas.microsoft.com/office/drawing/2014/main" id="{12C82CA3-DB46-425E-B173-7C46D050D3EB}"/>
              </a:ext>
            </a:extLst>
          </p:cNvPr>
          <p:cNvSpPr/>
          <p:nvPr/>
        </p:nvSpPr>
        <p:spPr>
          <a:xfrm>
            <a:off x="6200888" y="4482063"/>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트레이너 게시글</a:t>
            </a:r>
          </a:p>
        </p:txBody>
      </p:sp>
      <p:sp>
        <p:nvSpPr>
          <p:cNvPr id="275" name="순서도: 처리 274">
            <a:extLst>
              <a:ext uri="{FF2B5EF4-FFF2-40B4-BE49-F238E27FC236}">
                <a16:creationId xmlns:a16="http://schemas.microsoft.com/office/drawing/2014/main" id="{744D6ABA-C250-483A-8C91-8065D393DDB5}"/>
              </a:ext>
            </a:extLst>
          </p:cNvPr>
          <p:cNvSpPr/>
          <p:nvPr/>
        </p:nvSpPr>
        <p:spPr>
          <a:xfrm>
            <a:off x="6200887" y="5065142"/>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트레이너 로그인</a:t>
            </a:r>
          </a:p>
        </p:txBody>
      </p:sp>
      <p:sp>
        <p:nvSpPr>
          <p:cNvPr id="276" name="순서도: 처리 275">
            <a:extLst>
              <a:ext uri="{FF2B5EF4-FFF2-40B4-BE49-F238E27FC236}">
                <a16:creationId xmlns:a16="http://schemas.microsoft.com/office/drawing/2014/main" id="{C6958ABF-23DD-4EB2-A08F-6F279F392EB0}"/>
              </a:ext>
            </a:extLst>
          </p:cNvPr>
          <p:cNvSpPr/>
          <p:nvPr/>
        </p:nvSpPr>
        <p:spPr>
          <a:xfrm>
            <a:off x="6207237" y="5327797"/>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아이디 찾기</a:t>
            </a:r>
          </a:p>
        </p:txBody>
      </p:sp>
      <p:sp>
        <p:nvSpPr>
          <p:cNvPr id="277" name="순서도: 처리 276">
            <a:extLst>
              <a:ext uri="{FF2B5EF4-FFF2-40B4-BE49-F238E27FC236}">
                <a16:creationId xmlns:a16="http://schemas.microsoft.com/office/drawing/2014/main" id="{6B8FBA97-072F-4CEC-95B0-7BB06E427528}"/>
              </a:ext>
            </a:extLst>
          </p:cNvPr>
          <p:cNvSpPr/>
          <p:nvPr/>
        </p:nvSpPr>
        <p:spPr>
          <a:xfrm>
            <a:off x="6200887" y="5586936"/>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비밀번호 찾기</a:t>
            </a:r>
          </a:p>
        </p:txBody>
      </p:sp>
      <p:sp>
        <p:nvSpPr>
          <p:cNvPr id="281" name="순서도: 처리 280">
            <a:extLst>
              <a:ext uri="{FF2B5EF4-FFF2-40B4-BE49-F238E27FC236}">
                <a16:creationId xmlns:a16="http://schemas.microsoft.com/office/drawing/2014/main" id="{9D0F9D48-6FF9-487A-BB68-E41B0D961C80}"/>
              </a:ext>
            </a:extLst>
          </p:cNvPr>
          <p:cNvSpPr/>
          <p:nvPr/>
        </p:nvSpPr>
        <p:spPr>
          <a:xfrm>
            <a:off x="7932312" y="1080671"/>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리뷰 쓰기</a:t>
            </a:r>
          </a:p>
        </p:txBody>
      </p:sp>
      <p:sp>
        <p:nvSpPr>
          <p:cNvPr id="294" name="순서도: 처리 293">
            <a:extLst>
              <a:ext uri="{FF2B5EF4-FFF2-40B4-BE49-F238E27FC236}">
                <a16:creationId xmlns:a16="http://schemas.microsoft.com/office/drawing/2014/main" id="{63B259B2-2A62-48DF-95C1-BBA213A0EE46}"/>
              </a:ext>
            </a:extLst>
          </p:cNvPr>
          <p:cNvSpPr/>
          <p:nvPr/>
        </p:nvSpPr>
        <p:spPr>
          <a:xfrm>
            <a:off x="4403920" y="4107611"/>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600" dirty="0">
                <a:solidFill>
                  <a:schemeClr val="tx1"/>
                </a:solidFill>
                <a:latin typeface="+mn-ea"/>
              </a:rPr>
              <a:t>트레이너 마이페이지</a:t>
            </a:r>
          </a:p>
        </p:txBody>
      </p:sp>
      <p:sp>
        <p:nvSpPr>
          <p:cNvPr id="295" name="순서도: 처리 294">
            <a:extLst>
              <a:ext uri="{FF2B5EF4-FFF2-40B4-BE49-F238E27FC236}">
                <a16:creationId xmlns:a16="http://schemas.microsoft.com/office/drawing/2014/main" id="{92DCED61-F259-4F21-97A6-54877E794F19}"/>
              </a:ext>
            </a:extLst>
          </p:cNvPr>
          <p:cNvSpPr/>
          <p:nvPr/>
        </p:nvSpPr>
        <p:spPr>
          <a:xfrm>
            <a:off x="4403919" y="5327797"/>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로그인</a:t>
            </a:r>
          </a:p>
        </p:txBody>
      </p:sp>
      <p:sp>
        <p:nvSpPr>
          <p:cNvPr id="296" name="순서도: 처리 295">
            <a:extLst>
              <a:ext uri="{FF2B5EF4-FFF2-40B4-BE49-F238E27FC236}">
                <a16:creationId xmlns:a16="http://schemas.microsoft.com/office/drawing/2014/main" id="{B61640C0-5A21-4C4E-BF04-CAA331110BFE}"/>
              </a:ext>
            </a:extLst>
          </p:cNvPr>
          <p:cNvSpPr/>
          <p:nvPr/>
        </p:nvSpPr>
        <p:spPr>
          <a:xfrm>
            <a:off x="4403920" y="4691301"/>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트레이너 회원가입</a:t>
            </a:r>
          </a:p>
        </p:txBody>
      </p:sp>
      <p:sp>
        <p:nvSpPr>
          <p:cNvPr id="297" name="순서도: 처리 296">
            <a:extLst>
              <a:ext uri="{FF2B5EF4-FFF2-40B4-BE49-F238E27FC236}">
                <a16:creationId xmlns:a16="http://schemas.microsoft.com/office/drawing/2014/main" id="{9131CB17-8EF3-41D7-A1E8-CE0EA46CA666}"/>
              </a:ext>
            </a:extLst>
          </p:cNvPr>
          <p:cNvSpPr/>
          <p:nvPr/>
        </p:nvSpPr>
        <p:spPr>
          <a:xfrm>
            <a:off x="2747736" y="4691469"/>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트레이너</a:t>
            </a:r>
          </a:p>
        </p:txBody>
      </p:sp>
      <p:sp>
        <p:nvSpPr>
          <p:cNvPr id="300" name="순서도: 처리 299">
            <a:extLst>
              <a:ext uri="{FF2B5EF4-FFF2-40B4-BE49-F238E27FC236}">
                <a16:creationId xmlns:a16="http://schemas.microsoft.com/office/drawing/2014/main" id="{2C685345-DD9D-43B7-B498-EC49EA7C0991}"/>
              </a:ext>
            </a:extLst>
          </p:cNvPr>
          <p:cNvSpPr/>
          <p:nvPr/>
        </p:nvSpPr>
        <p:spPr>
          <a:xfrm>
            <a:off x="2747736" y="5953938"/>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문의 게시판</a:t>
            </a:r>
          </a:p>
        </p:txBody>
      </p:sp>
      <p:sp>
        <p:nvSpPr>
          <p:cNvPr id="302" name="순서도: 처리 301">
            <a:extLst>
              <a:ext uri="{FF2B5EF4-FFF2-40B4-BE49-F238E27FC236}">
                <a16:creationId xmlns:a16="http://schemas.microsoft.com/office/drawing/2014/main" id="{AD848C56-DB70-4772-A2ED-F4808D74387E}"/>
              </a:ext>
            </a:extLst>
          </p:cNvPr>
          <p:cNvSpPr/>
          <p:nvPr/>
        </p:nvSpPr>
        <p:spPr>
          <a:xfrm>
            <a:off x="4403920" y="5846361"/>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자주하는 질문</a:t>
            </a:r>
          </a:p>
        </p:txBody>
      </p:sp>
      <p:sp>
        <p:nvSpPr>
          <p:cNvPr id="303" name="순서도: 처리 302">
            <a:extLst>
              <a:ext uri="{FF2B5EF4-FFF2-40B4-BE49-F238E27FC236}">
                <a16:creationId xmlns:a16="http://schemas.microsoft.com/office/drawing/2014/main" id="{8570B983-00B2-4694-9C3D-D2DD65AAFF11}"/>
              </a:ext>
            </a:extLst>
          </p:cNvPr>
          <p:cNvSpPr/>
          <p:nvPr/>
        </p:nvSpPr>
        <p:spPr>
          <a:xfrm>
            <a:off x="4403920" y="6108693"/>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00" dirty="0">
                <a:solidFill>
                  <a:schemeClr val="tx1"/>
                </a:solidFill>
                <a:latin typeface="+mn-ea"/>
              </a:rPr>
              <a:t>Q&amp;A</a:t>
            </a:r>
            <a:endParaRPr lang="ko-KR" altLang="en-US" sz="700" dirty="0">
              <a:solidFill>
                <a:schemeClr val="tx1"/>
              </a:solidFill>
              <a:latin typeface="+mn-ea"/>
            </a:endParaRPr>
          </a:p>
        </p:txBody>
      </p:sp>
      <p:sp>
        <p:nvSpPr>
          <p:cNvPr id="304" name="순서도: 처리 303">
            <a:extLst>
              <a:ext uri="{FF2B5EF4-FFF2-40B4-BE49-F238E27FC236}">
                <a16:creationId xmlns:a16="http://schemas.microsoft.com/office/drawing/2014/main" id="{A23716DF-C62D-458F-A3F7-014A8F5DA740}"/>
              </a:ext>
            </a:extLst>
          </p:cNvPr>
          <p:cNvSpPr/>
          <p:nvPr/>
        </p:nvSpPr>
        <p:spPr>
          <a:xfrm>
            <a:off x="2747736" y="6396270"/>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관리자 게시판</a:t>
            </a:r>
          </a:p>
        </p:txBody>
      </p:sp>
      <p:sp>
        <p:nvSpPr>
          <p:cNvPr id="305" name="타원 304">
            <a:extLst>
              <a:ext uri="{FF2B5EF4-FFF2-40B4-BE49-F238E27FC236}">
                <a16:creationId xmlns:a16="http://schemas.microsoft.com/office/drawing/2014/main" id="{22CFDE30-48BC-4064-B581-2529CFB3F127}"/>
              </a:ext>
            </a:extLst>
          </p:cNvPr>
          <p:cNvSpPr/>
          <p:nvPr/>
        </p:nvSpPr>
        <p:spPr>
          <a:xfrm>
            <a:off x="722787" y="3286030"/>
            <a:ext cx="972000" cy="2880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dirty="0">
                <a:solidFill>
                  <a:schemeClr val="tx1"/>
                </a:solidFill>
              </a:rPr>
              <a:t>메인 페이지</a:t>
            </a:r>
          </a:p>
        </p:txBody>
      </p:sp>
      <p:sp>
        <p:nvSpPr>
          <p:cNvPr id="100" name="순서도: 처리 99">
            <a:extLst>
              <a:ext uri="{FF2B5EF4-FFF2-40B4-BE49-F238E27FC236}">
                <a16:creationId xmlns:a16="http://schemas.microsoft.com/office/drawing/2014/main" id="{8D7BF19A-538C-49DB-8397-B0642D73A07B}"/>
              </a:ext>
            </a:extLst>
          </p:cNvPr>
          <p:cNvSpPr/>
          <p:nvPr/>
        </p:nvSpPr>
        <p:spPr>
          <a:xfrm>
            <a:off x="4403920" y="1868142"/>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회원사진 게시판</a:t>
            </a:r>
          </a:p>
        </p:txBody>
      </p:sp>
      <p:sp>
        <p:nvSpPr>
          <p:cNvPr id="103" name="순서도: 처리 102">
            <a:extLst>
              <a:ext uri="{FF2B5EF4-FFF2-40B4-BE49-F238E27FC236}">
                <a16:creationId xmlns:a16="http://schemas.microsoft.com/office/drawing/2014/main" id="{C48627E4-AA4C-46C5-B3B9-4BA7F2C96978}"/>
              </a:ext>
            </a:extLst>
          </p:cNvPr>
          <p:cNvSpPr/>
          <p:nvPr/>
        </p:nvSpPr>
        <p:spPr>
          <a:xfrm>
            <a:off x="4403920" y="3165164"/>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트레이너 목록</a:t>
            </a:r>
          </a:p>
        </p:txBody>
      </p:sp>
      <p:sp>
        <p:nvSpPr>
          <p:cNvPr id="104" name="순서도: 처리 103">
            <a:extLst>
              <a:ext uri="{FF2B5EF4-FFF2-40B4-BE49-F238E27FC236}">
                <a16:creationId xmlns:a16="http://schemas.microsoft.com/office/drawing/2014/main" id="{1CF1548B-DDE6-4409-87DD-69F1A8EE014F}"/>
              </a:ext>
            </a:extLst>
          </p:cNvPr>
          <p:cNvSpPr/>
          <p:nvPr/>
        </p:nvSpPr>
        <p:spPr>
          <a:xfrm>
            <a:off x="6201666" y="3167053"/>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트레이너 상세설명</a:t>
            </a:r>
          </a:p>
        </p:txBody>
      </p:sp>
      <p:sp>
        <p:nvSpPr>
          <p:cNvPr id="105" name="순서도: 처리 104">
            <a:extLst>
              <a:ext uri="{FF2B5EF4-FFF2-40B4-BE49-F238E27FC236}">
                <a16:creationId xmlns:a16="http://schemas.microsoft.com/office/drawing/2014/main" id="{2D960A71-24EF-4577-BD49-A272A07D32F9}"/>
              </a:ext>
            </a:extLst>
          </p:cNvPr>
          <p:cNvSpPr/>
          <p:nvPr/>
        </p:nvSpPr>
        <p:spPr>
          <a:xfrm>
            <a:off x="7932312" y="3481887"/>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트레이너 게시글</a:t>
            </a:r>
          </a:p>
        </p:txBody>
      </p:sp>
      <p:sp>
        <p:nvSpPr>
          <p:cNvPr id="106" name="순서도: 처리 105">
            <a:extLst>
              <a:ext uri="{FF2B5EF4-FFF2-40B4-BE49-F238E27FC236}">
                <a16:creationId xmlns:a16="http://schemas.microsoft.com/office/drawing/2014/main" id="{CA787EEB-A9D8-40B9-8E2A-76A506E37C3D}"/>
              </a:ext>
            </a:extLst>
          </p:cNvPr>
          <p:cNvSpPr/>
          <p:nvPr/>
        </p:nvSpPr>
        <p:spPr>
          <a:xfrm>
            <a:off x="7932312" y="3165164"/>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상담하기</a:t>
            </a:r>
          </a:p>
        </p:txBody>
      </p:sp>
      <p:sp>
        <p:nvSpPr>
          <p:cNvPr id="109" name="순서도: 처리 108">
            <a:extLst>
              <a:ext uri="{FF2B5EF4-FFF2-40B4-BE49-F238E27FC236}">
                <a16:creationId xmlns:a16="http://schemas.microsoft.com/office/drawing/2014/main" id="{D78F8912-C7BF-484A-816E-897B28AFC83D}"/>
              </a:ext>
            </a:extLst>
          </p:cNvPr>
          <p:cNvSpPr/>
          <p:nvPr/>
        </p:nvSpPr>
        <p:spPr>
          <a:xfrm>
            <a:off x="9660504" y="2852936"/>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포인트 충전</a:t>
            </a:r>
          </a:p>
        </p:txBody>
      </p:sp>
      <p:sp>
        <p:nvSpPr>
          <p:cNvPr id="78" name="순서도: 처리 77">
            <a:extLst>
              <a:ext uri="{FF2B5EF4-FFF2-40B4-BE49-F238E27FC236}">
                <a16:creationId xmlns:a16="http://schemas.microsoft.com/office/drawing/2014/main" id="{C5AE9A96-2075-4056-A21A-E2AFA5F1DC03}"/>
              </a:ext>
            </a:extLst>
          </p:cNvPr>
          <p:cNvSpPr/>
          <p:nvPr/>
        </p:nvSpPr>
        <p:spPr>
          <a:xfrm>
            <a:off x="7932312" y="4482063"/>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게시글 작성</a:t>
            </a:r>
          </a:p>
        </p:txBody>
      </p:sp>
      <p:sp>
        <p:nvSpPr>
          <p:cNvPr id="82" name="순서도: 처리 81">
            <a:extLst>
              <a:ext uri="{FF2B5EF4-FFF2-40B4-BE49-F238E27FC236}">
                <a16:creationId xmlns:a16="http://schemas.microsoft.com/office/drawing/2014/main" id="{1536BEC8-9AA1-4AC0-A743-166F438A1314}"/>
              </a:ext>
            </a:extLst>
          </p:cNvPr>
          <p:cNvSpPr/>
          <p:nvPr/>
        </p:nvSpPr>
        <p:spPr>
          <a:xfrm>
            <a:off x="2747736" y="2948524"/>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검색</a:t>
            </a:r>
          </a:p>
        </p:txBody>
      </p:sp>
      <p:sp>
        <p:nvSpPr>
          <p:cNvPr id="86" name="순서도: 처리 85">
            <a:extLst>
              <a:ext uri="{FF2B5EF4-FFF2-40B4-BE49-F238E27FC236}">
                <a16:creationId xmlns:a16="http://schemas.microsoft.com/office/drawing/2014/main" id="{E37142D5-057D-4993-9886-81001A8372C5}"/>
              </a:ext>
            </a:extLst>
          </p:cNvPr>
          <p:cNvSpPr/>
          <p:nvPr/>
        </p:nvSpPr>
        <p:spPr>
          <a:xfrm>
            <a:off x="7932312" y="2852936"/>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결제하기</a:t>
            </a:r>
          </a:p>
        </p:txBody>
      </p:sp>
      <p:cxnSp>
        <p:nvCxnSpPr>
          <p:cNvPr id="62" name="연결선: 꺾임 61">
            <a:extLst>
              <a:ext uri="{FF2B5EF4-FFF2-40B4-BE49-F238E27FC236}">
                <a16:creationId xmlns:a16="http://schemas.microsoft.com/office/drawing/2014/main" id="{044D88AD-6BCB-4A28-810F-6901B7009068}"/>
              </a:ext>
            </a:extLst>
          </p:cNvPr>
          <p:cNvCxnSpPr>
            <a:stCxn id="252" idx="1"/>
            <a:endCxn id="82" idx="1"/>
          </p:cNvCxnSpPr>
          <p:nvPr/>
        </p:nvCxnSpPr>
        <p:spPr>
          <a:xfrm rot="10800000" flipV="1">
            <a:off x="2747736" y="2119122"/>
            <a:ext cx="12700" cy="919402"/>
          </a:xfrm>
          <a:prstGeom prst="bentConnector3">
            <a:avLst>
              <a:gd name="adj1" fmla="val 4354016"/>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43" name="연결선: 꺾임 142">
            <a:extLst>
              <a:ext uri="{FF2B5EF4-FFF2-40B4-BE49-F238E27FC236}">
                <a16:creationId xmlns:a16="http://schemas.microsoft.com/office/drawing/2014/main" id="{BA81126D-A376-4C68-9166-D386226DBA3F}"/>
              </a:ext>
            </a:extLst>
          </p:cNvPr>
          <p:cNvCxnSpPr>
            <a:cxnSpLocks/>
            <a:stCxn id="259" idx="1"/>
            <a:endCxn id="297" idx="1"/>
          </p:cNvCxnSpPr>
          <p:nvPr/>
        </p:nvCxnSpPr>
        <p:spPr>
          <a:xfrm rot="10800000" flipV="1">
            <a:off x="2747736" y="3435163"/>
            <a:ext cx="12700" cy="1346305"/>
          </a:xfrm>
          <a:prstGeom prst="bentConnector3">
            <a:avLst>
              <a:gd name="adj1" fmla="val 4350000"/>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47" name="연결선: 꺾임 146">
            <a:extLst>
              <a:ext uri="{FF2B5EF4-FFF2-40B4-BE49-F238E27FC236}">
                <a16:creationId xmlns:a16="http://schemas.microsoft.com/office/drawing/2014/main" id="{406929F7-6F2D-4ECC-8EAA-8F73C14E016D}"/>
              </a:ext>
            </a:extLst>
          </p:cNvPr>
          <p:cNvCxnSpPr>
            <a:cxnSpLocks/>
            <a:stCxn id="82" idx="1"/>
            <a:endCxn id="259" idx="1"/>
          </p:cNvCxnSpPr>
          <p:nvPr/>
        </p:nvCxnSpPr>
        <p:spPr>
          <a:xfrm rot="10800000" flipV="1">
            <a:off x="2747736" y="3038524"/>
            <a:ext cx="12700" cy="396640"/>
          </a:xfrm>
          <a:prstGeom prst="bentConnector3">
            <a:avLst>
              <a:gd name="adj1" fmla="val 4350000"/>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51" name="연결선: 꺾임 150">
            <a:extLst>
              <a:ext uri="{FF2B5EF4-FFF2-40B4-BE49-F238E27FC236}">
                <a16:creationId xmlns:a16="http://schemas.microsoft.com/office/drawing/2014/main" id="{67FA035E-8CE9-47B7-949E-362CF5869297}"/>
              </a:ext>
            </a:extLst>
          </p:cNvPr>
          <p:cNvCxnSpPr>
            <a:cxnSpLocks/>
            <a:stCxn id="297" idx="1"/>
            <a:endCxn id="300" idx="1"/>
          </p:cNvCxnSpPr>
          <p:nvPr/>
        </p:nvCxnSpPr>
        <p:spPr>
          <a:xfrm rot="10800000" flipV="1">
            <a:off x="2747736" y="4781468"/>
            <a:ext cx="12700" cy="1262469"/>
          </a:xfrm>
          <a:prstGeom prst="bentConnector3">
            <a:avLst>
              <a:gd name="adj1" fmla="val 4350000"/>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54" name="연결선: 꺾임 153">
            <a:extLst>
              <a:ext uri="{FF2B5EF4-FFF2-40B4-BE49-F238E27FC236}">
                <a16:creationId xmlns:a16="http://schemas.microsoft.com/office/drawing/2014/main" id="{3F0006A8-6F21-4A8D-BC2E-EE867C586B5F}"/>
              </a:ext>
            </a:extLst>
          </p:cNvPr>
          <p:cNvCxnSpPr>
            <a:cxnSpLocks/>
            <a:stCxn id="300" idx="1"/>
            <a:endCxn id="304" idx="1"/>
          </p:cNvCxnSpPr>
          <p:nvPr/>
        </p:nvCxnSpPr>
        <p:spPr>
          <a:xfrm rot="10800000" flipV="1">
            <a:off x="2747736" y="6043938"/>
            <a:ext cx="12700" cy="442332"/>
          </a:xfrm>
          <a:prstGeom prst="bentConnector3">
            <a:avLst>
              <a:gd name="adj1" fmla="val 4350000"/>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61" name="연결선: 꺾임 160">
            <a:extLst>
              <a:ext uri="{FF2B5EF4-FFF2-40B4-BE49-F238E27FC236}">
                <a16:creationId xmlns:a16="http://schemas.microsoft.com/office/drawing/2014/main" id="{2BC2E9B9-B429-4284-BC09-BB9866715830}"/>
              </a:ext>
            </a:extLst>
          </p:cNvPr>
          <p:cNvCxnSpPr>
            <a:cxnSpLocks/>
            <a:stCxn id="255" idx="1"/>
            <a:endCxn id="100" idx="1"/>
          </p:cNvCxnSpPr>
          <p:nvPr/>
        </p:nvCxnSpPr>
        <p:spPr>
          <a:xfrm rot="10800000" flipV="1">
            <a:off x="4403920" y="1424154"/>
            <a:ext cx="12700" cy="533987"/>
          </a:xfrm>
          <a:prstGeom prst="bentConnector3">
            <a:avLst>
              <a:gd name="adj1" fmla="val 3128157"/>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4" name="연결선: 꺾임 163">
            <a:extLst>
              <a:ext uri="{FF2B5EF4-FFF2-40B4-BE49-F238E27FC236}">
                <a16:creationId xmlns:a16="http://schemas.microsoft.com/office/drawing/2014/main" id="{99B50AAE-A295-4F6F-B7BC-B2D59C51A073}"/>
              </a:ext>
            </a:extLst>
          </p:cNvPr>
          <p:cNvCxnSpPr>
            <a:cxnSpLocks/>
            <a:stCxn id="100" idx="1"/>
            <a:endCxn id="269" idx="1"/>
          </p:cNvCxnSpPr>
          <p:nvPr/>
        </p:nvCxnSpPr>
        <p:spPr>
          <a:xfrm rot="10800000" flipV="1">
            <a:off x="4403920" y="1958142"/>
            <a:ext cx="12700" cy="331150"/>
          </a:xfrm>
          <a:prstGeom prst="bentConnector3">
            <a:avLst>
              <a:gd name="adj1" fmla="val 3131252"/>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67" name="연결선: 꺾임 166">
            <a:extLst>
              <a:ext uri="{FF2B5EF4-FFF2-40B4-BE49-F238E27FC236}">
                <a16:creationId xmlns:a16="http://schemas.microsoft.com/office/drawing/2014/main" id="{602E5F02-611D-4545-A7D2-46A49750B164}"/>
              </a:ext>
            </a:extLst>
          </p:cNvPr>
          <p:cNvCxnSpPr>
            <a:cxnSpLocks/>
            <a:stCxn id="269" idx="1"/>
            <a:endCxn id="263" idx="1"/>
          </p:cNvCxnSpPr>
          <p:nvPr/>
        </p:nvCxnSpPr>
        <p:spPr>
          <a:xfrm rot="10800000" flipV="1">
            <a:off x="4403920" y="2289292"/>
            <a:ext cx="12700" cy="392936"/>
          </a:xfrm>
          <a:prstGeom prst="bentConnector3">
            <a:avLst>
              <a:gd name="adj1" fmla="val 3131252"/>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74" name="연결선: 꺾임 173">
            <a:extLst>
              <a:ext uri="{FF2B5EF4-FFF2-40B4-BE49-F238E27FC236}">
                <a16:creationId xmlns:a16="http://schemas.microsoft.com/office/drawing/2014/main" id="{0E2F7666-91E1-45F6-850D-EB89E704A019}"/>
              </a:ext>
            </a:extLst>
          </p:cNvPr>
          <p:cNvCxnSpPr>
            <a:cxnSpLocks/>
            <a:stCxn id="256" idx="1"/>
            <a:endCxn id="257" idx="1"/>
          </p:cNvCxnSpPr>
          <p:nvPr/>
        </p:nvCxnSpPr>
        <p:spPr>
          <a:xfrm rot="10800000" flipV="1">
            <a:off x="6200888" y="1175132"/>
            <a:ext cx="778" cy="251659"/>
          </a:xfrm>
          <a:prstGeom prst="bentConnector3">
            <a:avLst>
              <a:gd name="adj1" fmla="val 55927763"/>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7" name="연결선: 꺾임 176">
            <a:extLst>
              <a:ext uri="{FF2B5EF4-FFF2-40B4-BE49-F238E27FC236}">
                <a16:creationId xmlns:a16="http://schemas.microsoft.com/office/drawing/2014/main" id="{614C961F-CA03-48BC-AB4A-F63E5B2D4471}"/>
              </a:ext>
            </a:extLst>
          </p:cNvPr>
          <p:cNvCxnSpPr>
            <a:cxnSpLocks/>
            <a:stCxn id="257" idx="1"/>
            <a:endCxn id="258" idx="1"/>
          </p:cNvCxnSpPr>
          <p:nvPr/>
        </p:nvCxnSpPr>
        <p:spPr>
          <a:xfrm rot="10800000" flipV="1">
            <a:off x="6200888" y="1426792"/>
            <a:ext cx="12700" cy="256024"/>
          </a:xfrm>
          <a:prstGeom prst="bentConnector3">
            <a:avLst>
              <a:gd name="adj1" fmla="val 3521252"/>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83" name="연결선: 꺾임 182">
            <a:extLst>
              <a:ext uri="{FF2B5EF4-FFF2-40B4-BE49-F238E27FC236}">
                <a16:creationId xmlns:a16="http://schemas.microsoft.com/office/drawing/2014/main" id="{E0E6F118-D693-49D0-995A-9E55C3F9D156}"/>
              </a:ext>
            </a:extLst>
          </p:cNvPr>
          <p:cNvCxnSpPr>
            <a:cxnSpLocks/>
            <a:stCxn id="266" idx="1"/>
            <a:endCxn id="267" idx="1"/>
          </p:cNvCxnSpPr>
          <p:nvPr/>
        </p:nvCxnSpPr>
        <p:spPr>
          <a:xfrm rot="10800000" flipV="1">
            <a:off x="6201666" y="2438121"/>
            <a:ext cx="12700" cy="245776"/>
          </a:xfrm>
          <a:prstGeom prst="bentConnector3">
            <a:avLst>
              <a:gd name="adj1" fmla="val 348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84" name="연결선: 꺾임 183">
            <a:extLst>
              <a:ext uri="{FF2B5EF4-FFF2-40B4-BE49-F238E27FC236}">
                <a16:creationId xmlns:a16="http://schemas.microsoft.com/office/drawing/2014/main" id="{E4FD0B4E-6F66-4166-9F2E-25F6E061289B}"/>
              </a:ext>
            </a:extLst>
          </p:cNvPr>
          <p:cNvCxnSpPr>
            <a:cxnSpLocks/>
            <a:stCxn id="267" idx="1"/>
            <a:endCxn id="268" idx="1"/>
          </p:cNvCxnSpPr>
          <p:nvPr/>
        </p:nvCxnSpPr>
        <p:spPr>
          <a:xfrm rot="10800000" flipH="1" flipV="1">
            <a:off x="6201666" y="2683897"/>
            <a:ext cx="2454" cy="249366"/>
          </a:xfrm>
          <a:prstGeom prst="bentConnector3">
            <a:avLst>
              <a:gd name="adj1" fmla="val -17498737"/>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92" name="연결선: 꺾임 191">
            <a:extLst>
              <a:ext uri="{FF2B5EF4-FFF2-40B4-BE49-F238E27FC236}">
                <a16:creationId xmlns:a16="http://schemas.microsoft.com/office/drawing/2014/main" id="{C82E5CE9-78B6-4BF4-8E9A-098D79892BB0}"/>
              </a:ext>
            </a:extLst>
          </p:cNvPr>
          <p:cNvCxnSpPr>
            <a:cxnSpLocks/>
            <a:stCxn id="86" idx="1"/>
            <a:endCxn id="106" idx="1"/>
          </p:cNvCxnSpPr>
          <p:nvPr/>
        </p:nvCxnSpPr>
        <p:spPr>
          <a:xfrm rot="10800000" flipV="1">
            <a:off x="7932312" y="2942936"/>
            <a:ext cx="12700" cy="312228"/>
          </a:xfrm>
          <a:prstGeom prst="bentConnector3">
            <a:avLst>
              <a:gd name="adj1" fmla="val 320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93" name="연결선: 꺾임 192">
            <a:extLst>
              <a:ext uri="{FF2B5EF4-FFF2-40B4-BE49-F238E27FC236}">
                <a16:creationId xmlns:a16="http://schemas.microsoft.com/office/drawing/2014/main" id="{ECD5B372-4F92-421F-9C75-7FA2854943F2}"/>
              </a:ext>
            </a:extLst>
          </p:cNvPr>
          <p:cNvCxnSpPr>
            <a:cxnSpLocks/>
            <a:stCxn id="106" idx="1"/>
            <a:endCxn id="105" idx="1"/>
          </p:cNvCxnSpPr>
          <p:nvPr/>
        </p:nvCxnSpPr>
        <p:spPr>
          <a:xfrm rot="10800000" flipV="1">
            <a:off x="7932312" y="3255163"/>
            <a:ext cx="12700" cy="316723"/>
          </a:xfrm>
          <a:prstGeom prst="bentConnector3">
            <a:avLst>
              <a:gd name="adj1" fmla="val 3187504"/>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203" name="연결선: 꺾임 202">
            <a:extLst>
              <a:ext uri="{FF2B5EF4-FFF2-40B4-BE49-F238E27FC236}">
                <a16:creationId xmlns:a16="http://schemas.microsoft.com/office/drawing/2014/main" id="{F1270872-7F95-4749-AE8C-F33D50069402}"/>
              </a:ext>
            </a:extLst>
          </p:cNvPr>
          <p:cNvCxnSpPr>
            <a:cxnSpLocks/>
            <a:stCxn id="272" idx="1"/>
            <a:endCxn id="271" idx="1"/>
          </p:cNvCxnSpPr>
          <p:nvPr/>
        </p:nvCxnSpPr>
        <p:spPr>
          <a:xfrm rot="10800000">
            <a:off x="6200888" y="3834738"/>
            <a:ext cx="12700" cy="245776"/>
          </a:xfrm>
          <a:prstGeom prst="bentConnector3">
            <a:avLst>
              <a:gd name="adj1" fmla="val 342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04" name="연결선: 꺾임 203">
            <a:extLst>
              <a:ext uri="{FF2B5EF4-FFF2-40B4-BE49-F238E27FC236}">
                <a16:creationId xmlns:a16="http://schemas.microsoft.com/office/drawing/2014/main" id="{03CC2C4E-7BF8-40B7-B4D8-5F289D5FF74E}"/>
              </a:ext>
            </a:extLst>
          </p:cNvPr>
          <p:cNvCxnSpPr>
            <a:cxnSpLocks/>
            <a:stCxn id="272" idx="1"/>
            <a:endCxn id="273" idx="1"/>
          </p:cNvCxnSpPr>
          <p:nvPr/>
        </p:nvCxnSpPr>
        <p:spPr>
          <a:xfrm rot="10800000" flipV="1">
            <a:off x="6200888" y="4080514"/>
            <a:ext cx="12700" cy="245776"/>
          </a:xfrm>
          <a:prstGeom prst="bentConnector3">
            <a:avLst>
              <a:gd name="adj1" fmla="val 3420000"/>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226" name="연결선: 꺾임 225">
            <a:extLst>
              <a:ext uri="{FF2B5EF4-FFF2-40B4-BE49-F238E27FC236}">
                <a16:creationId xmlns:a16="http://schemas.microsoft.com/office/drawing/2014/main" id="{0457E765-95F0-4DB4-A5CE-51703A702F29}"/>
              </a:ext>
            </a:extLst>
          </p:cNvPr>
          <p:cNvCxnSpPr>
            <a:cxnSpLocks/>
            <a:stCxn id="273" idx="1"/>
            <a:endCxn id="274" idx="1"/>
          </p:cNvCxnSpPr>
          <p:nvPr/>
        </p:nvCxnSpPr>
        <p:spPr>
          <a:xfrm rot="10800000" flipV="1">
            <a:off x="6200888" y="4326289"/>
            <a:ext cx="12700" cy="245773"/>
          </a:xfrm>
          <a:prstGeom prst="bentConnector3">
            <a:avLst>
              <a:gd name="adj1" fmla="val 3420000"/>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232" name="연결선: 꺾임 231">
            <a:extLst>
              <a:ext uri="{FF2B5EF4-FFF2-40B4-BE49-F238E27FC236}">
                <a16:creationId xmlns:a16="http://schemas.microsoft.com/office/drawing/2014/main" id="{B81999C2-3ABC-498E-BB77-6EA7E898DDD1}"/>
              </a:ext>
            </a:extLst>
          </p:cNvPr>
          <p:cNvCxnSpPr>
            <a:cxnSpLocks/>
            <a:stCxn id="275" idx="1"/>
            <a:endCxn id="276" idx="1"/>
          </p:cNvCxnSpPr>
          <p:nvPr/>
        </p:nvCxnSpPr>
        <p:spPr>
          <a:xfrm rot="10800000" flipH="1" flipV="1">
            <a:off x="6200887" y="5155141"/>
            <a:ext cx="6350" cy="262655"/>
          </a:xfrm>
          <a:prstGeom prst="bentConnector3">
            <a:avLst>
              <a:gd name="adj1" fmla="val -6675732"/>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36" name="연결선: 꺾임 235">
            <a:extLst>
              <a:ext uri="{FF2B5EF4-FFF2-40B4-BE49-F238E27FC236}">
                <a16:creationId xmlns:a16="http://schemas.microsoft.com/office/drawing/2014/main" id="{8451F962-3C85-4385-9D1D-40720B22DBD3}"/>
              </a:ext>
            </a:extLst>
          </p:cNvPr>
          <p:cNvCxnSpPr>
            <a:cxnSpLocks/>
            <a:stCxn id="276" idx="1"/>
            <a:endCxn id="277" idx="1"/>
          </p:cNvCxnSpPr>
          <p:nvPr/>
        </p:nvCxnSpPr>
        <p:spPr>
          <a:xfrm rot="10800000" flipV="1">
            <a:off x="6200887" y="5417796"/>
            <a:ext cx="6350" cy="259139"/>
          </a:xfrm>
          <a:prstGeom prst="bentConnector3">
            <a:avLst>
              <a:gd name="adj1" fmla="val 6775732"/>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240" name="연결선: 꺾임 239">
            <a:extLst>
              <a:ext uri="{FF2B5EF4-FFF2-40B4-BE49-F238E27FC236}">
                <a16:creationId xmlns:a16="http://schemas.microsoft.com/office/drawing/2014/main" id="{3FA51121-9066-43F5-AAF5-97A3BCFDEDAE}"/>
              </a:ext>
            </a:extLst>
          </p:cNvPr>
          <p:cNvCxnSpPr>
            <a:cxnSpLocks/>
            <a:stCxn id="302" idx="1"/>
            <a:endCxn id="303" idx="1"/>
          </p:cNvCxnSpPr>
          <p:nvPr/>
        </p:nvCxnSpPr>
        <p:spPr>
          <a:xfrm rot="10800000" flipV="1">
            <a:off x="4403920" y="5936361"/>
            <a:ext cx="12700" cy="262332"/>
          </a:xfrm>
          <a:prstGeom prst="bentConnector3">
            <a:avLst>
              <a:gd name="adj1" fmla="val 28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55" name="직선 화살표 연결선 554">
            <a:extLst>
              <a:ext uri="{FF2B5EF4-FFF2-40B4-BE49-F238E27FC236}">
                <a16:creationId xmlns:a16="http://schemas.microsoft.com/office/drawing/2014/main" id="{BE6267B1-5B8D-482A-BB5F-378C6EA62291}"/>
              </a:ext>
            </a:extLst>
          </p:cNvPr>
          <p:cNvCxnSpPr>
            <a:stCxn id="256" idx="3"/>
            <a:endCxn id="281" idx="1"/>
          </p:cNvCxnSpPr>
          <p:nvPr/>
        </p:nvCxnSpPr>
        <p:spPr>
          <a:xfrm flipV="1">
            <a:off x="7173666" y="1170671"/>
            <a:ext cx="758646" cy="4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4" name="직선 화살표 연결선 253">
            <a:extLst>
              <a:ext uri="{FF2B5EF4-FFF2-40B4-BE49-F238E27FC236}">
                <a16:creationId xmlns:a16="http://schemas.microsoft.com/office/drawing/2014/main" id="{79710A79-F83E-4836-B1EC-7DB760CBE359}"/>
              </a:ext>
            </a:extLst>
          </p:cNvPr>
          <p:cNvCxnSpPr>
            <a:cxnSpLocks/>
            <a:stCxn id="86" idx="3"/>
            <a:endCxn id="109" idx="1"/>
          </p:cNvCxnSpPr>
          <p:nvPr/>
        </p:nvCxnSpPr>
        <p:spPr>
          <a:xfrm>
            <a:off x="8904312" y="2942936"/>
            <a:ext cx="7561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0" name="직선 화살표 연결선 259">
            <a:extLst>
              <a:ext uri="{FF2B5EF4-FFF2-40B4-BE49-F238E27FC236}">
                <a16:creationId xmlns:a16="http://schemas.microsoft.com/office/drawing/2014/main" id="{02C2AB51-99A1-483A-9C20-ACEE73129B40}"/>
              </a:ext>
            </a:extLst>
          </p:cNvPr>
          <p:cNvCxnSpPr>
            <a:cxnSpLocks/>
            <a:stCxn id="103" idx="3"/>
            <a:endCxn id="104" idx="1"/>
          </p:cNvCxnSpPr>
          <p:nvPr/>
        </p:nvCxnSpPr>
        <p:spPr>
          <a:xfrm>
            <a:off x="5375920" y="3255164"/>
            <a:ext cx="825746" cy="18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1" name="직선 화살표 연결선 260">
            <a:extLst>
              <a:ext uri="{FF2B5EF4-FFF2-40B4-BE49-F238E27FC236}">
                <a16:creationId xmlns:a16="http://schemas.microsoft.com/office/drawing/2014/main" id="{30DA7C3D-FEA3-4F3E-8AE0-C65483739738}"/>
              </a:ext>
            </a:extLst>
          </p:cNvPr>
          <p:cNvCxnSpPr>
            <a:cxnSpLocks/>
            <a:stCxn id="274" idx="3"/>
            <a:endCxn id="78" idx="1"/>
          </p:cNvCxnSpPr>
          <p:nvPr/>
        </p:nvCxnSpPr>
        <p:spPr>
          <a:xfrm>
            <a:off x="7172888" y="4572063"/>
            <a:ext cx="7594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1" name="연결선: 꺾임 310">
            <a:extLst>
              <a:ext uri="{FF2B5EF4-FFF2-40B4-BE49-F238E27FC236}">
                <a16:creationId xmlns:a16="http://schemas.microsoft.com/office/drawing/2014/main" id="{1F2E78D2-A622-44C0-A5F6-88B024950BB4}"/>
              </a:ext>
            </a:extLst>
          </p:cNvPr>
          <p:cNvCxnSpPr>
            <a:cxnSpLocks/>
            <a:stCxn id="294" idx="1"/>
            <a:endCxn id="296" idx="1"/>
          </p:cNvCxnSpPr>
          <p:nvPr/>
        </p:nvCxnSpPr>
        <p:spPr>
          <a:xfrm rot="10800000" flipV="1">
            <a:off x="4403920" y="4197611"/>
            <a:ext cx="12700" cy="583690"/>
          </a:xfrm>
          <a:prstGeom prst="bentConnector3">
            <a:avLst>
              <a:gd name="adj1" fmla="val 2639992"/>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3" name="연결선: 꺾임 112">
            <a:extLst>
              <a:ext uri="{FF2B5EF4-FFF2-40B4-BE49-F238E27FC236}">
                <a16:creationId xmlns:a16="http://schemas.microsoft.com/office/drawing/2014/main" id="{F35B5BAD-F0B4-4A4E-9CC1-60DCEA4BE334}"/>
              </a:ext>
            </a:extLst>
          </p:cNvPr>
          <p:cNvCxnSpPr>
            <a:cxnSpLocks/>
            <a:endCxn id="295" idx="1"/>
          </p:cNvCxnSpPr>
          <p:nvPr/>
        </p:nvCxnSpPr>
        <p:spPr>
          <a:xfrm rot="16200000" flipH="1">
            <a:off x="3923601" y="4937479"/>
            <a:ext cx="636494" cy="32414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30" name="연결선: 꺾임 129">
            <a:extLst>
              <a:ext uri="{FF2B5EF4-FFF2-40B4-BE49-F238E27FC236}">
                <a16:creationId xmlns:a16="http://schemas.microsoft.com/office/drawing/2014/main" id="{64B9EE01-D147-444D-BA30-08B788F19A05}"/>
              </a:ext>
            </a:extLst>
          </p:cNvPr>
          <p:cNvCxnSpPr>
            <a:stCxn id="82" idx="3"/>
            <a:endCxn id="259" idx="3"/>
          </p:cNvCxnSpPr>
          <p:nvPr/>
        </p:nvCxnSpPr>
        <p:spPr>
          <a:xfrm>
            <a:off x="3719736" y="3038524"/>
            <a:ext cx="12700" cy="396640"/>
          </a:xfrm>
          <a:prstGeom prst="bentConnector3">
            <a:avLst>
              <a:gd name="adj1" fmla="val 2400000"/>
            </a:avLst>
          </a:prstGeom>
        </p:spPr>
        <p:style>
          <a:lnRef idx="1">
            <a:schemeClr val="dk1"/>
          </a:lnRef>
          <a:fillRef idx="0">
            <a:schemeClr val="dk1"/>
          </a:fillRef>
          <a:effectRef idx="0">
            <a:schemeClr val="dk1"/>
          </a:effectRef>
          <a:fontRef idx="minor">
            <a:schemeClr val="tx1"/>
          </a:fontRef>
        </p:style>
      </p:cxnSp>
      <p:cxnSp>
        <p:nvCxnSpPr>
          <p:cNvPr id="332" name="직선 화살표 연결선 331">
            <a:extLst>
              <a:ext uri="{FF2B5EF4-FFF2-40B4-BE49-F238E27FC236}">
                <a16:creationId xmlns:a16="http://schemas.microsoft.com/office/drawing/2014/main" id="{52440E83-28CD-480B-82DB-F0591E5949EB}"/>
              </a:ext>
            </a:extLst>
          </p:cNvPr>
          <p:cNvCxnSpPr>
            <a:cxnSpLocks/>
            <a:endCxn id="103" idx="1"/>
          </p:cNvCxnSpPr>
          <p:nvPr/>
        </p:nvCxnSpPr>
        <p:spPr>
          <a:xfrm>
            <a:off x="4022475" y="3255163"/>
            <a:ext cx="38144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6" name="직선 연결선 135">
            <a:extLst>
              <a:ext uri="{FF2B5EF4-FFF2-40B4-BE49-F238E27FC236}">
                <a16:creationId xmlns:a16="http://schemas.microsoft.com/office/drawing/2014/main" id="{2431762E-C709-4A5E-88C6-FF80A75F7FAF}"/>
              </a:ext>
            </a:extLst>
          </p:cNvPr>
          <p:cNvCxnSpPr>
            <a:stCxn id="104" idx="3"/>
          </p:cNvCxnSpPr>
          <p:nvPr/>
        </p:nvCxnSpPr>
        <p:spPr>
          <a:xfrm flipV="1">
            <a:off x="7173666" y="3255163"/>
            <a:ext cx="378934" cy="1890"/>
          </a:xfrm>
          <a:prstGeom prst="line">
            <a:avLst/>
          </a:prstGeom>
        </p:spPr>
        <p:style>
          <a:lnRef idx="1">
            <a:schemeClr val="dk1"/>
          </a:lnRef>
          <a:fillRef idx="0">
            <a:schemeClr val="dk1"/>
          </a:fillRef>
          <a:effectRef idx="0">
            <a:schemeClr val="dk1"/>
          </a:effectRef>
          <a:fontRef idx="minor">
            <a:schemeClr val="tx1"/>
          </a:fontRef>
        </p:style>
      </p:cxnSp>
      <p:cxnSp>
        <p:nvCxnSpPr>
          <p:cNvPr id="340" name="직선 연결선 339">
            <a:extLst>
              <a:ext uri="{FF2B5EF4-FFF2-40B4-BE49-F238E27FC236}">
                <a16:creationId xmlns:a16="http://schemas.microsoft.com/office/drawing/2014/main" id="{5B3C3860-F4F0-418F-B979-ED1CC63CB64B}"/>
              </a:ext>
            </a:extLst>
          </p:cNvPr>
          <p:cNvCxnSpPr>
            <a:cxnSpLocks/>
            <a:stCxn id="255" idx="3"/>
          </p:cNvCxnSpPr>
          <p:nvPr/>
        </p:nvCxnSpPr>
        <p:spPr>
          <a:xfrm flipV="1">
            <a:off x="5375920" y="1424154"/>
            <a:ext cx="396000" cy="1"/>
          </a:xfrm>
          <a:prstGeom prst="line">
            <a:avLst/>
          </a:prstGeom>
        </p:spPr>
        <p:style>
          <a:lnRef idx="1">
            <a:schemeClr val="dk1"/>
          </a:lnRef>
          <a:fillRef idx="0">
            <a:schemeClr val="dk1"/>
          </a:fillRef>
          <a:effectRef idx="0">
            <a:schemeClr val="dk1"/>
          </a:effectRef>
          <a:fontRef idx="minor">
            <a:schemeClr val="tx1"/>
          </a:fontRef>
        </p:style>
      </p:cxnSp>
      <p:sp>
        <p:nvSpPr>
          <p:cNvPr id="344" name="순서도: 처리 343">
            <a:extLst>
              <a:ext uri="{FF2B5EF4-FFF2-40B4-BE49-F238E27FC236}">
                <a16:creationId xmlns:a16="http://schemas.microsoft.com/office/drawing/2014/main" id="{6ADA6E93-43A7-48D1-91E5-54BB1BAA1131}"/>
              </a:ext>
            </a:extLst>
          </p:cNvPr>
          <p:cNvSpPr/>
          <p:nvPr/>
        </p:nvSpPr>
        <p:spPr>
          <a:xfrm>
            <a:off x="6200887" y="1871005"/>
            <a:ext cx="972000" cy="18000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00" dirty="0">
                <a:solidFill>
                  <a:schemeClr val="tx1"/>
                </a:solidFill>
                <a:latin typeface="+mn-ea"/>
              </a:rPr>
              <a:t>게시글 작성</a:t>
            </a:r>
          </a:p>
        </p:txBody>
      </p:sp>
      <p:cxnSp>
        <p:nvCxnSpPr>
          <p:cNvPr id="349" name="직선 연결선 348">
            <a:extLst>
              <a:ext uri="{FF2B5EF4-FFF2-40B4-BE49-F238E27FC236}">
                <a16:creationId xmlns:a16="http://schemas.microsoft.com/office/drawing/2014/main" id="{A4B63772-A610-4B3C-9F15-54045C0A3344}"/>
              </a:ext>
            </a:extLst>
          </p:cNvPr>
          <p:cNvCxnSpPr>
            <a:cxnSpLocks/>
            <a:stCxn id="252" idx="3"/>
          </p:cNvCxnSpPr>
          <p:nvPr/>
        </p:nvCxnSpPr>
        <p:spPr>
          <a:xfrm>
            <a:off x="3719736" y="2119122"/>
            <a:ext cx="302739" cy="7681"/>
          </a:xfrm>
          <a:prstGeom prst="line">
            <a:avLst/>
          </a:prstGeom>
        </p:spPr>
        <p:style>
          <a:lnRef idx="1">
            <a:schemeClr val="dk1"/>
          </a:lnRef>
          <a:fillRef idx="0">
            <a:schemeClr val="dk1"/>
          </a:fillRef>
          <a:effectRef idx="0">
            <a:schemeClr val="dk1"/>
          </a:effectRef>
          <a:fontRef idx="minor">
            <a:schemeClr val="tx1"/>
          </a:fontRef>
        </p:style>
      </p:cxnSp>
      <p:cxnSp>
        <p:nvCxnSpPr>
          <p:cNvPr id="352" name="직선 연결선 351">
            <a:extLst>
              <a:ext uri="{FF2B5EF4-FFF2-40B4-BE49-F238E27FC236}">
                <a16:creationId xmlns:a16="http://schemas.microsoft.com/office/drawing/2014/main" id="{550A2DED-BA7B-40AB-B9EF-E5667B4CD191}"/>
              </a:ext>
            </a:extLst>
          </p:cNvPr>
          <p:cNvCxnSpPr>
            <a:cxnSpLocks/>
            <a:stCxn id="263" idx="3"/>
          </p:cNvCxnSpPr>
          <p:nvPr/>
        </p:nvCxnSpPr>
        <p:spPr>
          <a:xfrm>
            <a:off x="5375920" y="2682228"/>
            <a:ext cx="396000" cy="764"/>
          </a:xfrm>
          <a:prstGeom prst="line">
            <a:avLst/>
          </a:prstGeom>
        </p:spPr>
        <p:style>
          <a:lnRef idx="1">
            <a:schemeClr val="dk1"/>
          </a:lnRef>
          <a:fillRef idx="0">
            <a:schemeClr val="dk1"/>
          </a:fillRef>
          <a:effectRef idx="0">
            <a:schemeClr val="dk1"/>
          </a:effectRef>
          <a:fontRef idx="minor">
            <a:schemeClr val="tx1"/>
          </a:fontRef>
        </p:style>
      </p:cxnSp>
      <p:cxnSp>
        <p:nvCxnSpPr>
          <p:cNvPr id="355" name="직선 화살표 연결선 354">
            <a:extLst>
              <a:ext uri="{FF2B5EF4-FFF2-40B4-BE49-F238E27FC236}">
                <a16:creationId xmlns:a16="http://schemas.microsoft.com/office/drawing/2014/main" id="{CC4B34AF-0A9E-47C8-8154-3D11F5A7FB37}"/>
              </a:ext>
            </a:extLst>
          </p:cNvPr>
          <p:cNvCxnSpPr>
            <a:cxnSpLocks/>
            <a:stCxn id="100" idx="3"/>
            <a:endCxn id="344" idx="1"/>
          </p:cNvCxnSpPr>
          <p:nvPr/>
        </p:nvCxnSpPr>
        <p:spPr>
          <a:xfrm>
            <a:off x="5375920" y="1958142"/>
            <a:ext cx="824967" cy="28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8" name="직선 연결선 357">
            <a:extLst>
              <a:ext uri="{FF2B5EF4-FFF2-40B4-BE49-F238E27FC236}">
                <a16:creationId xmlns:a16="http://schemas.microsoft.com/office/drawing/2014/main" id="{55EF9096-D0C7-4308-8773-DD8AD83A64C3}"/>
              </a:ext>
            </a:extLst>
          </p:cNvPr>
          <p:cNvCxnSpPr>
            <a:cxnSpLocks/>
            <a:stCxn id="294" idx="3"/>
          </p:cNvCxnSpPr>
          <p:nvPr/>
        </p:nvCxnSpPr>
        <p:spPr>
          <a:xfrm>
            <a:off x="5375920" y="4197611"/>
            <a:ext cx="412483" cy="0"/>
          </a:xfrm>
          <a:prstGeom prst="line">
            <a:avLst/>
          </a:prstGeom>
        </p:spPr>
        <p:style>
          <a:lnRef idx="1">
            <a:schemeClr val="dk1"/>
          </a:lnRef>
          <a:fillRef idx="0">
            <a:schemeClr val="dk1"/>
          </a:fillRef>
          <a:effectRef idx="0">
            <a:schemeClr val="dk1"/>
          </a:effectRef>
          <a:fontRef idx="minor">
            <a:schemeClr val="tx1"/>
          </a:fontRef>
        </p:style>
      </p:cxnSp>
      <p:cxnSp>
        <p:nvCxnSpPr>
          <p:cNvPr id="361" name="직선 연결선 360">
            <a:extLst>
              <a:ext uri="{FF2B5EF4-FFF2-40B4-BE49-F238E27FC236}">
                <a16:creationId xmlns:a16="http://schemas.microsoft.com/office/drawing/2014/main" id="{1131834F-CE10-4B1E-88A3-6D616A7F1F69}"/>
              </a:ext>
            </a:extLst>
          </p:cNvPr>
          <p:cNvCxnSpPr>
            <a:cxnSpLocks/>
            <a:stCxn id="295" idx="3"/>
          </p:cNvCxnSpPr>
          <p:nvPr/>
        </p:nvCxnSpPr>
        <p:spPr>
          <a:xfrm>
            <a:off x="5375919" y="5417797"/>
            <a:ext cx="412484" cy="0"/>
          </a:xfrm>
          <a:prstGeom prst="line">
            <a:avLst/>
          </a:prstGeom>
        </p:spPr>
        <p:style>
          <a:lnRef idx="1">
            <a:schemeClr val="dk1"/>
          </a:lnRef>
          <a:fillRef idx="0">
            <a:schemeClr val="dk1"/>
          </a:fillRef>
          <a:effectRef idx="0">
            <a:schemeClr val="dk1"/>
          </a:effectRef>
          <a:fontRef idx="minor">
            <a:schemeClr val="tx1"/>
          </a:fontRef>
        </p:style>
      </p:cxnSp>
      <p:cxnSp>
        <p:nvCxnSpPr>
          <p:cNvPr id="364" name="직선 연결선 363">
            <a:extLst>
              <a:ext uri="{FF2B5EF4-FFF2-40B4-BE49-F238E27FC236}">
                <a16:creationId xmlns:a16="http://schemas.microsoft.com/office/drawing/2014/main" id="{81715104-1092-40C9-B5F3-A4E3445A6F65}"/>
              </a:ext>
            </a:extLst>
          </p:cNvPr>
          <p:cNvCxnSpPr>
            <a:cxnSpLocks/>
            <a:stCxn id="300" idx="3"/>
          </p:cNvCxnSpPr>
          <p:nvPr/>
        </p:nvCxnSpPr>
        <p:spPr>
          <a:xfrm>
            <a:off x="3719736" y="6043938"/>
            <a:ext cx="324000" cy="0"/>
          </a:xfrm>
          <a:prstGeom prst="line">
            <a:avLst/>
          </a:prstGeom>
        </p:spPr>
        <p:style>
          <a:lnRef idx="1">
            <a:schemeClr val="dk1"/>
          </a:lnRef>
          <a:fillRef idx="0">
            <a:schemeClr val="dk1"/>
          </a:fillRef>
          <a:effectRef idx="0">
            <a:schemeClr val="dk1"/>
          </a:effectRef>
          <a:fontRef idx="minor">
            <a:schemeClr val="tx1"/>
          </a:fontRef>
        </p:style>
      </p:cxnSp>
      <p:cxnSp>
        <p:nvCxnSpPr>
          <p:cNvPr id="367" name="직선 연결선 366">
            <a:extLst>
              <a:ext uri="{FF2B5EF4-FFF2-40B4-BE49-F238E27FC236}">
                <a16:creationId xmlns:a16="http://schemas.microsoft.com/office/drawing/2014/main" id="{252CFF02-528F-4836-A09D-928D50971D79}"/>
              </a:ext>
            </a:extLst>
          </p:cNvPr>
          <p:cNvCxnSpPr>
            <a:cxnSpLocks/>
            <a:stCxn id="297" idx="3"/>
          </p:cNvCxnSpPr>
          <p:nvPr/>
        </p:nvCxnSpPr>
        <p:spPr>
          <a:xfrm flipV="1">
            <a:off x="3719736" y="4781301"/>
            <a:ext cx="360040" cy="168"/>
          </a:xfrm>
          <a:prstGeom prst="line">
            <a:avLst/>
          </a:prstGeom>
        </p:spPr>
        <p:style>
          <a:lnRef idx="1">
            <a:schemeClr val="dk1"/>
          </a:lnRef>
          <a:fillRef idx="0">
            <a:schemeClr val="dk1"/>
          </a:fillRef>
          <a:effectRef idx="0">
            <a:schemeClr val="dk1"/>
          </a:effectRef>
          <a:fontRef idx="minor">
            <a:schemeClr val="tx1"/>
          </a:fontRef>
        </p:style>
      </p:cxnSp>
      <p:cxnSp>
        <p:nvCxnSpPr>
          <p:cNvPr id="370" name="직선 연결선 369">
            <a:extLst>
              <a:ext uri="{FF2B5EF4-FFF2-40B4-BE49-F238E27FC236}">
                <a16:creationId xmlns:a16="http://schemas.microsoft.com/office/drawing/2014/main" id="{BA8E860A-BF63-4AAB-BC57-1BC3089ACFC3}"/>
              </a:ext>
            </a:extLst>
          </p:cNvPr>
          <p:cNvCxnSpPr>
            <a:cxnSpLocks/>
            <a:stCxn id="305" idx="6"/>
          </p:cNvCxnSpPr>
          <p:nvPr/>
        </p:nvCxnSpPr>
        <p:spPr>
          <a:xfrm>
            <a:off x="1694787" y="3430046"/>
            <a:ext cx="507171" cy="0"/>
          </a:xfrm>
          <a:prstGeom prst="line">
            <a:avLst/>
          </a:prstGeom>
        </p:spPr>
        <p:style>
          <a:lnRef idx="1">
            <a:schemeClr val="dk1"/>
          </a:lnRef>
          <a:fillRef idx="0">
            <a:schemeClr val="dk1"/>
          </a:fillRef>
          <a:effectRef idx="0">
            <a:schemeClr val="dk1"/>
          </a:effectRef>
          <a:fontRef idx="minor">
            <a:schemeClr val="tx1"/>
          </a:fontRef>
        </p:style>
      </p:cxnSp>
      <p:cxnSp>
        <p:nvCxnSpPr>
          <p:cNvPr id="171" name="직선 화살표 연결선 170">
            <a:extLst>
              <a:ext uri="{FF2B5EF4-FFF2-40B4-BE49-F238E27FC236}">
                <a16:creationId xmlns:a16="http://schemas.microsoft.com/office/drawing/2014/main" id="{511AD2EC-D7E4-4233-9A87-CBC7281BEAE7}"/>
              </a:ext>
            </a:extLst>
          </p:cNvPr>
          <p:cNvCxnSpPr>
            <a:stCxn id="263" idx="0"/>
            <a:endCxn id="269" idx="2"/>
          </p:cNvCxnSpPr>
          <p:nvPr/>
        </p:nvCxnSpPr>
        <p:spPr>
          <a:xfrm flipV="1">
            <a:off x="4889920" y="2379292"/>
            <a:ext cx="0" cy="2129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5" name="직선 화살표 연결선 374">
            <a:extLst>
              <a:ext uri="{FF2B5EF4-FFF2-40B4-BE49-F238E27FC236}">
                <a16:creationId xmlns:a16="http://schemas.microsoft.com/office/drawing/2014/main" id="{1DD6A836-F387-41D2-BC6D-99F304B00D6E}"/>
              </a:ext>
            </a:extLst>
          </p:cNvPr>
          <p:cNvCxnSpPr>
            <a:cxnSpLocks/>
            <a:stCxn id="295" idx="0"/>
            <a:endCxn id="296" idx="2"/>
          </p:cNvCxnSpPr>
          <p:nvPr/>
        </p:nvCxnSpPr>
        <p:spPr>
          <a:xfrm flipV="1">
            <a:off x="4889919" y="4871301"/>
            <a:ext cx="1" cy="4564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708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1047586838"/>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1" name="순서도: 처리 90">
            <a:extLst>
              <a:ext uri="{FF2B5EF4-FFF2-40B4-BE49-F238E27FC236}">
                <a16:creationId xmlns:a16="http://schemas.microsoft.com/office/drawing/2014/main"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spTree>
    <p:extLst>
      <p:ext uri="{BB962C8B-B14F-4D97-AF65-F5344CB8AC3E}">
        <p14:creationId xmlns:p14="http://schemas.microsoft.com/office/powerpoint/2010/main" val="2688285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endParaRPr lang="ko-KR" altLang="en-US" dirty="0"/>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endParaRPr lang="ko-KR" altLang="en-US" dirty="0"/>
          </a:p>
        </p:txBody>
      </p:sp>
    </p:spTree>
    <p:extLst>
      <p:ext uri="{BB962C8B-B14F-4D97-AF65-F5344CB8AC3E}">
        <p14:creationId xmlns:p14="http://schemas.microsoft.com/office/powerpoint/2010/main" val="2611690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163780911"/>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spTree>
    <p:extLst>
      <p:ext uri="{BB962C8B-B14F-4D97-AF65-F5344CB8AC3E}">
        <p14:creationId xmlns:p14="http://schemas.microsoft.com/office/powerpoint/2010/main" val="375987948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4006</TotalTime>
  <Words>273</Words>
  <Application>Microsoft Office PowerPoint</Application>
  <PresentationFormat>와이드스크린</PresentationFormat>
  <Paragraphs>150</Paragraphs>
  <Slides>7</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7</vt:i4>
      </vt:variant>
    </vt:vector>
  </HeadingPairs>
  <TitlesOfParts>
    <vt:vector size="11" baseType="lpstr">
      <vt:lpstr>SF Pro Text Regular</vt:lpstr>
      <vt:lpstr>맑은 고딕</vt:lpstr>
      <vt:lpstr>Arial</vt:lpstr>
      <vt:lpstr>Office 테마</vt:lpstr>
      <vt:lpstr>프로젝트 명</vt:lpstr>
      <vt:lpstr>서비스 개요</vt:lpstr>
      <vt:lpstr>ERD</vt:lpstr>
      <vt:lpstr>Logic process</vt:lpstr>
      <vt:lpstr>User flow</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t</cp:lastModifiedBy>
  <cp:revision>132</cp:revision>
  <cp:lastPrinted>2019-05-29T05:54:36Z</cp:lastPrinted>
  <dcterms:created xsi:type="dcterms:W3CDTF">2019-03-11T07:43:12Z</dcterms:created>
  <dcterms:modified xsi:type="dcterms:W3CDTF">2021-04-21T14:49:27Z</dcterms:modified>
</cp:coreProperties>
</file>