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76" r:id="rId3"/>
    <p:sldId id="278" r:id="rId4"/>
    <p:sldId id="277" r:id="rId5"/>
    <p:sldId id="275" r:id="rId6"/>
    <p:sldId id="280" r:id="rId7"/>
    <p:sldId id="281" r:id="rId8"/>
    <p:sldId id="282" r:id="rId9"/>
    <p:sldId id="283" r:id="rId10"/>
    <p:sldId id="284" r:id="rId11"/>
    <p:sldId id="279" r:id="rId12"/>
    <p:sldId id="273" r:id="rId13"/>
    <p:sldId id="274" r:id="rId14"/>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8"/>
            <p14:sldId id="277"/>
            <p14:sldId id="275"/>
            <p14:sldId id="280"/>
            <p14:sldId id="281"/>
            <p14:sldId id="282"/>
            <p14:sldId id="283"/>
            <p14:sldId id="284"/>
            <p14:sldId id="279"/>
            <p14:sldId id="273"/>
            <p14:sldId id="274"/>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100" d="100"/>
          <a:sy n="100" d="100"/>
        </p:scale>
        <p:origin x="-1152" y="-4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2021-04-29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 xmlns:a16="http://schemas.microsoft.com/office/drawing/2014/main" val="20000"/>
                    </a:ext>
                  </a:extLst>
                </a:gridCol>
                <a:gridCol w="956719">
                  <a:extLst>
                    <a:ext uri="{9D8B030D-6E8A-4147-A177-3AD203B41FA5}">
                      <a16:colId xmlns="" xmlns:a16="http://schemas.microsoft.com/office/drawing/2014/main" val="20001"/>
                    </a:ext>
                  </a:extLst>
                </a:gridCol>
                <a:gridCol w="956719">
                  <a:extLst>
                    <a:ext uri="{9D8B030D-6E8A-4147-A177-3AD203B41FA5}">
                      <a16:colId xmlns="" xmlns:a16="http://schemas.microsoft.com/office/drawing/2014/main" val="748956557"/>
                    </a:ext>
                  </a:extLst>
                </a:gridCol>
                <a:gridCol w="956719">
                  <a:extLst>
                    <a:ext uri="{9D8B030D-6E8A-4147-A177-3AD203B41FA5}">
                      <a16:colId xmlns="" xmlns:a16="http://schemas.microsoft.com/office/drawing/2014/main" val="2052663771"/>
                    </a:ext>
                  </a:extLst>
                </a:gridCol>
                <a:gridCol w="956719">
                  <a:extLst>
                    <a:ext uri="{9D8B030D-6E8A-4147-A177-3AD203B41FA5}">
                      <a16:colId xmlns="" xmlns:a16="http://schemas.microsoft.com/office/drawing/2014/main" val="1774092345"/>
                    </a:ext>
                  </a:extLst>
                </a:gridCol>
                <a:gridCol w="956719">
                  <a:extLst>
                    <a:ext uri="{9D8B030D-6E8A-4147-A177-3AD203B41FA5}">
                      <a16:colId xmlns=""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5" name="제목 개체 틀 9">
            <a:extLst>
              <a:ext uri="{FF2B5EF4-FFF2-40B4-BE49-F238E27FC236}">
                <a16:creationId xmlns=""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 xmlns:a16="http://schemas.microsoft.com/office/drawing/2014/main" val="20000"/>
                    </a:ext>
                  </a:extLst>
                </a:gridCol>
                <a:gridCol w="2976331">
                  <a:extLst>
                    <a:ext uri="{9D8B030D-6E8A-4147-A177-3AD203B41FA5}">
                      <a16:colId xmlns="" xmlns:a16="http://schemas.microsoft.com/office/drawing/2014/main" val="20001"/>
                    </a:ext>
                  </a:extLst>
                </a:gridCol>
                <a:gridCol w="1055397">
                  <a:extLst>
                    <a:ext uri="{9D8B030D-6E8A-4147-A177-3AD203B41FA5}">
                      <a16:colId xmlns="" xmlns:a16="http://schemas.microsoft.com/office/drawing/2014/main" val="20002"/>
                    </a:ext>
                  </a:extLst>
                </a:gridCol>
                <a:gridCol w="3361093">
                  <a:extLst>
                    <a:ext uri="{9D8B030D-6E8A-4147-A177-3AD203B41FA5}">
                      <a16:colId xmlns="" xmlns:a16="http://schemas.microsoft.com/office/drawing/2014/main" val="20003"/>
                    </a:ext>
                  </a:extLst>
                </a:gridCol>
                <a:gridCol w="2370770">
                  <a:extLst>
                    <a:ext uri="{9D8B030D-6E8A-4147-A177-3AD203B41FA5}">
                      <a16:colId xmlns="" xmlns:a16="http://schemas.microsoft.com/office/drawing/2014/main" val="20004"/>
                    </a:ext>
                  </a:extLst>
                </a:gridCol>
                <a:gridCol w="555955">
                  <a:extLst>
                    <a:ext uri="{9D8B030D-6E8A-4147-A177-3AD203B41FA5}">
                      <a16:colId xmlns="" xmlns:a16="http://schemas.microsoft.com/office/drawing/2014/main" val="20006"/>
                    </a:ext>
                  </a:extLst>
                </a:gridCol>
                <a:gridCol w="623991">
                  <a:extLst>
                    <a:ext uri="{9D8B030D-6E8A-4147-A177-3AD203B41FA5}">
                      <a16:colId xmlns=""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프로젝트 명</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19F2D03-4DCC-42DA-95ED-B3FF360D7F63}"/>
              </a:ext>
            </a:extLst>
          </p:cNvPr>
          <p:cNvSpPr>
            <a:spLocks noGrp="1"/>
          </p:cNvSpPr>
          <p:nvPr>
            <p:ph type="title"/>
          </p:nvPr>
        </p:nvSpPr>
        <p:spPr/>
        <p:txBody>
          <a:bodyPr/>
          <a:lstStyle/>
          <a:p>
            <a:r>
              <a:rPr lang="en-US" altLang="ko-KR" dirty="0"/>
              <a:t>User </a:t>
            </a:r>
            <a:r>
              <a:rPr lang="en-US" altLang="ko-KR" dirty="0" smtClean="0"/>
              <a:t>flow : </a:t>
            </a:r>
            <a:r>
              <a:rPr lang="ko-KR" altLang="en-US" dirty="0" smtClean="0"/>
              <a:t>전체 트레이너 목록</a:t>
            </a:r>
            <a:r>
              <a:rPr lang="en-US" altLang="ko-KR" dirty="0"/>
              <a:t> </a:t>
            </a:r>
            <a:r>
              <a:rPr lang="ko-KR" altLang="en-US" dirty="0" smtClean="0"/>
              <a:t>페이지</a:t>
            </a:r>
            <a:endParaRPr lang="ko-KR" altLang="en-US" dirty="0"/>
          </a:p>
        </p:txBody>
      </p:sp>
      <p:graphicFrame>
        <p:nvGraphicFramePr>
          <p:cNvPr id="3" name="표 2">
            <a:extLst>
              <a:ext uri="{FF2B5EF4-FFF2-40B4-BE49-F238E27FC236}">
                <a16:creationId xmlns=""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814743309"/>
              </p:ext>
            </p:extLst>
          </p:nvPr>
        </p:nvGraphicFramePr>
        <p:xfrm>
          <a:off x="1197870" y="1268760"/>
          <a:ext cx="9794674" cy="5256584"/>
        </p:xfrm>
        <a:graphic>
          <a:graphicData uri="http://schemas.openxmlformats.org/drawingml/2006/table">
            <a:tbl>
              <a:tblPr>
                <a:tableStyleId>{5C22544A-7EE6-4342-B048-85BDC9FD1C3A}</a:tableStyleId>
              </a:tblPr>
              <a:tblGrid>
                <a:gridCol w="1264615">
                  <a:extLst>
                    <a:ext uri="{9D8B030D-6E8A-4147-A177-3AD203B41FA5}">
                      <a16:colId xmlns="" xmlns:a16="http://schemas.microsoft.com/office/drawing/2014/main" val="554055183"/>
                    </a:ext>
                  </a:extLst>
                </a:gridCol>
                <a:gridCol w="8530059">
                  <a:extLst>
                    <a:ext uri="{9D8B030D-6E8A-4147-A177-3AD203B41FA5}">
                      <a16:colId xmlns="" xmlns:a16="http://schemas.microsoft.com/office/drawing/2014/main" val="20000"/>
                    </a:ext>
                  </a:extLst>
                </a:gridCol>
              </a:tblGrid>
              <a:tr h="5256584">
                <a:tc>
                  <a:txBody>
                    <a:bodyPr/>
                    <a:lstStyle/>
                    <a:p>
                      <a:pPr algn="ctr" latinLnBrk="1"/>
                      <a:r>
                        <a:rPr lang="en-US" altLang="ko-KR" sz="1000" b="1" dirty="0" err="1" smtClean="0">
                          <a:solidFill>
                            <a:schemeClr val="tx1"/>
                          </a:solidFill>
                        </a:rPr>
                        <a:t>totalTrainerList</a:t>
                      </a:r>
                      <a:endParaRPr lang="en-US" altLang="ko-KR" sz="1000" b="1" dirty="0" smtClean="0">
                        <a:solidFill>
                          <a:schemeClr val="tx1"/>
                        </a:solidFill>
                      </a:endParaRPr>
                    </a:p>
                    <a:p>
                      <a:pPr algn="ctr" latinLnBrk="1"/>
                      <a:r>
                        <a:rPr lang="en-US" altLang="ko-KR" sz="1000" b="1" dirty="0" smtClean="0">
                          <a:solidFill>
                            <a:schemeClr val="tx1"/>
                          </a:solidFill>
                        </a:rPr>
                        <a:t>User </a:t>
                      </a:r>
                      <a:r>
                        <a:rPr lang="en-US" altLang="ko-KR" sz="1000" b="1" dirty="0">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139" name="TextBox 138">
            <a:extLst>
              <a:ext uri="{FF2B5EF4-FFF2-40B4-BE49-F238E27FC236}">
                <a16:creationId xmlns=""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
        <p:nvSpPr>
          <p:cNvPr id="63" name="순서도: 문서 4">
            <a:extLst>
              <a:ext uri="{FF2B5EF4-FFF2-40B4-BE49-F238E27FC236}">
                <a16:creationId xmlns:a16="http://schemas.microsoft.com/office/drawing/2014/main" xmlns="" id="{27298BDD-BEED-483B-A942-11880CD2BCCD}"/>
              </a:ext>
            </a:extLst>
          </p:cNvPr>
          <p:cNvSpPr/>
          <p:nvPr/>
        </p:nvSpPr>
        <p:spPr>
          <a:xfrm>
            <a:off x="5848622" y="1874598"/>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Index.jsp</a:t>
            </a:r>
            <a:endParaRPr lang="en-US" altLang="ko-KR" sz="800" dirty="0">
              <a:solidFill>
                <a:schemeClr val="tx1"/>
              </a:solidFill>
              <a:latin typeface="+mn-ea"/>
            </a:endParaRPr>
          </a:p>
        </p:txBody>
      </p:sp>
      <p:cxnSp>
        <p:nvCxnSpPr>
          <p:cNvPr id="61" name="직선 화살표 연결선 60">
            <a:extLst>
              <a:ext uri="{FF2B5EF4-FFF2-40B4-BE49-F238E27FC236}">
                <a16:creationId xmlns="" xmlns:a16="http://schemas.microsoft.com/office/drawing/2014/main" id="{3EDA3593-F331-4B43-B8B1-68EE7CADE1D7}"/>
              </a:ext>
            </a:extLst>
          </p:cNvPr>
          <p:cNvCxnSpPr>
            <a:stCxn id="63" idx="2"/>
          </p:cNvCxnSpPr>
          <p:nvPr/>
        </p:nvCxnSpPr>
        <p:spPr>
          <a:xfrm>
            <a:off x="6762074" y="2125051"/>
            <a:ext cx="0" cy="30576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3" name="순서도: 판단 82">
            <a:extLst>
              <a:ext uri="{FF2B5EF4-FFF2-40B4-BE49-F238E27FC236}">
                <a16:creationId xmlns="" xmlns:a16="http://schemas.microsoft.com/office/drawing/2014/main" id="{C07A0973-7A51-4E56-927B-66B2A3E6F2B9}"/>
              </a:ext>
            </a:extLst>
          </p:cNvPr>
          <p:cNvSpPr/>
          <p:nvPr/>
        </p:nvSpPr>
        <p:spPr>
          <a:xfrm>
            <a:off x="5771964" y="2430813"/>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TotalTrainerList</a:t>
            </a:r>
            <a:endParaRPr lang="en-US" altLang="ko-KR" sz="800" dirty="0" smtClean="0">
              <a:solidFill>
                <a:schemeClr val="tx1"/>
              </a:solidFill>
            </a:endParaRPr>
          </a:p>
          <a:p>
            <a:pPr algn="ctr"/>
            <a:r>
              <a:rPr lang="en-US" altLang="ko-KR" sz="800" dirty="0" smtClean="0">
                <a:solidFill>
                  <a:schemeClr val="tx1"/>
                </a:solidFill>
              </a:rPr>
              <a:t>OkAction.java</a:t>
            </a:r>
            <a:endParaRPr lang="ko-KR" altLang="en-US" sz="800" dirty="0">
              <a:solidFill>
                <a:schemeClr val="tx1"/>
              </a:solidFill>
            </a:endParaRPr>
          </a:p>
        </p:txBody>
      </p:sp>
      <p:sp>
        <p:nvSpPr>
          <p:cNvPr id="98" name="직사각형 97">
            <a:extLst>
              <a:ext uri="{FF2B5EF4-FFF2-40B4-BE49-F238E27FC236}">
                <a16:creationId xmlns="" xmlns:a16="http://schemas.microsoft.com/office/drawing/2014/main" id="{A9428C8F-F6B1-42F6-AF7E-64F4E0684A90}"/>
              </a:ext>
            </a:extLst>
          </p:cNvPr>
          <p:cNvSpPr/>
          <p:nvPr/>
        </p:nvSpPr>
        <p:spPr>
          <a:xfrm>
            <a:off x="5428600" y="2379706"/>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99" name="직사각형 98">
            <a:extLst>
              <a:ext uri="{FF2B5EF4-FFF2-40B4-BE49-F238E27FC236}">
                <a16:creationId xmlns="" xmlns:a16="http://schemas.microsoft.com/office/drawing/2014/main" id="{A9428C8F-F6B1-42F6-AF7E-64F4E0684A90}"/>
              </a:ext>
            </a:extLst>
          </p:cNvPr>
          <p:cNvSpPr/>
          <p:nvPr/>
        </p:nvSpPr>
        <p:spPr>
          <a:xfrm>
            <a:off x="6847587" y="2893450"/>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sp>
        <p:nvSpPr>
          <p:cNvPr id="106" name="직사각형 105">
            <a:extLst>
              <a:ext uri="{FF2B5EF4-FFF2-40B4-BE49-F238E27FC236}">
                <a16:creationId xmlns="" xmlns:a16="http://schemas.microsoft.com/office/drawing/2014/main" id="{A9428C8F-F6B1-42F6-AF7E-64F4E0684A90}"/>
              </a:ext>
            </a:extLst>
          </p:cNvPr>
          <p:cNvSpPr/>
          <p:nvPr/>
        </p:nvSpPr>
        <p:spPr>
          <a:xfrm>
            <a:off x="8204188" y="2735591"/>
            <a:ext cx="779381" cy="215444"/>
          </a:xfrm>
          <a:prstGeom prst="rect">
            <a:avLst/>
          </a:prstGeom>
        </p:spPr>
        <p:txBody>
          <a:bodyPr wrap="none">
            <a:spAutoFit/>
          </a:bodyPr>
          <a:lstStyle/>
          <a:p>
            <a:r>
              <a:rPr lang="en-US" altLang="ko-KR" sz="800" dirty="0" smtClean="0"/>
              <a:t>DG_TRAINER</a:t>
            </a:r>
          </a:p>
        </p:txBody>
      </p:sp>
      <p:pic>
        <p:nvPicPr>
          <p:cNvPr id="107" name="그림 106" descr="모니터, 컴퓨터이(가) 표시된 사진&#10;&#10;자동 생성된 설명">
            <a:extLst>
              <a:ext uri="{FF2B5EF4-FFF2-40B4-BE49-F238E27FC236}">
                <a16:creationId xmlns:a16="http://schemas.microsoft.com/office/drawing/2014/main" xmlns=""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6240" y="2265115"/>
            <a:ext cx="611352" cy="586336"/>
          </a:xfrm>
          <a:prstGeom prst="rect">
            <a:avLst/>
          </a:prstGeom>
        </p:spPr>
      </p:pic>
      <p:cxnSp>
        <p:nvCxnSpPr>
          <p:cNvPr id="108" name="직선 화살표 연결선 107"/>
          <p:cNvCxnSpPr/>
          <p:nvPr/>
        </p:nvCxnSpPr>
        <p:spPr>
          <a:xfrm>
            <a:off x="7891849" y="2682417"/>
            <a:ext cx="324024"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109" name="직선 화살표 연결선 108"/>
          <p:cNvCxnSpPr/>
          <p:nvPr/>
        </p:nvCxnSpPr>
        <p:spPr>
          <a:xfrm flipH="1">
            <a:off x="7842922" y="2532882"/>
            <a:ext cx="360040"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37" name="직사각형 36"/>
          <p:cNvSpPr/>
          <p:nvPr/>
        </p:nvSpPr>
        <p:spPr>
          <a:xfrm>
            <a:off x="4827615" y="2487428"/>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404.jsp</a:t>
            </a:r>
            <a:endParaRPr lang="ko-KR" altLang="en-US" sz="800" dirty="0">
              <a:solidFill>
                <a:schemeClr val="tx1"/>
              </a:solidFill>
            </a:endParaRPr>
          </a:p>
        </p:txBody>
      </p:sp>
      <p:cxnSp>
        <p:nvCxnSpPr>
          <p:cNvPr id="38" name="직선 화살표 연결선 37">
            <a:extLst>
              <a:ext uri="{FF2B5EF4-FFF2-40B4-BE49-F238E27FC236}">
                <a16:creationId xmlns="" xmlns:a16="http://schemas.microsoft.com/office/drawing/2014/main" id="{3EDA3593-F331-4B43-B8B1-68EE7CADE1D7}"/>
              </a:ext>
            </a:extLst>
          </p:cNvPr>
          <p:cNvCxnSpPr>
            <a:stCxn id="83" idx="1"/>
            <a:endCxn id="37" idx="3"/>
          </p:cNvCxnSpPr>
          <p:nvPr/>
        </p:nvCxnSpPr>
        <p:spPr>
          <a:xfrm flipH="1">
            <a:off x="5359280" y="2641132"/>
            <a:ext cx="412684"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 xmlns:a16="http://schemas.microsoft.com/office/drawing/2014/main" id="{3EDA3593-F331-4B43-B8B1-68EE7CADE1D7}"/>
              </a:ext>
            </a:extLst>
          </p:cNvPr>
          <p:cNvCxnSpPr>
            <a:stCxn id="83" idx="2"/>
            <a:endCxn id="43" idx="0"/>
          </p:cNvCxnSpPr>
          <p:nvPr/>
        </p:nvCxnSpPr>
        <p:spPr>
          <a:xfrm>
            <a:off x="6762074" y="2851451"/>
            <a:ext cx="0" cy="37145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3" name="순서도: 문서 4">
            <a:extLst>
              <a:ext uri="{FF2B5EF4-FFF2-40B4-BE49-F238E27FC236}">
                <a16:creationId xmlns:a16="http://schemas.microsoft.com/office/drawing/2014/main" xmlns="" id="{27298BDD-BEED-483B-A942-11880CD2BCCD}"/>
              </a:ext>
            </a:extLst>
          </p:cNvPr>
          <p:cNvSpPr/>
          <p:nvPr/>
        </p:nvSpPr>
        <p:spPr>
          <a:xfrm>
            <a:off x="5848622" y="3222901"/>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rPr>
              <a:t>totalTrainerList.jsp</a:t>
            </a:r>
            <a:endParaRPr lang="en-US" altLang="ko-KR" sz="800" dirty="0">
              <a:solidFill>
                <a:schemeClr val="tx1"/>
              </a:solidFill>
              <a:latin typeface="+mn-ea"/>
            </a:endParaRPr>
          </a:p>
        </p:txBody>
      </p:sp>
      <p:cxnSp>
        <p:nvCxnSpPr>
          <p:cNvPr id="47" name="직선 화살표 연결선 46">
            <a:extLst>
              <a:ext uri="{FF2B5EF4-FFF2-40B4-BE49-F238E27FC236}">
                <a16:creationId xmlns="" xmlns:a16="http://schemas.microsoft.com/office/drawing/2014/main" id="{3EDA3593-F331-4B43-B8B1-68EE7CADE1D7}"/>
              </a:ext>
            </a:extLst>
          </p:cNvPr>
          <p:cNvCxnSpPr>
            <a:stCxn id="43" idx="2"/>
            <a:endCxn id="53" idx="0"/>
          </p:cNvCxnSpPr>
          <p:nvPr/>
        </p:nvCxnSpPr>
        <p:spPr>
          <a:xfrm flipH="1">
            <a:off x="6750156" y="3473354"/>
            <a:ext cx="11918" cy="39761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문서 4">
            <a:extLst>
              <a:ext uri="{FF2B5EF4-FFF2-40B4-BE49-F238E27FC236}">
                <a16:creationId xmlns:a16="http://schemas.microsoft.com/office/drawing/2014/main" xmlns="" id="{27298BDD-BEED-483B-A942-11880CD2BCCD}"/>
              </a:ext>
            </a:extLst>
          </p:cNvPr>
          <p:cNvSpPr/>
          <p:nvPr/>
        </p:nvSpPr>
        <p:spPr>
          <a:xfrm>
            <a:off x="5836704" y="5465073"/>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a:solidFill>
                  <a:schemeClr val="tx1"/>
                </a:solidFill>
              </a:rPr>
              <a:t>totalTrainerList.jsp</a:t>
            </a:r>
            <a:endParaRPr lang="en-US" altLang="ko-KR" sz="800" dirty="0">
              <a:solidFill>
                <a:schemeClr val="tx1"/>
              </a:solidFill>
              <a:latin typeface="+mn-ea"/>
            </a:endParaRPr>
          </a:p>
        </p:txBody>
      </p:sp>
      <p:sp>
        <p:nvSpPr>
          <p:cNvPr id="53" name="직사각형 52"/>
          <p:cNvSpPr/>
          <p:nvPr/>
        </p:nvSpPr>
        <p:spPr>
          <a:xfrm>
            <a:off x="6084082" y="3870973"/>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&lt;Button&gt;</a:t>
            </a:r>
          </a:p>
          <a:p>
            <a:pPr algn="ctr"/>
            <a:r>
              <a:rPr lang="ko-KR" altLang="en-US" sz="800" dirty="0" smtClean="0">
                <a:solidFill>
                  <a:schemeClr val="tx1"/>
                </a:solidFill>
              </a:rPr>
              <a:t>트레이너 </a:t>
            </a:r>
            <a:r>
              <a:rPr lang="ko-KR" altLang="en-US" sz="800" dirty="0" err="1" smtClean="0">
                <a:solidFill>
                  <a:schemeClr val="tx1"/>
                </a:solidFill>
              </a:rPr>
              <a:t>보러가기</a:t>
            </a:r>
            <a:endParaRPr lang="ko-KR" altLang="en-US" sz="800" dirty="0">
              <a:solidFill>
                <a:schemeClr val="tx1"/>
              </a:solidFill>
            </a:endParaRPr>
          </a:p>
        </p:txBody>
      </p:sp>
      <p:cxnSp>
        <p:nvCxnSpPr>
          <p:cNvPr id="55" name="직선 화살표 연결선 54">
            <a:extLst>
              <a:ext uri="{FF2B5EF4-FFF2-40B4-BE49-F238E27FC236}">
                <a16:creationId xmlns="" xmlns:a16="http://schemas.microsoft.com/office/drawing/2014/main" id="{3EDA3593-F331-4B43-B8B1-68EE7CADE1D7}"/>
              </a:ext>
            </a:extLst>
          </p:cNvPr>
          <p:cNvCxnSpPr>
            <a:stCxn id="53" idx="2"/>
            <a:endCxn id="58" idx="0"/>
          </p:cNvCxnSpPr>
          <p:nvPr/>
        </p:nvCxnSpPr>
        <p:spPr>
          <a:xfrm>
            <a:off x="6750156" y="4178380"/>
            <a:ext cx="0" cy="43265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8" name="순서도: 판단 57">
            <a:extLst>
              <a:ext uri="{FF2B5EF4-FFF2-40B4-BE49-F238E27FC236}">
                <a16:creationId xmlns="" xmlns:a16="http://schemas.microsoft.com/office/drawing/2014/main" id="{C07A0973-7A51-4E56-927B-66B2A3E6F2B9}"/>
              </a:ext>
            </a:extLst>
          </p:cNvPr>
          <p:cNvSpPr/>
          <p:nvPr/>
        </p:nvSpPr>
        <p:spPr>
          <a:xfrm>
            <a:off x="5760046" y="4611039"/>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ReviewListOk</a:t>
            </a:r>
            <a:endParaRPr lang="en-US" altLang="ko-KR" sz="800" dirty="0" smtClean="0">
              <a:solidFill>
                <a:schemeClr val="tx1"/>
              </a:solidFill>
            </a:endParaRPr>
          </a:p>
          <a:p>
            <a:pPr algn="ctr"/>
            <a:r>
              <a:rPr lang="en-US" altLang="ko-KR" sz="800" dirty="0" smtClean="0">
                <a:solidFill>
                  <a:schemeClr val="tx1"/>
                </a:solidFill>
              </a:rPr>
              <a:t>Action.java</a:t>
            </a:r>
            <a:endParaRPr lang="ko-KR" altLang="en-US" sz="800" dirty="0">
              <a:solidFill>
                <a:schemeClr val="tx1"/>
              </a:solidFill>
            </a:endParaRPr>
          </a:p>
        </p:txBody>
      </p:sp>
      <p:sp>
        <p:nvSpPr>
          <p:cNvPr id="62" name="직사각형 61">
            <a:extLst>
              <a:ext uri="{FF2B5EF4-FFF2-40B4-BE49-F238E27FC236}">
                <a16:creationId xmlns="" xmlns:a16="http://schemas.microsoft.com/office/drawing/2014/main" id="{A9428C8F-F6B1-42F6-AF7E-64F4E0684A90}"/>
              </a:ext>
            </a:extLst>
          </p:cNvPr>
          <p:cNvSpPr/>
          <p:nvPr/>
        </p:nvSpPr>
        <p:spPr>
          <a:xfrm>
            <a:off x="5403862" y="4591633"/>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64" name="직사각형 63"/>
          <p:cNvSpPr/>
          <p:nvPr/>
        </p:nvSpPr>
        <p:spPr>
          <a:xfrm>
            <a:off x="4827615" y="4667654"/>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404.jsp</a:t>
            </a:r>
            <a:endParaRPr lang="ko-KR" altLang="en-US" sz="800" dirty="0">
              <a:solidFill>
                <a:schemeClr val="tx1"/>
              </a:solidFill>
            </a:endParaRPr>
          </a:p>
        </p:txBody>
      </p:sp>
      <p:cxnSp>
        <p:nvCxnSpPr>
          <p:cNvPr id="65" name="직선 화살표 연결선 64">
            <a:extLst>
              <a:ext uri="{FF2B5EF4-FFF2-40B4-BE49-F238E27FC236}">
                <a16:creationId xmlns="" xmlns:a16="http://schemas.microsoft.com/office/drawing/2014/main" id="{3EDA3593-F331-4B43-B8B1-68EE7CADE1D7}"/>
              </a:ext>
            </a:extLst>
          </p:cNvPr>
          <p:cNvCxnSpPr>
            <a:stCxn id="58" idx="1"/>
            <a:endCxn id="64" idx="3"/>
          </p:cNvCxnSpPr>
          <p:nvPr/>
        </p:nvCxnSpPr>
        <p:spPr>
          <a:xfrm flipH="1">
            <a:off x="5359280" y="4821358"/>
            <a:ext cx="400766"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6" name="직사각형 65">
            <a:extLst>
              <a:ext uri="{FF2B5EF4-FFF2-40B4-BE49-F238E27FC236}">
                <a16:creationId xmlns="" xmlns:a16="http://schemas.microsoft.com/office/drawing/2014/main" id="{A9428C8F-F6B1-42F6-AF7E-64F4E0684A90}"/>
              </a:ext>
            </a:extLst>
          </p:cNvPr>
          <p:cNvSpPr/>
          <p:nvPr/>
        </p:nvSpPr>
        <p:spPr>
          <a:xfrm>
            <a:off x="8156380" y="4915817"/>
            <a:ext cx="779381" cy="338554"/>
          </a:xfrm>
          <a:prstGeom prst="rect">
            <a:avLst/>
          </a:prstGeom>
        </p:spPr>
        <p:txBody>
          <a:bodyPr wrap="none">
            <a:spAutoFit/>
          </a:bodyPr>
          <a:lstStyle/>
          <a:p>
            <a:r>
              <a:rPr lang="en-US" altLang="ko-KR" sz="800" dirty="0" smtClean="0"/>
              <a:t>DG_REVIEW</a:t>
            </a:r>
          </a:p>
          <a:p>
            <a:r>
              <a:rPr lang="en-US" altLang="ko-KR" sz="800" dirty="0" smtClean="0"/>
              <a:t>DG_TRAINER</a:t>
            </a:r>
          </a:p>
        </p:txBody>
      </p:sp>
      <p:pic>
        <p:nvPicPr>
          <p:cNvPr id="68" name="그림 67" descr="모니터, 컴퓨터이(가) 표시된 사진&#10;&#10;자동 생성된 설명">
            <a:extLst>
              <a:ext uri="{FF2B5EF4-FFF2-40B4-BE49-F238E27FC236}">
                <a16:creationId xmlns:a16="http://schemas.microsoft.com/office/drawing/2014/main" xmlns=""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8432" y="4445341"/>
            <a:ext cx="611352" cy="586336"/>
          </a:xfrm>
          <a:prstGeom prst="rect">
            <a:avLst/>
          </a:prstGeom>
        </p:spPr>
      </p:pic>
      <p:cxnSp>
        <p:nvCxnSpPr>
          <p:cNvPr id="69" name="직선 화살표 연결선 68"/>
          <p:cNvCxnSpPr/>
          <p:nvPr/>
        </p:nvCxnSpPr>
        <p:spPr>
          <a:xfrm>
            <a:off x="7844041" y="4862643"/>
            <a:ext cx="324024"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70" name="직선 화살표 연결선 69"/>
          <p:cNvCxnSpPr/>
          <p:nvPr/>
        </p:nvCxnSpPr>
        <p:spPr>
          <a:xfrm flipH="1">
            <a:off x="7795114" y="4713108"/>
            <a:ext cx="360040"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72" name="직선 화살표 연결선 71">
            <a:extLst>
              <a:ext uri="{FF2B5EF4-FFF2-40B4-BE49-F238E27FC236}">
                <a16:creationId xmlns="" xmlns:a16="http://schemas.microsoft.com/office/drawing/2014/main" id="{3EDA3593-F331-4B43-B8B1-68EE7CADE1D7}"/>
              </a:ext>
            </a:extLst>
          </p:cNvPr>
          <p:cNvCxnSpPr>
            <a:stCxn id="58" idx="2"/>
            <a:endCxn id="50" idx="0"/>
          </p:cNvCxnSpPr>
          <p:nvPr/>
        </p:nvCxnSpPr>
        <p:spPr>
          <a:xfrm>
            <a:off x="6750156" y="5031677"/>
            <a:ext cx="0" cy="4333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54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xmlns="" id="{8B87A678-AF99-4807-A120-CB661ED337F4}"/>
              </a:ext>
            </a:extLst>
          </p:cNvPr>
          <p:cNvGraphicFramePr>
            <a:graphicFrameLocks noGrp="1"/>
          </p:cNvGraphicFramePr>
          <p:nvPr>
            <p:extLst>
              <p:ext uri="{D42A27DB-BD31-4B8C-83A1-F6EECF244321}">
                <p14:modId xmlns:p14="http://schemas.microsoft.com/office/powerpoint/2010/main" val="2522487457"/>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xmlns="" val="554055183"/>
                    </a:ext>
                  </a:extLst>
                </a:gridCol>
                <a:gridCol w="2130236">
                  <a:extLst>
                    <a:ext uri="{9D8B030D-6E8A-4147-A177-3AD203B41FA5}">
                      <a16:colId xmlns:a16="http://schemas.microsoft.com/office/drawing/2014/main" xmlns="" val="20000"/>
                    </a:ext>
                  </a:extLst>
                </a:gridCol>
                <a:gridCol w="2257591">
                  <a:extLst>
                    <a:ext uri="{9D8B030D-6E8A-4147-A177-3AD203B41FA5}">
                      <a16:colId xmlns:a16="http://schemas.microsoft.com/office/drawing/2014/main" xmlns="" val="20001"/>
                    </a:ext>
                  </a:extLst>
                </a:gridCol>
                <a:gridCol w="2192190">
                  <a:extLst>
                    <a:ext uri="{9D8B030D-6E8A-4147-A177-3AD203B41FA5}">
                      <a16:colId xmlns:a16="http://schemas.microsoft.com/office/drawing/2014/main" xmlns="" val="20004"/>
                    </a:ext>
                  </a:extLst>
                </a:gridCol>
                <a:gridCol w="2035603">
                  <a:extLst>
                    <a:ext uri="{9D8B030D-6E8A-4147-A177-3AD203B41FA5}">
                      <a16:colId xmlns:a16="http://schemas.microsoft.com/office/drawing/2014/main" xmlns="" val="20005"/>
                    </a:ext>
                  </a:extLst>
                </a:gridCol>
              </a:tblGrid>
              <a:tr h="342763">
                <a:tc rowSpan="2">
                  <a:txBody>
                    <a:bodyPr/>
                    <a:lstStyle/>
                    <a:p>
                      <a:pPr algn="ctr" latinLnBrk="1"/>
                      <a:r>
                        <a:rPr lang="en-US" altLang="ko-KR" sz="1000" b="1" dirty="0" smtClean="0">
                          <a:solidFill>
                            <a:schemeClr val="tx1"/>
                          </a:solidFill>
                        </a:rPr>
                        <a:t>Review</a:t>
                      </a:r>
                      <a:endParaRPr lang="en-US" altLang="ko-KR" sz="1000" b="1" baseline="0" dirty="0" smtClean="0">
                        <a:solidFill>
                          <a:schemeClr val="tx1"/>
                        </a:solidFill>
                      </a:endParaRPr>
                    </a:p>
                    <a:p>
                      <a:pPr algn="ctr" latinLnBrk="1"/>
                      <a:r>
                        <a:rPr lang="en-US" altLang="ko-KR" sz="1000" b="1" baseline="0" dirty="0" smtClean="0">
                          <a:solidFill>
                            <a:schemeClr val="tx1"/>
                          </a:solidFill>
                        </a:rPr>
                        <a:t>Write</a:t>
                      </a:r>
                      <a:endParaRPr lang="en-US" altLang="ko-KR" sz="1000" b="1" dirty="0" smtClean="0">
                        <a:solidFill>
                          <a:schemeClr val="tx1"/>
                        </a:solidFill>
                      </a:endParaRPr>
                    </a:p>
                    <a:p>
                      <a:pPr algn="ctr" latinLnBrk="1"/>
                      <a:r>
                        <a:rPr lang="en-US" altLang="ko-KR" sz="1000" b="1" dirty="0" smtClean="0">
                          <a:solidFill>
                            <a:schemeClr val="tx1"/>
                          </a:solidFill>
                        </a:rPr>
                        <a:t>User </a:t>
                      </a:r>
                      <a:r>
                        <a:rPr lang="en-US" altLang="ko-KR" sz="1000" b="1" dirty="0">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ko-KR" altLang="en-US" sz="1000" b="1" dirty="0" smtClean="0">
                          <a:solidFill>
                            <a:schemeClr val="tx1"/>
                          </a:solidFill>
                        </a:rPr>
                        <a:t>파일첨부</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6" name="순서도: 수행의 시작/종료 5">
            <a:extLst>
              <a:ext uri="{FF2B5EF4-FFF2-40B4-BE49-F238E27FC236}">
                <a16:creationId xmlns:a16="http://schemas.microsoft.com/office/drawing/2014/main" xmlns=""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xmlns=""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xmlns=""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xmlns=""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xmlns=""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xmlns=""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xmlns=""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xmlns=""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xmlns=""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xmlns=""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xmlns=""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xmlns=""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xmlns=""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xmlns=""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xmlns=""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xmlns=""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xmlns=""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xmlns=""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xmlns=""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xmlns=""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xmlns=""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xmlns=""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xmlns=""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xmlns=""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xmlns=""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xmlns=""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xmlns=""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xmlns=""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xmlns=""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xmlns=""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xmlns=""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xmlns=""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xmlns=""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xmlns=""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xmlns=""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xmlns=""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xmlns=""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xmlns=""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xmlns=""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xmlns=""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xmlns=""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xmlns=""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xmlns=""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xmlns=""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xmlns=""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xmlns=""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xmlns=""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xmlns=""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xmlns=""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xmlns=""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xmlns=""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xmlns=""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spTree>
    <p:extLst>
      <p:ext uri="{BB962C8B-B14F-4D97-AF65-F5344CB8AC3E}">
        <p14:creationId xmlns:p14="http://schemas.microsoft.com/office/powerpoint/2010/main" val="2891560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 xmlns:a16="http://schemas.microsoft.com/office/drawing/2014/main" id="{683ED0D4-343F-4AC4-936C-4771ADDE3DEC}"/>
              </a:ext>
            </a:extLst>
          </p:cNvPr>
          <p:cNvSpPr>
            <a:spLocks noGrp="1"/>
          </p:cNvSpPr>
          <p:nvPr>
            <p:ph type="title"/>
          </p:nvPr>
        </p:nvSpPr>
        <p:spPr/>
        <p:txBody>
          <a:bodyPr/>
          <a:lstStyle/>
          <a:p>
            <a:endParaRPr lang="ko-KR" altLang="en-US" dirty="0"/>
          </a:p>
        </p:txBody>
      </p:sp>
      <p:sp>
        <p:nvSpPr>
          <p:cNvPr id="4" name="텍스트 개체 틀 3">
            <a:extLst>
              <a:ext uri="{FF2B5EF4-FFF2-40B4-BE49-F238E27FC236}">
                <a16:creationId xmlns="" xmlns:a16="http://schemas.microsoft.com/office/drawing/2014/main" id="{566248F4-75FF-4781-B7FF-A6FE901E2D68}"/>
              </a:ext>
            </a:extLst>
          </p:cNvPr>
          <p:cNvSpPr>
            <a:spLocks noGrp="1"/>
          </p:cNvSpPr>
          <p:nvPr>
            <p:ph type="body" sz="quarter" idx="10"/>
          </p:nvPr>
        </p:nvSpPr>
        <p:spPr/>
        <p:txBody>
          <a:bodyPr/>
          <a:lstStyle/>
          <a:p>
            <a:endParaRPr lang="ko-KR" altLang="en-US" dirty="0"/>
          </a:p>
        </p:txBody>
      </p:sp>
      <p:sp>
        <p:nvSpPr>
          <p:cNvPr id="5" name="순서도: 판단 4">
            <a:extLst>
              <a:ext uri="{FF2B5EF4-FFF2-40B4-BE49-F238E27FC236}">
                <a16:creationId xmlns="" xmlns:a16="http://schemas.microsoft.com/office/drawing/2014/main" id="{C07A0973-7A51-4E56-927B-66B2A3E6F2B9}"/>
              </a:ext>
            </a:extLst>
          </p:cNvPr>
          <p:cNvSpPr/>
          <p:nvPr/>
        </p:nvSpPr>
        <p:spPr>
          <a:xfrm>
            <a:off x="9304687" y="269602"/>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sp>
        <p:nvSpPr>
          <p:cNvPr id="6" name="직사각형 5">
            <a:extLst>
              <a:ext uri="{FF2B5EF4-FFF2-40B4-BE49-F238E27FC236}">
                <a16:creationId xmlns="" xmlns:a16="http://schemas.microsoft.com/office/drawing/2014/main" id="{A9428C8F-F6B1-42F6-AF7E-64F4E0684A90}"/>
              </a:ext>
            </a:extLst>
          </p:cNvPr>
          <p:cNvSpPr/>
          <p:nvPr/>
        </p:nvSpPr>
        <p:spPr>
          <a:xfrm>
            <a:off x="8544272" y="514950"/>
            <a:ext cx="351378" cy="215444"/>
          </a:xfrm>
          <a:prstGeom prst="rect">
            <a:avLst/>
          </a:prstGeom>
        </p:spPr>
        <p:txBody>
          <a:bodyPr wrap="none">
            <a:spAutoFit/>
          </a:bodyPr>
          <a:lstStyle/>
          <a:p>
            <a:r>
              <a:rPr lang="en-US" altLang="ko-KR" sz="800" dirty="0"/>
              <a:t>YES</a:t>
            </a:r>
            <a:endParaRPr lang="ko-KR" altLang="en-US" sz="800" dirty="0"/>
          </a:p>
        </p:txBody>
      </p:sp>
      <p:pic>
        <p:nvPicPr>
          <p:cNvPr id="7" name="그림 6">
            <a:extLst>
              <a:ext uri="{FF2B5EF4-FFF2-40B4-BE49-F238E27FC236}">
                <a16:creationId xmlns:a16="http://schemas.microsoft.com/office/drawing/2014/main" xmlns="" id="{CEDF8183-FEB8-3E4D-B439-928C086396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658158" y="441959"/>
            <a:ext cx="459859" cy="361426"/>
          </a:xfrm>
          <a:prstGeom prst="rect">
            <a:avLst/>
          </a:prstGeom>
        </p:spPr>
      </p:pic>
      <p:grpSp>
        <p:nvGrpSpPr>
          <p:cNvPr id="8" name="그룹 7">
            <a:extLst>
              <a:ext uri="{FF2B5EF4-FFF2-40B4-BE49-F238E27FC236}">
                <a16:creationId xmlns:a16="http://schemas.microsoft.com/office/drawing/2014/main" xmlns="" id="{1225A753-CACA-4341-B492-CF16F0751CCB}"/>
              </a:ext>
            </a:extLst>
          </p:cNvPr>
          <p:cNvGrpSpPr/>
          <p:nvPr/>
        </p:nvGrpSpPr>
        <p:grpSpPr>
          <a:xfrm>
            <a:off x="10421281" y="209977"/>
            <a:ext cx="611352" cy="825389"/>
            <a:chOff x="4450548" y="5707001"/>
            <a:chExt cx="611352" cy="825389"/>
          </a:xfrm>
        </p:grpSpPr>
        <p:pic>
          <p:nvPicPr>
            <p:cNvPr id="9" name="그림 8" descr="모니터, 컴퓨터이(가) 표시된 사진&#10;&#10;자동 생성된 설명">
              <a:extLst>
                <a:ext uri="{FF2B5EF4-FFF2-40B4-BE49-F238E27FC236}">
                  <a16:creationId xmlns:a16="http://schemas.microsoft.com/office/drawing/2014/main" xmlns="" id="{CFCA71B5-C416-7640-B9DF-454C6AB797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10" name="직사각형 9">
              <a:extLst>
                <a:ext uri="{FF2B5EF4-FFF2-40B4-BE49-F238E27FC236}">
                  <a16:creationId xmlns:a16="http://schemas.microsoft.com/office/drawing/2014/main" xmlns="" id="{34C2B5BD-4BEE-2342-86E9-7F236B43808A}"/>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cxnSp>
        <p:nvCxnSpPr>
          <p:cNvPr id="11" name="직선 화살표 연결선 10"/>
          <p:cNvCxnSpPr/>
          <p:nvPr/>
        </p:nvCxnSpPr>
        <p:spPr>
          <a:xfrm>
            <a:off x="6241256" y="513967"/>
            <a:ext cx="373945"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12" name="직선 화살표 연결선 11"/>
          <p:cNvCxnSpPr/>
          <p:nvPr/>
        </p:nvCxnSpPr>
        <p:spPr>
          <a:xfrm flipH="1">
            <a:off x="6241257" y="729991"/>
            <a:ext cx="373944"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169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 xmlns:a16="http://schemas.microsoft.com/office/drawing/2014/main" id="{32E285E0-25D1-4806-B9DF-3590BD92D435}"/>
              </a:ext>
            </a:extLst>
          </p:cNvPr>
          <p:cNvSpPr>
            <a:spLocks noGrp="1"/>
          </p:cNvSpPr>
          <p:nvPr>
            <p:ph type="body" sz="quarter" idx="10"/>
          </p:nvPr>
        </p:nvSpPr>
        <p:spPr/>
        <p:txBody>
          <a:bodyPr/>
          <a:lstStyle/>
          <a:p>
            <a:endParaRPr lang="ko-KR" altLang="en-US" dirty="0"/>
          </a:p>
        </p:txBody>
      </p:sp>
      <p:sp>
        <p:nvSpPr>
          <p:cNvPr id="5" name="텍스트 개체 틀 4">
            <a:extLst>
              <a:ext uri="{FF2B5EF4-FFF2-40B4-BE49-F238E27FC236}">
                <a16:creationId xmlns=""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 xmlns:a16="http://schemas.microsoft.com/office/drawing/2014/main" val="74772085"/>
                    </a:ext>
                  </a:extLst>
                </a:gridCol>
                <a:gridCol w="2981120">
                  <a:extLst>
                    <a:ext uri="{9D8B030D-6E8A-4147-A177-3AD203B41FA5}">
                      <a16:colId xmlns=""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8" name="TextBox 7">
            <a:extLst>
              <a:ext uri="{FF2B5EF4-FFF2-40B4-BE49-F238E27FC236}">
                <a16:creationId xmlns=""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05400535"/>
              </p:ext>
            </p:extLst>
          </p:nvPr>
        </p:nvGraphicFramePr>
        <p:xfrm>
          <a:off x="1197870" y="1268760"/>
          <a:ext cx="9796258" cy="5094269"/>
        </p:xfrm>
        <a:graphic>
          <a:graphicData uri="http://schemas.openxmlformats.org/drawingml/2006/table">
            <a:tbl>
              <a:tblPr>
                <a:tableStyleId>{5C22544A-7EE6-4342-B048-85BDC9FD1C3A}</a:tableStyleId>
              </a:tblPr>
              <a:tblGrid>
                <a:gridCol w="1318078">
                  <a:extLst>
                    <a:ext uri="{9D8B030D-6E8A-4147-A177-3AD203B41FA5}">
                      <a16:colId xmlns="" xmlns:a16="http://schemas.microsoft.com/office/drawing/2014/main" val="20000"/>
                    </a:ext>
                  </a:extLst>
                </a:gridCol>
                <a:gridCol w="282606">
                  <a:extLst>
                    <a:ext uri="{9D8B030D-6E8A-4147-A177-3AD203B41FA5}">
                      <a16:colId xmlns="" xmlns:a16="http://schemas.microsoft.com/office/drawing/2014/main" val="20005"/>
                    </a:ext>
                  </a:extLst>
                </a:gridCol>
                <a:gridCol w="282606">
                  <a:extLst>
                    <a:ext uri="{9D8B030D-6E8A-4147-A177-3AD203B41FA5}">
                      <a16:colId xmlns="" xmlns:a16="http://schemas.microsoft.com/office/drawing/2014/main" val="1932864301"/>
                    </a:ext>
                  </a:extLst>
                </a:gridCol>
                <a:gridCol w="282606">
                  <a:extLst>
                    <a:ext uri="{9D8B030D-6E8A-4147-A177-3AD203B41FA5}">
                      <a16:colId xmlns="" xmlns:a16="http://schemas.microsoft.com/office/drawing/2014/main" val="627806087"/>
                    </a:ext>
                  </a:extLst>
                </a:gridCol>
                <a:gridCol w="282606">
                  <a:extLst>
                    <a:ext uri="{9D8B030D-6E8A-4147-A177-3AD203B41FA5}">
                      <a16:colId xmlns="" xmlns:a16="http://schemas.microsoft.com/office/drawing/2014/main" val="371778404"/>
                    </a:ext>
                  </a:extLst>
                </a:gridCol>
                <a:gridCol w="282606">
                  <a:extLst>
                    <a:ext uri="{9D8B030D-6E8A-4147-A177-3AD203B41FA5}">
                      <a16:colId xmlns="" xmlns:a16="http://schemas.microsoft.com/office/drawing/2014/main" val="305405284"/>
                    </a:ext>
                  </a:extLst>
                </a:gridCol>
                <a:gridCol w="282606">
                  <a:extLst>
                    <a:ext uri="{9D8B030D-6E8A-4147-A177-3AD203B41FA5}">
                      <a16:colId xmlns="" xmlns:a16="http://schemas.microsoft.com/office/drawing/2014/main" val="29543921"/>
                    </a:ext>
                  </a:extLst>
                </a:gridCol>
                <a:gridCol w="282606">
                  <a:extLst>
                    <a:ext uri="{9D8B030D-6E8A-4147-A177-3AD203B41FA5}">
                      <a16:colId xmlns="" xmlns:a16="http://schemas.microsoft.com/office/drawing/2014/main" val="4273928552"/>
                    </a:ext>
                  </a:extLst>
                </a:gridCol>
                <a:gridCol w="282606">
                  <a:extLst>
                    <a:ext uri="{9D8B030D-6E8A-4147-A177-3AD203B41FA5}">
                      <a16:colId xmlns="" xmlns:a16="http://schemas.microsoft.com/office/drawing/2014/main" val="844272191"/>
                    </a:ext>
                  </a:extLst>
                </a:gridCol>
                <a:gridCol w="282606">
                  <a:extLst>
                    <a:ext uri="{9D8B030D-6E8A-4147-A177-3AD203B41FA5}">
                      <a16:colId xmlns="" xmlns:a16="http://schemas.microsoft.com/office/drawing/2014/main" val="1347387674"/>
                    </a:ext>
                  </a:extLst>
                </a:gridCol>
                <a:gridCol w="282606">
                  <a:extLst>
                    <a:ext uri="{9D8B030D-6E8A-4147-A177-3AD203B41FA5}">
                      <a16:colId xmlns="" xmlns:a16="http://schemas.microsoft.com/office/drawing/2014/main" val="1781131391"/>
                    </a:ext>
                  </a:extLst>
                </a:gridCol>
                <a:gridCol w="282606">
                  <a:extLst>
                    <a:ext uri="{9D8B030D-6E8A-4147-A177-3AD203B41FA5}">
                      <a16:colId xmlns="" xmlns:a16="http://schemas.microsoft.com/office/drawing/2014/main" val="384615516"/>
                    </a:ext>
                  </a:extLst>
                </a:gridCol>
                <a:gridCol w="282606">
                  <a:extLst>
                    <a:ext uri="{9D8B030D-6E8A-4147-A177-3AD203B41FA5}">
                      <a16:colId xmlns="" xmlns:a16="http://schemas.microsoft.com/office/drawing/2014/main" val="2585931872"/>
                    </a:ext>
                  </a:extLst>
                </a:gridCol>
                <a:gridCol w="282606">
                  <a:extLst>
                    <a:ext uri="{9D8B030D-6E8A-4147-A177-3AD203B41FA5}">
                      <a16:colId xmlns="" xmlns:a16="http://schemas.microsoft.com/office/drawing/2014/main" val="1608020694"/>
                    </a:ext>
                  </a:extLst>
                </a:gridCol>
                <a:gridCol w="282606">
                  <a:extLst>
                    <a:ext uri="{9D8B030D-6E8A-4147-A177-3AD203B41FA5}">
                      <a16:colId xmlns="" xmlns:a16="http://schemas.microsoft.com/office/drawing/2014/main" val="4164423105"/>
                    </a:ext>
                  </a:extLst>
                </a:gridCol>
                <a:gridCol w="282606">
                  <a:extLst>
                    <a:ext uri="{9D8B030D-6E8A-4147-A177-3AD203B41FA5}">
                      <a16:colId xmlns="" xmlns:a16="http://schemas.microsoft.com/office/drawing/2014/main" val="3233058977"/>
                    </a:ext>
                  </a:extLst>
                </a:gridCol>
                <a:gridCol w="282606">
                  <a:extLst>
                    <a:ext uri="{9D8B030D-6E8A-4147-A177-3AD203B41FA5}">
                      <a16:colId xmlns="" xmlns:a16="http://schemas.microsoft.com/office/drawing/2014/main" val="2889151618"/>
                    </a:ext>
                  </a:extLst>
                </a:gridCol>
                <a:gridCol w="282606">
                  <a:extLst>
                    <a:ext uri="{9D8B030D-6E8A-4147-A177-3AD203B41FA5}">
                      <a16:colId xmlns="" xmlns:a16="http://schemas.microsoft.com/office/drawing/2014/main" val="560411669"/>
                    </a:ext>
                  </a:extLst>
                </a:gridCol>
                <a:gridCol w="282606">
                  <a:extLst>
                    <a:ext uri="{9D8B030D-6E8A-4147-A177-3AD203B41FA5}">
                      <a16:colId xmlns="" xmlns:a16="http://schemas.microsoft.com/office/drawing/2014/main" val="3884846165"/>
                    </a:ext>
                  </a:extLst>
                </a:gridCol>
                <a:gridCol w="282606">
                  <a:extLst>
                    <a:ext uri="{9D8B030D-6E8A-4147-A177-3AD203B41FA5}">
                      <a16:colId xmlns="" xmlns:a16="http://schemas.microsoft.com/office/drawing/2014/main" val="1129982004"/>
                    </a:ext>
                  </a:extLst>
                </a:gridCol>
                <a:gridCol w="282606">
                  <a:extLst>
                    <a:ext uri="{9D8B030D-6E8A-4147-A177-3AD203B41FA5}">
                      <a16:colId xmlns="" xmlns:a16="http://schemas.microsoft.com/office/drawing/2014/main" val="921361012"/>
                    </a:ext>
                  </a:extLst>
                </a:gridCol>
                <a:gridCol w="282606">
                  <a:extLst>
                    <a:ext uri="{9D8B030D-6E8A-4147-A177-3AD203B41FA5}">
                      <a16:colId xmlns="" xmlns:a16="http://schemas.microsoft.com/office/drawing/2014/main" val="1082313226"/>
                    </a:ext>
                  </a:extLst>
                </a:gridCol>
                <a:gridCol w="282606">
                  <a:extLst>
                    <a:ext uri="{9D8B030D-6E8A-4147-A177-3AD203B41FA5}">
                      <a16:colId xmlns="" xmlns:a16="http://schemas.microsoft.com/office/drawing/2014/main" val="3555641462"/>
                    </a:ext>
                  </a:extLst>
                </a:gridCol>
                <a:gridCol w="282606">
                  <a:extLst>
                    <a:ext uri="{9D8B030D-6E8A-4147-A177-3AD203B41FA5}">
                      <a16:colId xmlns="" xmlns:a16="http://schemas.microsoft.com/office/drawing/2014/main" val="2046748408"/>
                    </a:ext>
                  </a:extLst>
                </a:gridCol>
                <a:gridCol w="282606">
                  <a:extLst>
                    <a:ext uri="{9D8B030D-6E8A-4147-A177-3AD203B41FA5}">
                      <a16:colId xmlns="" xmlns:a16="http://schemas.microsoft.com/office/drawing/2014/main" val="61301162"/>
                    </a:ext>
                  </a:extLst>
                </a:gridCol>
                <a:gridCol w="282606">
                  <a:extLst>
                    <a:ext uri="{9D8B030D-6E8A-4147-A177-3AD203B41FA5}">
                      <a16:colId xmlns="" xmlns:a16="http://schemas.microsoft.com/office/drawing/2014/main" val="151961678"/>
                    </a:ext>
                  </a:extLst>
                </a:gridCol>
                <a:gridCol w="282606">
                  <a:extLst>
                    <a:ext uri="{9D8B030D-6E8A-4147-A177-3AD203B41FA5}">
                      <a16:colId xmlns="" xmlns:a16="http://schemas.microsoft.com/office/drawing/2014/main" val="3307757913"/>
                    </a:ext>
                  </a:extLst>
                </a:gridCol>
                <a:gridCol w="282606">
                  <a:extLst>
                    <a:ext uri="{9D8B030D-6E8A-4147-A177-3AD203B41FA5}">
                      <a16:colId xmlns="" xmlns:a16="http://schemas.microsoft.com/office/drawing/2014/main" val="2537069362"/>
                    </a:ext>
                  </a:extLst>
                </a:gridCol>
                <a:gridCol w="282606">
                  <a:extLst>
                    <a:ext uri="{9D8B030D-6E8A-4147-A177-3AD203B41FA5}">
                      <a16:colId xmlns="" xmlns:a16="http://schemas.microsoft.com/office/drawing/2014/main" val="3220850051"/>
                    </a:ext>
                  </a:extLst>
                </a:gridCol>
                <a:gridCol w="282606">
                  <a:extLst>
                    <a:ext uri="{9D8B030D-6E8A-4147-A177-3AD203B41FA5}">
                      <a16:colId xmlns="" xmlns:a16="http://schemas.microsoft.com/office/drawing/2014/main" val="4047037587"/>
                    </a:ext>
                  </a:extLst>
                </a:gridCol>
                <a:gridCol w="282606">
                  <a:extLst>
                    <a:ext uri="{9D8B030D-6E8A-4147-A177-3AD203B41FA5}">
                      <a16:colId xmlns=""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a:t>
                      </a:r>
                      <a:r>
                        <a:rPr lang="ko-KR" altLang="en-US" sz="900" dirty="0" smtClean="0">
                          <a:solidFill>
                            <a:schemeClr val="tx1"/>
                          </a:solidFill>
                          <a:latin typeface="+mn-ea"/>
                          <a:ea typeface="+mn-ea"/>
                        </a:rPr>
                        <a:t>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서비스 구현에 사용된 </a:t>
                      </a:r>
                      <a:r>
                        <a:rPr lang="en-US" altLang="ko-KR" sz="900" dirty="0">
                          <a:solidFill>
                            <a:schemeClr val="tx1"/>
                          </a:solidFill>
                          <a:latin typeface="+mn-ea"/>
                          <a:ea typeface="+mn-ea"/>
                        </a:rPr>
                        <a:t>IDE </a:t>
                      </a:r>
                      <a:r>
                        <a:rPr lang="ko-KR" altLang="en-US" sz="900" dirty="0">
                          <a:solidFill>
                            <a:schemeClr val="tx1"/>
                          </a:solidFill>
                          <a:latin typeface="+mn-ea"/>
                          <a:ea typeface="+mn-ea"/>
                        </a:rPr>
                        <a:t>및 </a:t>
                      </a:r>
                      <a:r>
                        <a:rPr lang="en-US" altLang="ko-KR" sz="900" dirty="0">
                          <a:solidFill>
                            <a:schemeClr val="tx1"/>
                          </a:solidFill>
                          <a:latin typeface="+mn-ea"/>
                          <a:ea typeface="+mn-ea"/>
                        </a:rPr>
                        <a:t>API</a:t>
                      </a:r>
                      <a:r>
                        <a:rPr lang="ko-KR" altLang="en-US" sz="900" dirty="0">
                          <a:solidFill>
                            <a:schemeClr val="tx1"/>
                          </a:solidFill>
                          <a:latin typeface="+mn-ea"/>
                          <a:ea typeface="+mn-ea"/>
                        </a:rPr>
                        <a:t>를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 xmlns:a16="http://schemas.microsoft.com/office/drawing/2014/main" val="2990935818"/>
                  </a:ext>
                </a:extLst>
              </a:tr>
            </a:tbl>
          </a:graphicData>
        </a:graphic>
      </p:graphicFrame>
      <p:sp>
        <p:nvSpPr>
          <p:cNvPr id="5" name="TextBox 4">
            <a:extLst>
              <a:ext uri="{FF2B5EF4-FFF2-40B4-BE49-F238E27FC236}">
                <a16:creationId xmlns=""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19F2D03-4DCC-42DA-95ED-B3FF360D7F63}"/>
              </a:ext>
            </a:extLst>
          </p:cNvPr>
          <p:cNvSpPr>
            <a:spLocks noGrp="1"/>
          </p:cNvSpPr>
          <p:nvPr>
            <p:ph type="title"/>
          </p:nvPr>
        </p:nvSpPr>
        <p:spPr/>
        <p:txBody>
          <a:bodyPr/>
          <a:lstStyle/>
          <a:p>
            <a:r>
              <a:rPr lang="en-US" altLang="ko-KR" dirty="0"/>
              <a:t>ERD</a:t>
            </a:r>
            <a:endParaRPr lang="ko-KR" altLang="en-US" dirty="0"/>
          </a:p>
        </p:txBody>
      </p:sp>
      <p:sp>
        <p:nvSpPr>
          <p:cNvPr id="139" name="TextBox 138">
            <a:extLst>
              <a:ext uri="{FF2B5EF4-FFF2-40B4-BE49-F238E27FC236}">
                <a16:creationId xmlns=""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268760"/>
            <a:ext cx="9001000" cy="5298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9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83" name="순서도: 처리 82">
            <a:extLst>
              <a:ext uri="{FF2B5EF4-FFF2-40B4-BE49-F238E27FC236}">
                <a16:creationId xmlns="" xmlns:a16="http://schemas.microsoft.com/office/drawing/2014/main" id="{86A4A6CD-F8C2-414B-B1BB-BA0546A1C116}"/>
              </a:ext>
            </a:extLst>
          </p:cNvPr>
          <p:cNvSpPr/>
          <p:nvPr/>
        </p:nvSpPr>
        <p:spPr>
          <a:xfrm>
            <a:off x="2345587" y="420830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a:t>
            </a:r>
          </a:p>
        </p:txBody>
      </p:sp>
      <p:sp>
        <p:nvSpPr>
          <p:cNvPr id="84" name="순서도: 처리 83">
            <a:extLst>
              <a:ext uri="{FF2B5EF4-FFF2-40B4-BE49-F238E27FC236}">
                <a16:creationId xmlns="" xmlns:a16="http://schemas.microsoft.com/office/drawing/2014/main" id="{67F580D1-36C9-4229-8B0C-DF276411F0D5}"/>
              </a:ext>
            </a:extLst>
          </p:cNvPr>
          <p:cNvSpPr/>
          <p:nvPr/>
        </p:nvSpPr>
        <p:spPr>
          <a:xfrm>
            <a:off x="7526468" y="320158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 내역</a:t>
            </a:r>
          </a:p>
        </p:txBody>
      </p:sp>
      <p:sp>
        <p:nvSpPr>
          <p:cNvPr id="85" name="순서도: 처리 84">
            <a:extLst>
              <a:ext uri="{FF2B5EF4-FFF2-40B4-BE49-F238E27FC236}">
                <a16:creationId xmlns="" xmlns:a16="http://schemas.microsoft.com/office/drawing/2014/main" id="{03960061-C1A9-451D-8357-4B8D7B795F57}"/>
              </a:ext>
            </a:extLst>
          </p:cNvPr>
          <p:cNvSpPr/>
          <p:nvPr/>
        </p:nvSpPr>
        <p:spPr>
          <a:xfrm>
            <a:off x="3479527" y="423681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회원사진 게시판</a:t>
            </a:r>
          </a:p>
        </p:txBody>
      </p:sp>
      <p:sp>
        <p:nvSpPr>
          <p:cNvPr id="87" name="순서도: 처리 86">
            <a:extLst>
              <a:ext uri="{FF2B5EF4-FFF2-40B4-BE49-F238E27FC236}">
                <a16:creationId xmlns="" xmlns:a16="http://schemas.microsoft.com/office/drawing/2014/main" id="{662E6779-A505-41AB-846C-FD573E1276BC}"/>
              </a:ext>
            </a:extLst>
          </p:cNvPr>
          <p:cNvSpPr/>
          <p:nvPr/>
        </p:nvSpPr>
        <p:spPr>
          <a:xfrm>
            <a:off x="4764352" y="409191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게시글 작성</a:t>
            </a:r>
          </a:p>
        </p:txBody>
      </p:sp>
      <p:sp>
        <p:nvSpPr>
          <p:cNvPr id="88" name="순서도: 처리 87">
            <a:extLst>
              <a:ext uri="{FF2B5EF4-FFF2-40B4-BE49-F238E27FC236}">
                <a16:creationId xmlns="" xmlns:a16="http://schemas.microsoft.com/office/drawing/2014/main" id="{21A15D78-0875-47F0-BE1C-E98B801AE1A0}"/>
              </a:ext>
            </a:extLst>
          </p:cNvPr>
          <p:cNvSpPr/>
          <p:nvPr/>
        </p:nvSpPr>
        <p:spPr>
          <a:xfrm>
            <a:off x="8940424" y="332486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개인정보수정</a:t>
            </a:r>
          </a:p>
        </p:txBody>
      </p:sp>
      <p:sp>
        <p:nvSpPr>
          <p:cNvPr id="89" name="순서도: 처리 88">
            <a:extLst>
              <a:ext uri="{FF2B5EF4-FFF2-40B4-BE49-F238E27FC236}">
                <a16:creationId xmlns="" xmlns:a16="http://schemas.microsoft.com/office/drawing/2014/main" id="{769E7297-021F-4007-8ADC-F98B4BDB0E43}"/>
              </a:ext>
            </a:extLst>
          </p:cNvPr>
          <p:cNvSpPr/>
          <p:nvPr/>
        </p:nvSpPr>
        <p:spPr>
          <a:xfrm>
            <a:off x="8940424" y="3570645"/>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내 </a:t>
            </a:r>
            <a:r>
              <a:rPr lang="en-US" altLang="ko-KR" sz="700" dirty="0">
                <a:solidFill>
                  <a:schemeClr val="tx1"/>
                </a:solidFill>
                <a:latin typeface="+mn-ea"/>
              </a:rPr>
              <a:t>SNS </a:t>
            </a:r>
            <a:r>
              <a:rPr lang="ko-KR" altLang="en-US" sz="700" dirty="0">
                <a:solidFill>
                  <a:schemeClr val="tx1"/>
                </a:solidFill>
                <a:latin typeface="+mn-ea"/>
              </a:rPr>
              <a:t>이동</a:t>
            </a:r>
          </a:p>
        </p:txBody>
      </p:sp>
      <p:sp>
        <p:nvSpPr>
          <p:cNvPr id="90" name="순서도: 처리 89">
            <a:extLst>
              <a:ext uri="{FF2B5EF4-FFF2-40B4-BE49-F238E27FC236}">
                <a16:creationId xmlns="" xmlns:a16="http://schemas.microsoft.com/office/drawing/2014/main" id="{77BE37D8-D39D-4D70-90CA-EF16D8AC7B97}"/>
              </a:ext>
            </a:extLst>
          </p:cNvPr>
          <p:cNvSpPr/>
          <p:nvPr/>
        </p:nvSpPr>
        <p:spPr>
          <a:xfrm>
            <a:off x="8940424" y="381642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결제내역</a:t>
            </a:r>
          </a:p>
        </p:txBody>
      </p:sp>
      <p:sp>
        <p:nvSpPr>
          <p:cNvPr id="91" name="순서도: 처리 90">
            <a:extLst>
              <a:ext uri="{FF2B5EF4-FFF2-40B4-BE49-F238E27FC236}">
                <a16:creationId xmlns="" xmlns:a16="http://schemas.microsoft.com/office/drawing/2014/main" id="{12C82CA3-DB46-425E-B173-7C46D050D3EB}"/>
              </a:ext>
            </a:extLst>
          </p:cNvPr>
          <p:cNvSpPr/>
          <p:nvPr/>
        </p:nvSpPr>
        <p:spPr>
          <a:xfrm>
            <a:off x="8940424" y="406219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포인트 환전</a:t>
            </a:r>
          </a:p>
        </p:txBody>
      </p:sp>
      <p:sp>
        <p:nvSpPr>
          <p:cNvPr id="92" name="순서도: 처리 91">
            <a:extLst>
              <a:ext uri="{FF2B5EF4-FFF2-40B4-BE49-F238E27FC236}">
                <a16:creationId xmlns="" xmlns:a16="http://schemas.microsoft.com/office/drawing/2014/main" id="{744D6ABA-C250-483A-8C91-8065D393DDB5}"/>
              </a:ext>
            </a:extLst>
          </p:cNvPr>
          <p:cNvSpPr/>
          <p:nvPr/>
        </p:nvSpPr>
        <p:spPr>
          <a:xfrm>
            <a:off x="4044128" y="151259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ID/PW </a:t>
            </a:r>
            <a:r>
              <a:rPr lang="ko-KR" altLang="en-US" sz="700" dirty="0">
                <a:solidFill>
                  <a:schemeClr val="tx1"/>
                </a:solidFill>
                <a:latin typeface="+mn-ea"/>
              </a:rPr>
              <a:t>입력</a:t>
            </a:r>
          </a:p>
        </p:txBody>
      </p:sp>
      <p:sp>
        <p:nvSpPr>
          <p:cNvPr id="93" name="순서도: 처리 92">
            <a:extLst>
              <a:ext uri="{FF2B5EF4-FFF2-40B4-BE49-F238E27FC236}">
                <a16:creationId xmlns="" xmlns:a16="http://schemas.microsoft.com/office/drawing/2014/main" id="{C6958ABF-23DD-4EB2-A08F-6F279F392EB0}"/>
              </a:ext>
            </a:extLst>
          </p:cNvPr>
          <p:cNvSpPr/>
          <p:nvPr/>
        </p:nvSpPr>
        <p:spPr>
          <a:xfrm>
            <a:off x="4044128" y="175836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아이디 찾기</a:t>
            </a:r>
          </a:p>
        </p:txBody>
      </p:sp>
      <p:sp>
        <p:nvSpPr>
          <p:cNvPr id="94" name="순서도: 처리 93">
            <a:extLst>
              <a:ext uri="{FF2B5EF4-FFF2-40B4-BE49-F238E27FC236}">
                <a16:creationId xmlns="" xmlns:a16="http://schemas.microsoft.com/office/drawing/2014/main" id="{6B8FBA97-072F-4CEC-95B0-7BB06E427528}"/>
              </a:ext>
            </a:extLst>
          </p:cNvPr>
          <p:cNvSpPr/>
          <p:nvPr/>
        </p:nvSpPr>
        <p:spPr>
          <a:xfrm>
            <a:off x="4044128" y="199875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비밀번호 찾기</a:t>
            </a:r>
          </a:p>
        </p:txBody>
      </p:sp>
      <p:sp>
        <p:nvSpPr>
          <p:cNvPr id="95" name="순서도: 처리 94">
            <a:extLst>
              <a:ext uri="{FF2B5EF4-FFF2-40B4-BE49-F238E27FC236}">
                <a16:creationId xmlns="" xmlns:a16="http://schemas.microsoft.com/office/drawing/2014/main" id="{6E6BF491-741A-43FB-8483-40F52571C75B}"/>
              </a:ext>
            </a:extLst>
          </p:cNvPr>
          <p:cNvSpPr/>
          <p:nvPr/>
        </p:nvSpPr>
        <p:spPr>
          <a:xfrm>
            <a:off x="5008108" y="249373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입력</a:t>
            </a:r>
          </a:p>
        </p:txBody>
      </p:sp>
      <p:sp>
        <p:nvSpPr>
          <p:cNvPr id="96" name="순서도: 처리 95">
            <a:extLst>
              <a:ext uri="{FF2B5EF4-FFF2-40B4-BE49-F238E27FC236}">
                <a16:creationId xmlns="" xmlns:a16="http://schemas.microsoft.com/office/drawing/2014/main" id="{9131CB17-8EF3-41D7-A1E8-CE0EA46CA666}"/>
              </a:ext>
            </a:extLst>
          </p:cNvPr>
          <p:cNvSpPr/>
          <p:nvPr/>
        </p:nvSpPr>
        <p:spPr>
          <a:xfrm>
            <a:off x="2309877" y="548131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a:t>
            </a:r>
          </a:p>
        </p:txBody>
      </p:sp>
      <p:sp>
        <p:nvSpPr>
          <p:cNvPr id="97" name="순서도: 처리 96">
            <a:extLst>
              <a:ext uri="{FF2B5EF4-FFF2-40B4-BE49-F238E27FC236}">
                <a16:creationId xmlns="" xmlns:a16="http://schemas.microsoft.com/office/drawing/2014/main" id="{372B2531-57F8-4886-8A00-D130B6035075}"/>
              </a:ext>
            </a:extLst>
          </p:cNvPr>
          <p:cNvSpPr/>
          <p:nvPr/>
        </p:nvSpPr>
        <p:spPr>
          <a:xfrm>
            <a:off x="5412280" y="151259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유효성 검사</a:t>
            </a:r>
          </a:p>
        </p:txBody>
      </p:sp>
      <p:sp>
        <p:nvSpPr>
          <p:cNvPr id="98" name="순서도: 처리 97">
            <a:extLst>
              <a:ext uri="{FF2B5EF4-FFF2-40B4-BE49-F238E27FC236}">
                <a16:creationId xmlns="" xmlns:a16="http://schemas.microsoft.com/office/drawing/2014/main" id="{8FA2A585-8A7B-4DBD-9A25-2D8F5531B1AB}"/>
              </a:ext>
            </a:extLst>
          </p:cNvPr>
          <p:cNvSpPr/>
          <p:nvPr/>
        </p:nvSpPr>
        <p:spPr>
          <a:xfrm>
            <a:off x="6206745" y="248953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유효성 검사</a:t>
            </a:r>
          </a:p>
        </p:txBody>
      </p:sp>
      <p:sp>
        <p:nvSpPr>
          <p:cNvPr id="99" name="순서도: 처리 98">
            <a:extLst>
              <a:ext uri="{FF2B5EF4-FFF2-40B4-BE49-F238E27FC236}">
                <a16:creationId xmlns="" xmlns:a16="http://schemas.microsoft.com/office/drawing/2014/main" id="{2C685345-DD9D-43B7-B498-EC49EA7C0991}"/>
              </a:ext>
            </a:extLst>
          </p:cNvPr>
          <p:cNvSpPr/>
          <p:nvPr/>
        </p:nvSpPr>
        <p:spPr>
          <a:xfrm>
            <a:off x="2343085" y="596694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문의 게시판</a:t>
            </a:r>
          </a:p>
        </p:txBody>
      </p:sp>
      <p:sp>
        <p:nvSpPr>
          <p:cNvPr id="101" name="순서도: 처리 100">
            <a:extLst>
              <a:ext uri="{FF2B5EF4-FFF2-40B4-BE49-F238E27FC236}">
                <a16:creationId xmlns="" xmlns:a16="http://schemas.microsoft.com/office/drawing/2014/main" id="{AD848C56-DB70-4772-A2ED-F4808D74387E}"/>
              </a:ext>
            </a:extLst>
          </p:cNvPr>
          <p:cNvSpPr/>
          <p:nvPr/>
        </p:nvSpPr>
        <p:spPr>
          <a:xfrm>
            <a:off x="5214204" y="582385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작성하기</a:t>
            </a:r>
          </a:p>
        </p:txBody>
      </p:sp>
      <p:sp>
        <p:nvSpPr>
          <p:cNvPr id="102" name="순서도: 처리 101">
            <a:extLst>
              <a:ext uri="{FF2B5EF4-FFF2-40B4-BE49-F238E27FC236}">
                <a16:creationId xmlns="" xmlns:a16="http://schemas.microsoft.com/office/drawing/2014/main" id="{8570B983-00B2-4694-9C3D-D2DD65AAFF11}"/>
              </a:ext>
            </a:extLst>
          </p:cNvPr>
          <p:cNvSpPr/>
          <p:nvPr/>
        </p:nvSpPr>
        <p:spPr>
          <a:xfrm>
            <a:off x="5206984" y="617210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Q&amp;A</a:t>
            </a:r>
            <a:endParaRPr lang="ko-KR" altLang="en-US" sz="700" dirty="0">
              <a:solidFill>
                <a:schemeClr val="tx1"/>
              </a:solidFill>
              <a:latin typeface="+mn-ea"/>
            </a:endParaRPr>
          </a:p>
        </p:txBody>
      </p:sp>
      <p:sp>
        <p:nvSpPr>
          <p:cNvPr id="107" name="타원 106">
            <a:extLst>
              <a:ext uri="{FF2B5EF4-FFF2-40B4-BE49-F238E27FC236}">
                <a16:creationId xmlns="" xmlns:a16="http://schemas.microsoft.com/office/drawing/2014/main" id="{22CFDE30-48BC-4064-B581-2529CFB3F127}"/>
              </a:ext>
            </a:extLst>
          </p:cNvPr>
          <p:cNvSpPr/>
          <p:nvPr/>
        </p:nvSpPr>
        <p:spPr>
          <a:xfrm>
            <a:off x="1091552" y="4348474"/>
            <a:ext cx="972000" cy="2880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메인 페이지</a:t>
            </a:r>
          </a:p>
        </p:txBody>
      </p:sp>
      <p:cxnSp>
        <p:nvCxnSpPr>
          <p:cNvPr id="108" name="연결선: 꺾임 306">
            <a:extLst>
              <a:ext uri="{FF2B5EF4-FFF2-40B4-BE49-F238E27FC236}">
                <a16:creationId xmlns="" xmlns:a16="http://schemas.microsoft.com/office/drawing/2014/main" id="{489B9DF7-A8C6-4574-9C84-A431908BAAD0}"/>
              </a:ext>
            </a:extLst>
          </p:cNvPr>
          <p:cNvCxnSpPr>
            <a:cxnSpLocks/>
            <a:stCxn id="83" idx="1"/>
            <a:endCxn id="96" idx="1"/>
          </p:cNvCxnSpPr>
          <p:nvPr/>
        </p:nvCxnSpPr>
        <p:spPr>
          <a:xfrm rot="10800000" flipV="1">
            <a:off x="2309877" y="4298308"/>
            <a:ext cx="35710" cy="1273005"/>
          </a:xfrm>
          <a:prstGeom prst="bentConnector3">
            <a:avLst>
              <a:gd name="adj1" fmla="val 740157"/>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0" name="연결선: 꺾임 309">
            <a:extLst>
              <a:ext uri="{FF2B5EF4-FFF2-40B4-BE49-F238E27FC236}">
                <a16:creationId xmlns="" xmlns:a16="http://schemas.microsoft.com/office/drawing/2014/main" id="{10A9B43B-FAC9-4606-BA80-9C7063714F77}"/>
              </a:ext>
            </a:extLst>
          </p:cNvPr>
          <p:cNvCxnSpPr>
            <a:cxnSpLocks/>
          </p:cNvCxnSpPr>
          <p:nvPr/>
        </p:nvCxnSpPr>
        <p:spPr>
          <a:xfrm rot="10800000" flipH="1" flipV="1">
            <a:off x="2310788" y="5165841"/>
            <a:ext cx="26288" cy="894076"/>
          </a:xfrm>
          <a:prstGeom prst="bentConnector3">
            <a:avLst>
              <a:gd name="adj1" fmla="val -869598"/>
            </a:avLst>
          </a:prstGeom>
          <a:ln>
            <a:tailEnd type="triangle"/>
          </a:ln>
        </p:spPr>
        <p:style>
          <a:lnRef idx="1">
            <a:schemeClr val="dk1"/>
          </a:lnRef>
          <a:fillRef idx="0">
            <a:schemeClr val="dk1"/>
          </a:fillRef>
          <a:effectRef idx="0">
            <a:schemeClr val="dk1"/>
          </a:effectRef>
          <a:fontRef idx="minor">
            <a:schemeClr val="tx1"/>
          </a:fontRef>
        </p:style>
      </p:cxnSp>
      <p:cxnSp>
        <p:nvCxnSpPr>
          <p:cNvPr id="111" name="연결선: 꺾임 312">
            <a:extLst>
              <a:ext uri="{FF2B5EF4-FFF2-40B4-BE49-F238E27FC236}">
                <a16:creationId xmlns="" xmlns:a16="http://schemas.microsoft.com/office/drawing/2014/main" id="{C7975307-D650-478D-B38A-F4D2934193AB}"/>
              </a:ext>
            </a:extLst>
          </p:cNvPr>
          <p:cNvCxnSpPr>
            <a:cxnSpLocks/>
            <a:endCxn id="99" idx="1"/>
          </p:cNvCxnSpPr>
          <p:nvPr/>
        </p:nvCxnSpPr>
        <p:spPr>
          <a:xfrm rot="16200000" flipH="1">
            <a:off x="2010442" y="5724305"/>
            <a:ext cx="405474" cy="25981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2" name="연결선: 꺾임 329">
            <a:extLst>
              <a:ext uri="{FF2B5EF4-FFF2-40B4-BE49-F238E27FC236}">
                <a16:creationId xmlns="" xmlns:a16="http://schemas.microsoft.com/office/drawing/2014/main" id="{AA49759F-FDFF-42F1-BBA9-62EC9A5E0471}"/>
              </a:ext>
            </a:extLst>
          </p:cNvPr>
          <p:cNvCxnSpPr>
            <a:cxnSpLocks/>
            <a:stCxn id="146" idx="1"/>
            <a:endCxn id="145" idx="1"/>
          </p:cNvCxnSpPr>
          <p:nvPr/>
        </p:nvCxnSpPr>
        <p:spPr>
          <a:xfrm rot="10800000" flipV="1">
            <a:off x="3794925" y="2465349"/>
            <a:ext cx="12700" cy="286137"/>
          </a:xfrm>
          <a:prstGeom prst="bentConnector3">
            <a:avLst>
              <a:gd name="adj1" fmla="val 267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4" name="직선 화살표 연결선 113">
            <a:extLst>
              <a:ext uri="{FF2B5EF4-FFF2-40B4-BE49-F238E27FC236}">
                <a16:creationId xmlns="" xmlns:a16="http://schemas.microsoft.com/office/drawing/2014/main" id="{798E8E5D-8B94-4F41-8CEA-8F1AFE6182E4}"/>
              </a:ext>
            </a:extLst>
          </p:cNvPr>
          <p:cNvCxnSpPr>
            <a:cxnSpLocks/>
          </p:cNvCxnSpPr>
          <p:nvPr/>
        </p:nvCxnSpPr>
        <p:spPr>
          <a:xfrm>
            <a:off x="5726227" y="4468224"/>
            <a:ext cx="1611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직선 연결선 397">
            <a:extLst>
              <a:ext uri="{FF2B5EF4-FFF2-40B4-BE49-F238E27FC236}">
                <a16:creationId xmlns="" xmlns:a16="http://schemas.microsoft.com/office/drawing/2014/main" id="{A366C3A9-0CDE-4DBC-BA3F-90EB85CF7267}"/>
              </a:ext>
            </a:extLst>
          </p:cNvPr>
          <p:cNvCxnSpPr>
            <a:cxnSpLocks/>
          </p:cNvCxnSpPr>
          <p:nvPr/>
        </p:nvCxnSpPr>
        <p:spPr>
          <a:xfrm rot="5400000" flipH="1" flipV="1">
            <a:off x="4734552" y="2631338"/>
            <a:ext cx="140127" cy="74849"/>
          </a:xfrm>
          <a:prstGeom prst="bentConnector3">
            <a:avLst>
              <a:gd name="adj1" fmla="val -7098"/>
            </a:avLst>
          </a:prstGeom>
        </p:spPr>
        <p:style>
          <a:lnRef idx="1">
            <a:schemeClr val="dk1"/>
          </a:lnRef>
          <a:fillRef idx="0">
            <a:schemeClr val="dk1"/>
          </a:fillRef>
          <a:effectRef idx="0">
            <a:schemeClr val="dk1"/>
          </a:effectRef>
          <a:fontRef idx="minor">
            <a:schemeClr val="tx1"/>
          </a:fontRef>
        </p:style>
      </p:cxnSp>
      <p:cxnSp>
        <p:nvCxnSpPr>
          <p:cNvPr id="116" name="연결선: 꺾임 523">
            <a:extLst>
              <a:ext uri="{FF2B5EF4-FFF2-40B4-BE49-F238E27FC236}">
                <a16:creationId xmlns="" xmlns:a16="http://schemas.microsoft.com/office/drawing/2014/main" id="{782F20EE-EE68-4F00-9AFA-344FD3BBE229}"/>
              </a:ext>
            </a:extLst>
          </p:cNvPr>
          <p:cNvCxnSpPr>
            <a:cxnSpLocks/>
          </p:cNvCxnSpPr>
          <p:nvPr/>
        </p:nvCxnSpPr>
        <p:spPr>
          <a:xfrm rot="10800000" flipV="1">
            <a:off x="5212064" y="5915436"/>
            <a:ext cx="7220" cy="348253"/>
          </a:xfrm>
          <a:prstGeom prst="bentConnector3">
            <a:avLst>
              <a:gd name="adj1" fmla="val 326620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7" name="직선 연결선 116">
            <a:extLst>
              <a:ext uri="{FF2B5EF4-FFF2-40B4-BE49-F238E27FC236}">
                <a16:creationId xmlns="" xmlns:a16="http://schemas.microsoft.com/office/drawing/2014/main" id="{78BE1193-81DC-418A-9CDA-AEAB789ACB5E}"/>
              </a:ext>
            </a:extLst>
          </p:cNvPr>
          <p:cNvCxnSpPr>
            <a:cxnSpLocks/>
            <a:stCxn id="99" idx="3"/>
          </p:cNvCxnSpPr>
          <p:nvPr/>
        </p:nvCxnSpPr>
        <p:spPr>
          <a:xfrm>
            <a:off x="3315085" y="6056948"/>
            <a:ext cx="180128" cy="0"/>
          </a:xfrm>
          <a:prstGeom prst="line">
            <a:avLst/>
          </a:prstGeom>
        </p:spPr>
        <p:style>
          <a:lnRef idx="1">
            <a:schemeClr val="dk1"/>
          </a:lnRef>
          <a:fillRef idx="0">
            <a:schemeClr val="dk1"/>
          </a:fillRef>
          <a:effectRef idx="0">
            <a:schemeClr val="dk1"/>
          </a:effectRef>
          <a:fontRef idx="minor">
            <a:schemeClr val="tx1"/>
          </a:fontRef>
        </p:style>
      </p:cxnSp>
      <p:cxnSp>
        <p:nvCxnSpPr>
          <p:cNvPr id="118" name="연결선: 꺾임 532">
            <a:extLst>
              <a:ext uri="{FF2B5EF4-FFF2-40B4-BE49-F238E27FC236}">
                <a16:creationId xmlns="" xmlns:a16="http://schemas.microsoft.com/office/drawing/2014/main" id="{CBD1ECB7-E725-4784-A3E0-4C9E0F422326}"/>
              </a:ext>
            </a:extLst>
          </p:cNvPr>
          <p:cNvCxnSpPr>
            <a:cxnSpLocks/>
            <a:stCxn id="88" idx="1"/>
            <a:endCxn id="89" idx="1"/>
          </p:cNvCxnSpPr>
          <p:nvPr/>
        </p:nvCxnSpPr>
        <p:spPr>
          <a:xfrm rot="10800000" flipV="1">
            <a:off x="8940424" y="3414869"/>
            <a:ext cx="12700" cy="245776"/>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9" name="연결선: 꺾임 534">
            <a:extLst>
              <a:ext uri="{FF2B5EF4-FFF2-40B4-BE49-F238E27FC236}">
                <a16:creationId xmlns="" xmlns:a16="http://schemas.microsoft.com/office/drawing/2014/main" id="{3BF4A5C6-628C-44B6-9D55-7B8B723AD0B3}"/>
              </a:ext>
            </a:extLst>
          </p:cNvPr>
          <p:cNvCxnSpPr>
            <a:cxnSpLocks/>
            <a:stCxn id="89" idx="1"/>
            <a:endCxn id="90" idx="1"/>
          </p:cNvCxnSpPr>
          <p:nvPr/>
        </p:nvCxnSpPr>
        <p:spPr>
          <a:xfrm rot="10800000" flipV="1">
            <a:off x="8940424" y="3660645"/>
            <a:ext cx="12700" cy="24577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20" name="연결선: 꺾임 536">
            <a:extLst>
              <a:ext uri="{FF2B5EF4-FFF2-40B4-BE49-F238E27FC236}">
                <a16:creationId xmlns="" xmlns:a16="http://schemas.microsoft.com/office/drawing/2014/main" id="{517A5D7C-E001-4689-9765-0E4A24457BEA}"/>
              </a:ext>
            </a:extLst>
          </p:cNvPr>
          <p:cNvCxnSpPr>
            <a:cxnSpLocks/>
            <a:stCxn id="90" idx="1"/>
            <a:endCxn id="91" idx="1"/>
          </p:cNvCxnSpPr>
          <p:nvPr/>
        </p:nvCxnSpPr>
        <p:spPr>
          <a:xfrm rot="10800000" flipV="1">
            <a:off x="8940424" y="3906420"/>
            <a:ext cx="12700" cy="245773"/>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21" name="연결선: 꺾임 541">
            <a:extLst>
              <a:ext uri="{FF2B5EF4-FFF2-40B4-BE49-F238E27FC236}">
                <a16:creationId xmlns="" xmlns:a16="http://schemas.microsoft.com/office/drawing/2014/main" id="{1D6CB52F-5393-4156-B8D7-DC7D3AA2841E}"/>
              </a:ext>
            </a:extLst>
          </p:cNvPr>
          <p:cNvCxnSpPr>
            <a:cxnSpLocks/>
            <a:stCxn id="92" idx="1"/>
            <a:endCxn id="93" idx="1"/>
          </p:cNvCxnSpPr>
          <p:nvPr/>
        </p:nvCxnSpPr>
        <p:spPr>
          <a:xfrm rot="10800000" flipV="1">
            <a:off x="4044128" y="1602592"/>
            <a:ext cx="12700" cy="245773"/>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2" name="연결선: 꺾임 543">
            <a:extLst>
              <a:ext uri="{FF2B5EF4-FFF2-40B4-BE49-F238E27FC236}">
                <a16:creationId xmlns="" xmlns:a16="http://schemas.microsoft.com/office/drawing/2014/main" id="{4AF62AFA-4150-4F94-9DC7-37E4FC11C102}"/>
              </a:ext>
            </a:extLst>
          </p:cNvPr>
          <p:cNvCxnSpPr>
            <a:stCxn id="93" idx="1"/>
            <a:endCxn id="94" idx="1"/>
          </p:cNvCxnSpPr>
          <p:nvPr/>
        </p:nvCxnSpPr>
        <p:spPr>
          <a:xfrm rot="10800000" flipV="1">
            <a:off x="4044128" y="1848365"/>
            <a:ext cx="12700" cy="240385"/>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23" name="직선 화살표 연결선 122">
            <a:extLst>
              <a:ext uri="{FF2B5EF4-FFF2-40B4-BE49-F238E27FC236}">
                <a16:creationId xmlns="" xmlns:a16="http://schemas.microsoft.com/office/drawing/2014/main" id="{D80585E1-3561-40C7-AB11-24AD192ED7D6}"/>
              </a:ext>
            </a:extLst>
          </p:cNvPr>
          <p:cNvCxnSpPr>
            <a:cxnSpLocks/>
            <a:stCxn id="92" idx="3"/>
            <a:endCxn id="97" idx="1"/>
          </p:cNvCxnSpPr>
          <p:nvPr/>
        </p:nvCxnSpPr>
        <p:spPr>
          <a:xfrm>
            <a:off x="5016128" y="1602593"/>
            <a:ext cx="3961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직선 화살표 연결선 123">
            <a:extLst>
              <a:ext uri="{FF2B5EF4-FFF2-40B4-BE49-F238E27FC236}">
                <a16:creationId xmlns="" xmlns:a16="http://schemas.microsoft.com/office/drawing/2014/main" id="{087D7FFF-CB1A-429F-AE5F-D0595DFAD008}"/>
              </a:ext>
            </a:extLst>
          </p:cNvPr>
          <p:cNvCxnSpPr>
            <a:cxnSpLocks/>
          </p:cNvCxnSpPr>
          <p:nvPr/>
        </p:nvCxnSpPr>
        <p:spPr>
          <a:xfrm>
            <a:off x="5973111" y="2580476"/>
            <a:ext cx="2165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순서도: 처리 124">
            <a:extLst>
              <a:ext uri="{FF2B5EF4-FFF2-40B4-BE49-F238E27FC236}">
                <a16:creationId xmlns="" xmlns:a16="http://schemas.microsoft.com/office/drawing/2014/main" id="{2D4CAA62-45FD-4854-8155-37D52B5F5929}"/>
              </a:ext>
            </a:extLst>
          </p:cNvPr>
          <p:cNvSpPr/>
          <p:nvPr/>
        </p:nvSpPr>
        <p:spPr>
          <a:xfrm>
            <a:off x="2320865" y="509462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검색</a:t>
            </a:r>
          </a:p>
        </p:txBody>
      </p:sp>
      <p:cxnSp>
        <p:nvCxnSpPr>
          <p:cNvPr id="126" name="직선 화살표 연결선 125">
            <a:extLst>
              <a:ext uri="{FF2B5EF4-FFF2-40B4-BE49-F238E27FC236}">
                <a16:creationId xmlns="" xmlns:a16="http://schemas.microsoft.com/office/drawing/2014/main" id="{19E84AE2-BAAB-4C71-A6E6-676F785250C1}"/>
              </a:ext>
            </a:extLst>
          </p:cNvPr>
          <p:cNvCxnSpPr>
            <a:cxnSpLocks/>
          </p:cNvCxnSpPr>
          <p:nvPr/>
        </p:nvCxnSpPr>
        <p:spPr>
          <a:xfrm flipV="1">
            <a:off x="2159052" y="5165836"/>
            <a:ext cx="164882" cy="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7" name="순서도: 처리 126">
            <a:extLst>
              <a:ext uri="{FF2B5EF4-FFF2-40B4-BE49-F238E27FC236}">
                <a16:creationId xmlns="" xmlns:a16="http://schemas.microsoft.com/office/drawing/2014/main" id="{45CB6ADE-7EA6-4826-A933-7BDCA0A9D383}"/>
              </a:ext>
            </a:extLst>
          </p:cNvPr>
          <p:cNvSpPr/>
          <p:nvPr/>
        </p:nvSpPr>
        <p:spPr>
          <a:xfrm>
            <a:off x="2320865" y="464834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운동성향 알아보기</a:t>
            </a:r>
          </a:p>
        </p:txBody>
      </p:sp>
      <p:cxnSp>
        <p:nvCxnSpPr>
          <p:cNvPr id="128" name="직선 화살표 연결선 127">
            <a:extLst>
              <a:ext uri="{FF2B5EF4-FFF2-40B4-BE49-F238E27FC236}">
                <a16:creationId xmlns="" xmlns:a16="http://schemas.microsoft.com/office/drawing/2014/main" id="{3018B80D-4846-48CB-99AB-580B66EEB269}"/>
              </a:ext>
            </a:extLst>
          </p:cNvPr>
          <p:cNvCxnSpPr>
            <a:cxnSpLocks/>
            <a:endCxn id="127" idx="1"/>
          </p:cNvCxnSpPr>
          <p:nvPr/>
        </p:nvCxnSpPr>
        <p:spPr>
          <a:xfrm>
            <a:off x="2103320" y="4737118"/>
            <a:ext cx="217545" cy="1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9" name="순서도: 처리 128">
            <a:extLst>
              <a:ext uri="{FF2B5EF4-FFF2-40B4-BE49-F238E27FC236}">
                <a16:creationId xmlns="" xmlns:a16="http://schemas.microsoft.com/office/drawing/2014/main" id="{0917DC74-8236-4AD1-A127-8FD53048D301}"/>
              </a:ext>
            </a:extLst>
          </p:cNvPr>
          <p:cNvSpPr/>
          <p:nvPr/>
        </p:nvSpPr>
        <p:spPr>
          <a:xfrm>
            <a:off x="2345587" y="185895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로그인</a:t>
            </a:r>
          </a:p>
        </p:txBody>
      </p:sp>
      <p:sp>
        <p:nvSpPr>
          <p:cNvPr id="131" name="순서도: 처리 130">
            <a:extLst>
              <a:ext uri="{FF2B5EF4-FFF2-40B4-BE49-F238E27FC236}">
                <a16:creationId xmlns="" xmlns:a16="http://schemas.microsoft.com/office/drawing/2014/main" id="{B7AECA76-5B5C-4DE7-B99C-96386FD42012}"/>
              </a:ext>
            </a:extLst>
          </p:cNvPr>
          <p:cNvSpPr/>
          <p:nvPr/>
        </p:nvSpPr>
        <p:spPr>
          <a:xfrm>
            <a:off x="2337907" y="255325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회원가입</a:t>
            </a:r>
          </a:p>
        </p:txBody>
      </p:sp>
      <p:cxnSp>
        <p:nvCxnSpPr>
          <p:cNvPr id="132" name="직선 화살표 연결선 131">
            <a:extLst>
              <a:ext uri="{FF2B5EF4-FFF2-40B4-BE49-F238E27FC236}">
                <a16:creationId xmlns="" xmlns:a16="http://schemas.microsoft.com/office/drawing/2014/main" id="{5B603C5A-8502-40A4-BEB8-5ACB3D9758BC}"/>
              </a:ext>
            </a:extLst>
          </p:cNvPr>
          <p:cNvCxnSpPr>
            <a:cxnSpLocks/>
          </p:cNvCxnSpPr>
          <p:nvPr/>
        </p:nvCxnSpPr>
        <p:spPr>
          <a:xfrm>
            <a:off x="3292865" y="5571314"/>
            <a:ext cx="1514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직선 연결선 132">
            <a:extLst>
              <a:ext uri="{FF2B5EF4-FFF2-40B4-BE49-F238E27FC236}">
                <a16:creationId xmlns="" xmlns:a16="http://schemas.microsoft.com/office/drawing/2014/main" id="{95A40D03-AA19-4AC9-AE64-C7D76B60F07A}"/>
              </a:ext>
            </a:extLst>
          </p:cNvPr>
          <p:cNvCxnSpPr>
            <a:cxnSpLocks/>
          </p:cNvCxnSpPr>
          <p:nvPr/>
        </p:nvCxnSpPr>
        <p:spPr>
          <a:xfrm>
            <a:off x="4932139" y="3487414"/>
            <a:ext cx="3792261" cy="10884"/>
          </a:xfrm>
          <a:prstGeom prst="line">
            <a:avLst/>
          </a:prstGeom>
        </p:spPr>
        <p:style>
          <a:lnRef idx="1">
            <a:schemeClr val="dk1"/>
          </a:lnRef>
          <a:fillRef idx="0">
            <a:schemeClr val="dk1"/>
          </a:fillRef>
          <a:effectRef idx="0">
            <a:schemeClr val="dk1"/>
          </a:effectRef>
          <a:fontRef idx="minor">
            <a:schemeClr val="tx1"/>
          </a:fontRef>
        </p:style>
      </p:cxnSp>
      <p:sp>
        <p:nvSpPr>
          <p:cNvPr id="134" name="순서도: 처리 133">
            <a:extLst>
              <a:ext uri="{FF2B5EF4-FFF2-40B4-BE49-F238E27FC236}">
                <a16:creationId xmlns="" xmlns:a16="http://schemas.microsoft.com/office/drawing/2014/main" id="{C8D24CE2-EBF8-4C54-A5D2-243A131BDCEE}"/>
              </a:ext>
            </a:extLst>
          </p:cNvPr>
          <p:cNvSpPr/>
          <p:nvPr/>
        </p:nvSpPr>
        <p:spPr>
          <a:xfrm>
            <a:off x="3459486" y="509462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검색 트레이너 목록</a:t>
            </a:r>
          </a:p>
        </p:txBody>
      </p:sp>
      <p:sp>
        <p:nvSpPr>
          <p:cNvPr id="135" name="순서도: 처리 134">
            <a:extLst>
              <a:ext uri="{FF2B5EF4-FFF2-40B4-BE49-F238E27FC236}">
                <a16:creationId xmlns="" xmlns:a16="http://schemas.microsoft.com/office/drawing/2014/main" id="{6AC36031-8ACD-4270-A272-154E89C80B4F}"/>
              </a:ext>
            </a:extLst>
          </p:cNvPr>
          <p:cNvSpPr/>
          <p:nvPr/>
        </p:nvSpPr>
        <p:spPr>
          <a:xfrm>
            <a:off x="6044105" y="535621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a:t>
            </a:r>
            <a:r>
              <a:rPr lang="en-US" altLang="ko-KR" sz="700" dirty="0">
                <a:solidFill>
                  <a:schemeClr val="tx1"/>
                </a:solidFill>
                <a:latin typeface="+mn-ea"/>
              </a:rPr>
              <a:t>SNS</a:t>
            </a:r>
            <a:endParaRPr lang="ko-KR" altLang="en-US" sz="700" dirty="0">
              <a:solidFill>
                <a:schemeClr val="tx1"/>
              </a:solidFill>
              <a:latin typeface="+mn-ea"/>
            </a:endParaRPr>
          </a:p>
        </p:txBody>
      </p:sp>
      <p:sp>
        <p:nvSpPr>
          <p:cNvPr id="137" name="순서도: 처리 136">
            <a:extLst>
              <a:ext uri="{FF2B5EF4-FFF2-40B4-BE49-F238E27FC236}">
                <a16:creationId xmlns="" xmlns:a16="http://schemas.microsoft.com/office/drawing/2014/main" id="{454AAE4E-E3B2-4D7F-94F6-D5C19A18F082}"/>
              </a:ext>
            </a:extLst>
          </p:cNvPr>
          <p:cNvSpPr/>
          <p:nvPr/>
        </p:nvSpPr>
        <p:spPr>
          <a:xfrm>
            <a:off x="2345587" y="322773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 마이페이지</a:t>
            </a:r>
          </a:p>
        </p:txBody>
      </p:sp>
      <p:cxnSp>
        <p:nvCxnSpPr>
          <p:cNvPr id="138" name="직선 화살표 연결선 137">
            <a:extLst>
              <a:ext uri="{FF2B5EF4-FFF2-40B4-BE49-F238E27FC236}">
                <a16:creationId xmlns="" xmlns:a16="http://schemas.microsoft.com/office/drawing/2014/main" id="{182BCAD7-39B5-4595-B4F1-AB5973EF73B5}"/>
              </a:ext>
            </a:extLst>
          </p:cNvPr>
          <p:cNvCxnSpPr>
            <a:cxnSpLocks/>
          </p:cNvCxnSpPr>
          <p:nvPr/>
        </p:nvCxnSpPr>
        <p:spPr>
          <a:xfrm>
            <a:off x="3326037" y="4301751"/>
            <a:ext cx="1611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9" name="순서도: 처리 138">
            <a:extLst>
              <a:ext uri="{FF2B5EF4-FFF2-40B4-BE49-F238E27FC236}">
                <a16:creationId xmlns="" xmlns:a16="http://schemas.microsoft.com/office/drawing/2014/main" id="{C996D72A-8F30-426F-8FEB-66BFBCF2ED6E}"/>
              </a:ext>
            </a:extLst>
          </p:cNvPr>
          <p:cNvSpPr/>
          <p:nvPr/>
        </p:nvSpPr>
        <p:spPr>
          <a:xfrm>
            <a:off x="3823134" y="303003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 회원 마이페이지</a:t>
            </a:r>
          </a:p>
        </p:txBody>
      </p:sp>
      <p:sp>
        <p:nvSpPr>
          <p:cNvPr id="140" name="순서도: 처리 139">
            <a:extLst>
              <a:ext uri="{FF2B5EF4-FFF2-40B4-BE49-F238E27FC236}">
                <a16:creationId xmlns="" xmlns:a16="http://schemas.microsoft.com/office/drawing/2014/main" id="{7117EE05-EB78-4683-955E-B837983DC804}"/>
              </a:ext>
            </a:extLst>
          </p:cNvPr>
          <p:cNvSpPr/>
          <p:nvPr/>
        </p:nvSpPr>
        <p:spPr>
          <a:xfrm>
            <a:off x="3822173" y="3408298"/>
            <a:ext cx="109363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 트레이너 마이페이지</a:t>
            </a:r>
          </a:p>
        </p:txBody>
      </p:sp>
      <p:sp>
        <p:nvSpPr>
          <p:cNvPr id="141" name="순서도: 처리 140">
            <a:extLst>
              <a:ext uri="{FF2B5EF4-FFF2-40B4-BE49-F238E27FC236}">
                <a16:creationId xmlns="" xmlns:a16="http://schemas.microsoft.com/office/drawing/2014/main" id="{41EAD75B-E282-4A82-B7F7-A60ECF2C3459}"/>
              </a:ext>
            </a:extLst>
          </p:cNvPr>
          <p:cNvSpPr/>
          <p:nvPr/>
        </p:nvSpPr>
        <p:spPr>
          <a:xfrm>
            <a:off x="3455154" y="547482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목록</a:t>
            </a:r>
          </a:p>
        </p:txBody>
      </p:sp>
      <p:sp>
        <p:nvSpPr>
          <p:cNvPr id="142" name="순서도: 처리 141">
            <a:extLst>
              <a:ext uri="{FF2B5EF4-FFF2-40B4-BE49-F238E27FC236}">
                <a16:creationId xmlns="" xmlns:a16="http://schemas.microsoft.com/office/drawing/2014/main" id="{82BE009B-C440-4CA0-916A-B6A49E86C73C}"/>
              </a:ext>
            </a:extLst>
          </p:cNvPr>
          <p:cNvSpPr/>
          <p:nvPr/>
        </p:nvSpPr>
        <p:spPr>
          <a:xfrm>
            <a:off x="4775065" y="437538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게시글 상세보기</a:t>
            </a:r>
          </a:p>
        </p:txBody>
      </p:sp>
      <p:sp>
        <p:nvSpPr>
          <p:cNvPr id="144" name="순서도: 처리 143">
            <a:extLst>
              <a:ext uri="{FF2B5EF4-FFF2-40B4-BE49-F238E27FC236}">
                <a16:creationId xmlns="" xmlns:a16="http://schemas.microsoft.com/office/drawing/2014/main" id="{00773386-AD15-42D2-96A6-27D7ED0CFCEE}"/>
              </a:ext>
            </a:extLst>
          </p:cNvPr>
          <p:cNvSpPr/>
          <p:nvPr/>
        </p:nvSpPr>
        <p:spPr>
          <a:xfrm>
            <a:off x="5903458" y="436664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댓글작성</a:t>
            </a:r>
          </a:p>
        </p:txBody>
      </p:sp>
      <p:sp>
        <p:nvSpPr>
          <p:cNvPr id="145" name="순서도: 처리 144">
            <a:extLst>
              <a:ext uri="{FF2B5EF4-FFF2-40B4-BE49-F238E27FC236}">
                <a16:creationId xmlns="" xmlns:a16="http://schemas.microsoft.com/office/drawing/2014/main" id="{7C6199D2-9FFC-4992-9E23-79B340BE8B8F}"/>
              </a:ext>
            </a:extLst>
          </p:cNvPr>
          <p:cNvSpPr/>
          <p:nvPr/>
        </p:nvSpPr>
        <p:spPr>
          <a:xfrm>
            <a:off x="3794925" y="266148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일반 회원가입</a:t>
            </a:r>
          </a:p>
        </p:txBody>
      </p:sp>
      <p:sp>
        <p:nvSpPr>
          <p:cNvPr id="146" name="순서도: 처리 145">
            <a:extLst>
              <a:ext uri="{FF2B5EF4-FFF2-40B4-BE49-F238E27FC236}">
                <a16:creationId xmlns="" xmlns:a16="http://schemas.microsoft.com/office/drawing/2014/main" id="{4F7F400C-DED4-420C-8B84-C4F701F3205F}"/>
              </a:ext>
            </a:extLst>
          </p:cNvPr>
          <p:cNvSpPr/>
          <p:nvPr/>
        </p:nvSpPr>
        <p:spPr>
          <a:xfrm>
            <a:off x="3794925" y="237535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회원가입</a:t>
            </a:r>
          </a:p>
        </p:txBody>
      </p:sp>
      <p:cxnSp>
        <p:nvCxnSpPr>
          <p:cNvPr id="148" name="직선 연결선 397">
            <a:extLst>
              <a:ext uri="{FF2B5EF4-FFF2-40B4-BE49-F238E27FC236}">
                <a16:creationId xmlns="" xmlns:a16="http://schemas.microsoft.com/office/drawing/2014/main" id="{945F351D-3096-4E53-899C-3C49150E2989}"/>
              </a:ext>
            </a:extLst>
          </p:cNvPr>
          <p:cNvCxnSpPr>
            <a:cxnSpLocks/>
          </p:cNvCxnSpPr>
          <p:nvPr/>
        </p:nvCxnSpPr>
        <p:spPr>
          <a:xfrm>
            <a:off x="4775677" y="2466391"/>
            <a:ext cx="132722" cy="125469"/>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9" name="직선 화살표 연결선 148">
            <a:extLst>
              <a:ext uri="{FF2B5EF4-FFF2-40B4-BE49-F238E27FC236}">
                <a16:creationId xmlns="" xmlns:a16="http://schemas.microsoft.com/office/drawing/2014/main" id="{FFD0BD17-16BE-4A37-9CAE-80AA4A14D032}"/>
              </a:ext>
            </a:extLst>
          </p:cNvPr>
          <p:cNvCxnSpPr>
            <a:cxnSpLocks/>
          </p:cNvCxnSpPr>
          <p:nvPr/>
        </p:nvCxnSpPr>
        <p:spPr>
          <a:xfrm>
            <a:off x="4842038" y="2591831"/>
            <a:ext cx="155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0" name="직선 연결선 397">
            <a:extLst>
              <a:ext uri="{FF2B5EF4-FFF2-40B4-BE49-F238E27FC236}">
                <a16:creationId xmlns="" xmlns:a16="http://schemas.microsoft.com/office/drawing/2014/main" id="{3D959BE6-692D-4DD7-84C9-2537B0B71032}"/>
              </a:ext>
            </a:extLst>
          </p:cNvPr>
          <p:cNvCxnSpPr>
            <a:cxnSpLocks/>
          </p:cNvCxnSpPr>
          <p:nvPr/>
        </p:nvCxnSpPr>
        <p:spPr>
          <a:xfrm>
            <a:off x="4451527" y="4320903"/>
            <a:ext cx="142419" cy="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52" name="연결선: 꺾임 194">
            <a:extLst>
              <a:ext uri="{FF2B5EF4-FFF2-40B4-BE49-F238E27FC236}">
                <a16:creationId xmlns="" xmlns:a16="http://schemas.microsoft.com/office/drawing/2014/main" id="{D50D2F80-9B25-46A8-81E1-C88D1752A74D}"/>
              </a:ext>
            </a:extLst>
          </p:cNvPr>
          <p:cNvCxnSpPr>
            <a:cxnSpLocks/>
          </p:cNvCxnSpPr>
          <p:nvPr/>
        </p:nvCxnSpPr>
        <p:spPr>
          <a:xfrm rot="10800000" flipV="1">
            <a:off x="4749388" y="4197386"/>
            <a:ext cx="12700" cy="245776"/>
          </a:xfrm>
          <a:prstGeom prst="bentConnector3">
            <a:avLst>
              <a:gd name="adj1" fmla="val 1265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3" name="직선 화살표 연결선 217">
            <a:extLst>
              <a:ext uri="{FF2B5EF4-FFF2-40B4-BE49-F238E27FC236}">
                <a16:creationId xmlns="" xmlns:a16="http://schemas.microsoft.com/office/drawing/2014/main" id="{BED9EDFE-BFDB-4080-BF7E-8C1E85BBC8B9}"/>
              </a:ext>
            </a:extLst>
          </p:cNvPr>
          <p:cNvCxnSpPr>
            <a:cxnSpLocks/>
            <a:endCxn id="207" idx="1"/>
          </p:cNvCxnSpPr>
          <p:nvPr/>
        </p:nvCxnSpPr>
        <p:spPr>
          <a:xfrm rot="5400000" flipH="1" flipV="1">
            <a:off x="4575479" y="5091346"/>
            <a:ext cx="402477" cy="1130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5" name="직선 연결선 397">
            <a:extLst>
              <a:ext uri="{FF2B5EF4-FFF2-40B4-BE49-F238E27FC236}">
                <a16:creationId xmlns="" xmlns:a16="http://schemas.microsoft.com/office/drawing/2014/main" id="{E679F440-79D2-4B21-8682-56B0C3C7B49F}"/>
              </a:ext>
            </a:extLst>
          </p:cNvPr>
          <p:cNvCxnSpPr>
            <a:cxnSpLocks/>
            <a:stCxn id="137" idx="3"/>
          </p:cNvCxnSpPr>
          <p:nvPr/>
        </p:nvCxnSpPr>
        <p:spPr>
          <a:xfrm>
            <a:off x="3317587" y="3317736"/>
            <a:ext cx="279511" cy="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56" name="연결선: 꺾임 232">
            <a:extLst>
              <a:ext uri="{FF2B5EF4-FFF2-40B4-BE49-F238E27FC236}">
                <a16:creationId xmlns="" xmlns:a16="http://schemas.microsoft.com/office/drawing/2014/main" id="{2A1067DE-37C5-4F47-A2AA-2CD67C986B64}"/>
              </a:ext>
            </a:extLst>
          </p:cNvPr>
          <p:cNvCxnSpPr>
            <a:cxnSpLocks/>
            <a:stCxn id="139" idx="1"/>
            <a:endCxn id="140" idx="1"/>
          </p:cNvCxnSpPr>
          <p:nvPr/>
        </p:nvCxnSpPr>
        <p:spPr>
          <a:xfrm rot="10800000" flipV="1">
            <a:off x="3822174" y="3120038"/>
            <a:ext cx="961" cy="378259"/>
          </a:xfrm>
          <a:prstGeom prst="bentConnector3">
            <a:avLst>
              <a:gd name="adj1" fmla="val 2388772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7" name="순서도: 처리 156">
            <a:extLst>
              <a:ext uri="{FF2B5EF4-FFF2-40B4-BE49-F238E27FC236}">
                <a16:creationId xmlns="" xmlns:a16="http://schemas.microsoft.com/office/drawing/2014/main" id="{B2D24F11-1DCA-4644-9A5C-68E36BA7FD44}"/>
              </a:ext>
            </a:extLst>
          </p:cNvPr>
          <p:cNvSpPr/>
          <p:nvPr/>
        </p:nvSpPr>
        <p:spPr>
          <a:xfrm>
            <a:off x="7530292" y="271636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탈퇴</a:t>
            </a:r>
          </a:p>
        </p:txBody>
      </p:sp>
      <p:sp>
        <p:nvSpPr>
          <p:cNvPr id="158" name="순서도: 처리 157">
            <a:extLst>
              <a:ext uri="{FF2B5EF4-FFF2-40B4-BE49-F238E27FC236}">
                <a16:creationId xmlns="" xmlns:a16="http://schemas.microsoft.com/office/drawing/2014/main" id="{F57F7FB7-B6D4-4F87-8944-9862FC2A764E}"/>
              </a:ext>
            </a:extLst>
          </p:cNvPr>
          <p:cNvSpPr/>
          <p:nvPr/>
        </p:nvSpPr>
        <p:spPr>
          <a:xfrm>
            <a:off x="7530292" y="296214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수정</a:t>
            </a:r>
          </a:p>
        </p:txBody>
      </p:sp>
      <p:cxnSp>
        <p:nvCxnSpPr>
          <p:cNvPr id="159" name="연결선: 꺾임 307">
            <a:extLst>
              <a:ext uri="{FF2B5EF4-FFF2-40B4-BE49-F238E27FC236}">
                <a16:creationId xmlns="" xmlns:a16="http://schemas.microsoft.com/office/drawing/2014/main" id="{22DA5604-1C4B-49F1-AAEE-27CE9103CDB1}"/>
              </a:ext>
            </a:extLst>
          </p:cNvPr>
          <p:cNvCxnSpPr>
            <a:cxnSpLocks/>
            <a:endCxn id="157" idx="1"/>
          </p:cNvCxnSpPr>
          <p:nvPr/>
        </p:nvCxnSpPr>
        <p:spPr>
          <a:xfrm rot="10800000" flipV="1">
            <a:off x="7530292" y="2560591"/>
            <a:ext cx="12700" cy="245776"/>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0" name="연결선: 꺾임 308">
            <a:extLst>
              <a:ext uri="{FF2B5EF4-FFF2-40B4-BE49-F238E27FC236}">
                <a16:creationId xmlns="" xmlns:a16="http://schemas.microsoft.com/office/drawing/2014/main" id="{3DCE6B48-AE6C-49A8-A36F-BACECDD03088}"/>
              </a:ext>
            </a:extLst>
          </p:cNvPr>
          <p:cNvCxnSpPr>
            <a:cxnSpLocks/>
            <a:stCxn id="157" idx="1"/>
            <a:endCxn id="158" idx="1"/>
          </p:cNvCxnSpPr>
          <p:nvPr/>
        </p:nvCxnSpPr>
        <p:spPr>
          <a:xfrm rot="10800000" flipV="1">
            <a:off x="7530292" y="2806367"/>
            <a:ext cx="12700" cy="24577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62" name="연결선: 꺾임 310">
            <a:extLst>
              <a:ext uri="{FF2B5EF4-FFF2-40B4-BE49-F238E27FC236}">
                <a16:creationId xmlns="" xmlns:a16="http://schemas.microsoft.com/office/drawing/2014/main" id="{2BA5D13C-1802-4FCF-B732-1C9A3BE2C614}"/>
              </a:ext>
            </a:extLst>
          </p:cNvPr>
          <p:cNvCxnSpPr>
            <a:cxnSpLocks/>
            <a:stCxn id="158" idx="1"/>
          </p:cNvCxnSpPr>
          <p:nvPr/>
        </p:nvCxnSpPr>
        <p:spPr>
          <a:xfrm rot="10800000" flipV="1">
            <a:off x="7530292" y="3052142"/>
            <a:ext cx="12700" cy="245773"/>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63" name="순서도: 처리 162">
            <a:extLst>
              <a:ext uri="{FF2B5EF4-FFF2-40B4-BE49-F238E27FC236}">
                <a16:creationId xmlns="" xmlns:a16="http://schemas.microsoft.com/office/drawing/2014/main" id="{D7A95242-FBD1-4AB9-A626-B379FD2D0B7C}"/>
              </a:ext>
            </a:extLst>
          </p:cNvPr>
          <p:cNvSpPr/>
          <p:nvPr/>
        </p:nvSpPr>
        <p:spPr>
          <a:xfrm>
            <a:off x="7536642" y="2470591"/>
            <a:ext cx="972000" cy="16532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리뷰 쓰기</a:t>
            </a:r>
          </a:p>
        </p:txBody>
      </p:sp>
      <p:cxnSp>
        <p:nvCxnSpPr>
          <p:cNvPr id="165" name="직선 연결선 164">
            <a:extLst>
              <a:ext uri="{FF2B5EF4-FFF2-40B4-BE49-F238E27FC236}">
                <a16:creationId xmlns="" xmlns:a16="http://schemas.microsoft.com/office/drawing/2014/main" id="{3B227C23-BB92-46AD-BB36-0AC2B3B3500E}"/>
              </a:ext>
            </a:extLst>
          </p:cNvPr>
          <p:cNvCxnSpPr>
            <a:cxnSpLocks/>
            <a:stCxn id="139" idx="3"/>
          </p:cNvCxnSpPr>
          <p:nvPr/>
        </p:nvCxnSpPr>
        <p:spPr>
          <a:xfrm flipV="1">
            <a:off x="4795134" y="3117929"/>
            <a:ext cx="2525484" cy="2110"/>
          </a:xfrm>
          <a:prstGeom prst="line">
            <a:avLst/>
          </a:prstGeom>
        </p:spPr>
        <p:style>
          <a:lnRef idx="1">
            <a:schemeClr val="dk1"/>
          </a:lnRef>
          <a:fillRef idx="0">
            <a:schemeClr val="dk1"/>
          </a:fillRef>
          <a:effectRef idx="0">
            <a:schemeClr val="dk1"/>
          </a:effectRef>
          <a:fontRef idx="minor">
            <a:schemeClr val="tx1"/>
          </a:fontRef>
        </p:style>
      </p:cxnSp>
      <p:sp>
        <p:nvSpPr>
          <p:cNvPr id="166" name="순서도: 처리 165">
            <a:extLst>
              <a:ext uri="{FF2B5EF4-FFF2-40B4-BE49-F238E27FC236}">
                <a16:creationId xmlns="" xmlns:a16="http://schemas.microsoft.com/office/drawing/2014/main" id="{B57BF64E-207F-4E94-96CC-346979A3B4D7}"/>
              </a:ext>
            </a:extLst>
          </p:cNvPr>
          <p:cNvSpPr/>
          <p:nvPr/>
        </p:nvSpPr>
        <p:spPr>
          <a:xfrm>
            <a:off x="4833234" y="513604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구경하러 가기</a:t>
            </a:r>
          </a:p>
        </p:txBody>
      </p:sp>
      <p:sp>
        <p:nvSpPr>
          <p:cNvPr id="168" name="순서도: 처리 167">
            <a:extLst>
              <a:ext uri="{FF2B5EF4-FFF2-40B4-BE49-F238E27FC236}">
                <a16:creationId xmlns="" xmlns:a16="http://schemas.microsoft.com/office/drawing/2014/main" id="{42495C83-E61B-4162-914F-BD910154B81E}"/>
              </a:ext>
            </a:extLst>
          </p:cNvPr>
          <p:cNvSpPr/>
          <p:nvPr/>
        </p:nvSpPr>
        <p:spPr>
          <a:xfrm>
            <a:off x="4833234" y="538182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상담하러 가기</a:t>
            </a:r>
          </a:p>
        </p:txBody>
      </p:sp>
      <p:sp>
        <p:nvSpPr>
          <p:cNvPr id="169" name="순서도: 처리 168">
            <a:extLst>
              <a:ext uri="{FF2B5EF4-FFF2-40B4-BE49-F238E27FC236}">
                <a16:creationId xmlns="" xmlns:a16="http://schemas.microsoft.com/office/drawing/2014/main" id="{9C7B484D-34A4-41C1-8B94-7EBD4AE40D17}"/>
              </a:ext>
            </a:extLst>
          </p:cNvPr>
          <p:cNvSpPr/>
          <p:nvPr/>
        </p:nvSpPr>
        <p:spPr>
          <a:xfrm>
            <a:off x="6082164" y="464277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충전하기</a:t>
            </a:r>
          </a:p>
        </p:txBody>
      </p:sp>
      <p:cxnSp>
        <p:nvCxnSpPr>
          <p:cNvPr id="170" name="연결선: 꺾임 319">
            <a:extLst>
              <a:ext uri="{FF2B5EF4-FFF2-40B4-BE49-F238E27FC236}">
                <a16:creationId xmlns="" xmlns:a16="http://schemas.microsoft.com/office/drawing/2014/main" id="{BAAC2863-AB59-4CBF-ACF1-1AFAFF7B48D4}"/>
              </a:ext>
            </a:extLst>
          </p:cNvPr>
          <p:cNvCxnSpPr>
            <a:cxnSpLocks/>
            <a:stCxn id="166" idx="1"/>
            <a:endCxn id="168" idx="1"/>
          </p:cNvCxnSpPr>
          <p:nvPr/>
        </p:nvCxnSpPr>
        <p:spPr>
          <a:xfrm rot="10800000" flipV="1">
            <a:off x="4833234" y="5226047"/>
            <a:ext cx="12700" cy="245773"/>
          </a:xfrm>
          <a:prstGeom prst="bentConnector3">
            <a:avLst>
              <a:gd name="adj1" fmla="val 96116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2" name="직선 화살표 연결선 325">
            <a:extLst>
              <a:ext uri="{FF2B5EF4-FFF2-40B4-BE49-F238E27FC236}">
                <a16:creationId xmlns="" xmlns:a16="http://schemas.microsoft.com/office/drawing/2014/main" id="{0240E5CB-384A-48EF-BF60-8250DF5F432F}"/>
              </a:ext>
            </a:extLst>
          </p:cNvPr>
          <p:cNvCxnSpPr>
            <a:cxnSpLocks/>
            <a:stCxn id="166" idx="3"/>
            <a:endCxn id="135" idx="1"/>
          </p:cNvCxnSpPr>
          <p:nvPr/>
        </p:nvCxnSpPr>
        <p:spPr>
          <a:xfrm>
            <a:off x="5805234" y="5226048"/>
            <a:ext cx="238871" cy="22016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73" name="직선 연결선 397">
            <a:extLst>
              <a:ext uri="{FF2B5EF4-FFF2-40B4-BE49-F238E27FC236}">
                <a16:creationId xmlns="" xmlns:a16="http://schemas.microsoft.com/office/drawing/2014/main" id="{5DB35F6D-A509-4021-BEA6-D077DAFF9E86}"/>
              </a:ext>
            </a:extLst>
          </p:cNvPr>
          <p:cNvCxnSpPr>
            <a:cxnSpLocks/>
          </p:cNvCxnSpPr>
          <p:nvPr/>
        </p:nvCxnSpPr>
        <p:spPr>
          <a:xfrm flipV="1">
            <a:off x="4456473" y="5348934"/>
            <a:ext cx="251748" cy="23282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75" name="직선 연결선 397">
            <a:extLst>
              <a:ext uri="{FF2B5EF4-FFF2-40B4-BE49-F238E27FC236}">
                <a16:creationId xmlns="" xmlns:a16="http://schemas.microsoft.com/office/drawing/2014/main" id="{154B2F39-20B3-4F0B-B283-684DFA5BBA95}"/>
              </a:ext>
            </a:extLst>
          </p:cNvPr>
          <p:cNvCxnSpPr>
            <a:cxnSpLocks/>
            <a:stCxn id="134" idx="3"/>
          </p:cNvCxnSpPr>
          <p:nvPr/>
        </p:nvCxnSpPr>
        <p:spPr>
          <a:xfrm>
            <a:off x="4431486" y="5184627"/>
            <a:ext cx="303353" cy="164307"/>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76" name="연결선: 꺾임 328">
            <a:extLst>
              <a:ext uri="{FF2B5EF4-FFF2-40B4-BE49-F238E27FC236}">
                <a16:creationId xmlns="" xmlns:a16="http://schemas.microsoft.com/office/drawing/2014/main" id="{0AA4CE3F-FFC1-406F-8057-BE166647DEEE}"/>
              </a:ext>
            </a:extLst>
          </p:cNvPr>
          <p:cNvCxnSpPr>
            <a:cxnSpLocks/>
          </p:cNvCxnSpPr>
          <p:nvPr/>
        </p:nvCxnSpPr>
        <p:spPr>
          <a:xfrm rot="10800000" flipV="1">
            <a:off x="2355761" y="1948952"/>
            <a:ext cx="12700" cy="1368784"/>
          </a:xfrm>
          <a:prstGeom prst="bentConnector3">
            <a:avLst>
              <a:gd name="adj1" fmla="val 222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8" name="직선 화살표 연결선 177">
            <a:extLst>
              <a:ext uri="{FF2B5EF4-FFF2-40B4-BE49-F238E27FC236}">
                <a16:creationId xmlns="" xmlns:a16="http://schemas.microsoft.com/office/drawing/2014/main" id="{7A0B507A-1B4A-4050-B0DB-EC29B7FEB1FA}"/>
              </a:ext>
            </a:extLst>
          </p:cNvPr>
          <p:cNvCxnSpPr>
            <a:cxnSpLocks/>
          </p:cNvCxnSpPr>
          <p:nvPr/>
        </p:nvCxnSpPr>
        <p:spPr>
          <a:xfrm>
            <a:off x="2098142" y="2643253"/>
            <a:ext cx="2464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직선 연결선 178">
            <a:extLst>
              <a:ext uri="{FF2B5EF4-FFF2-40B4-BE49-F238E27FC236}">
                <a16:creationId xmlns="" xmlns:a16="http://schemas.microsoft.com/office/drawing/2014/main" id="{1F782C0D-9041-416C-B271-157D5B3EAD3F}"/>
              </a:ext>
            </a:extLst>
          </p:cNvPr>
          <p:cNvCxnSpPr>
            <a:cxnSpLocks/>
          </p:cNvCxnSpPr>
          <p:nvPr/>
        </p:nvCxnSpPr>
        <p:spPr>
          <a:xfrm>
            <a:off x="2083987" y="3309168"/>
            <a:ext cx="0" cy="650103"/>
          </a:xfrm>
          <a:prstGeom prst="line">
            <a:avLst/>
          </a:prstGeom>
        </p:spPr>
        <p:style>
          <a:lnRef idx="1">
            <a:schemeClr val="dk1"/>
          </a:lnRef>
          <a:fillRef idx="0">
            <a:schemeClr val="dk1"/>
          </a:fillRef>
          <a:effectRef idx="0">
            <a:schemeClr val="dk1"/>
          </a:effectRef>
          <a:fontRef idx="minor">
            <a:schemeClr val="tx1"/>
          </a:fontRef>
        </p:style>
      </p:cxnSp>
      <p:cxnSp>
        <p:nvCxnSpPr>
          <p:cNvPr id="180" name="직선 연결선 179">
            <a:extLst>
              <a:ext uri="{FF2B5EF4-FFF2-40B4-BE49-F238E27FC236}">
                <a16:creationId xmlns="" xmlns:a16="http://schemas.microsoft.com/office/drawing/2014/main" id="{4C13EFCC-90C8-4CB2-937E-84B3DC6ADE38}"/>
              </a:ext>
            </a:extLst>
          </p:cNvPr>
          <p:cNvCxnSpPr>
            <a:cxnSpLocks/>
            <a:stCxn id="131" idx="3"/>
          </p:cNvCxnSpPr>
          <p:nvPr/>
        </p:nvCxnSpPr>
        <p:spPr>
          <a:xfrm>
            <a:off x="3309907" y="2643253"/>
            <a:ext cx="147435" cy="0"/>
          </a:xfrm>
          <a:prstGeom prst="line">
            <a:avLst/>
          </a:prstGeom>
        </p:spPr>
        <p:style>
          <a:lnRef idx="1">
            <a:schemeClr val="dk1"/>
          </a:lnRef>
          <a:fillRef idx="0">
            <a:schemeClr val="dk1"/>
          </a:fillRef>
          <a:effectRef idx="0">
            <a:schemeClr val="dk1"/>
          </a:effectRef>
          <a:fontRef idx="minor">
            <a:schemeClr val="tx1"/>
          </a:fontRef>
        </p:style>
      </p:cxnSp>
      <p:cxnSp>
        <p:nvCxnSpPr>
          <p:cNvPr id="181" name="직선 연결선 180">
            <a:extLst>
              <a:ext uri="{FF2B5EF4-FFF2-40B4-BE49-F238E27FC236}">
                <a16:creationId xmlns="" xmlns:a16="http://schemas.microsoft.com/office/drawing/2014/main" id="{6285F9CE-77D2-4CA1-9FA4-B4525A5334C5}"/>
              </a:ext>
            </a:extLst>
          </p:cNvPr>
          <p:cNvCxnSpPr>
            <a:cxnSpLocks/>
            <a:stCxn id="129" idx="3"/>
          </p:cNvCxnSpPr>
          <p:nvPr/>
        </p:nvCxnSpPr>
        <p:spPr>
          <a:xfrm flipV="1">
            <a:off x="3317587" y="1943698"/>
            <a:ext cx="504586" cy="5254"/>
          </a:xfrm>
          <a:prstGeom prst="line">
            <a:avLst/>
          </a:prstGeom>
        </p:spPr>
        <p:style>
          <a:lnRef idx="1">
            <a:schemeClr val="dk1"/>
          </a:lnRef>
          <a:fillRef idx="0">
            <a:schemeClr val="dk1"/>
          </a:fillRef>
          <a:effectRef idx="0">
            <a:schemeClr val="dk1"/>
          </a:effectRef>
          <a:fontRef idx="minor">
            <a:schemeClr val="tx1"/>
          </a:fontRef>
        </p:style>
      </p:cxnSp>
      <p:sp>
        <p:nvSpPr>
          <p:cNvPr id="182" name="순서도: 처리 181">
            <a:extLst>
              <a:ext uri="{FF2B5EF4-FFF2-40B4-BE49-F238E27FC236}">
                <a16:creationId xmlns="" xmlns:a16="http://schemas.microsoft.com/office/drawing/2014/main" id="{FD4BDADF-15A2-47D7-A092-90B06B620435}"/>
              </a:ext>
            </a:extLst>
          </p:cNvPr>
          <p:cNvSpPr/>
          <p:nvPr/>
        </p:nvSpPr>
        <p:spPr>
          <a:xfrm>
            <a:off x="2354131" y="157010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로그아웃</a:t>
            </a:r>
          </a:p>
        </p:txBody>
      </p:sp>
      <p:cxnSp>
        <p:nvCxnSpPr>
          <p:cNvPr id="185" name="직선 화살표 연결선 346">
            <a:extLst>
              <a:ext uri="{FF2B5EF4-FFF2-40B4-BE49-F238E27FC236}">
                <a16:creationId xmlns="" xmlns:a16="http://schemas.microsoft.com/office/drawing/2014/main" id="{39170608-101E-479B-81D6-660DF6107E85}"/>
              </a:ext>
            </a:extLst>
          </p:cNvPr>
          <p:cNvCxnSpPr>
            <a:cxnSpLocks/>
          </p:cNvCxnSpPr>
          <p:nvPr/>
        </p:nvCxnSpPr>
        <p:spPr>
          <a:xfrm rot="5400000" flipH="1" flipV="1">
            <a:off x="2075760" y="1665584"/>
            <a:ext cx="296665" cy="27603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6" name="직선 화살표 연결선 185">
            <a:extLst>
              <a:ext uri="{FF2B5EF4-FFF2-40B4-BE49-F238E27FC236}">
                <a16:creationId xmlns="" xmlns:a16="http://schemas.microsoft.com/office/drawing/2014/main" id="{F05BCD44-B2F6-4A36-BA81-4FF18904C997}"/>
              </a:ext>
            </a:extLst>
          </p:cNvPr>
          <p:cNvCxnSpPr>
            <a:cxnSpLocks/>
            <a:stCxn id="125" idx="3"/>
            <a:endCxn id="134" idx="1"/>
          </p:cNvCxnSpPr>
          <p:nvPr/>
        </p:nvCxnSpPr>
        <p:spPr>
          <a:xfrm>
            <a:off x="3292865" y="5184627"/>
            <a:ext cx="1666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7" name="직선 화살표 연결선 325">
            <a:extLst>
              <a:ext uri="{FF2B5EF4-FFF2-40B4-BE49-F238E27FC236}">
                <a16:creationId xmlns="" xmlns:a16="http://schemas.microsoft.com/office/drawing/2014/main" id="{7C35FCE7-9EEE-499A-A30A-42D9F2D6106B}"/>
              </a:ext>
            </a:extLst>
          </p:cNvPr>
          <p:cNvCxnSpPr>
            <a:cxnSpLocks/>
            <a:endCxn id="188" idx="1"/>
          </p:cNvCxnSpPr>
          <p:nvPr/>
        </p:nvCxnSpPr>
        <p:spPr>
          <a:xfrm rot="16200000" flipH="1">
            <a:off x="3575850" y="3525917"/>
            <a:ext cx="284688" cy="24219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88" name="순서도: 처리 187">
            <a:extLst>
              <a:ext uri="{FF2B5EF4-FFF2-40B4-BE49-F238E27FC236}">
                <a16:creationId xmlns="" xmlns:a16="http://schemas.microsoft.com/office/drawing/2014/main" id="{68038289-097E-423C-B408-66741578DB6E}"/>
              </a:ext>
            </a:extLst>
          </p:cNvPr>
          <p:cNvSpPr/>
          <p:nvPr/>
        </p:nvSpPr>
        <p:spPr>
          <a:xfrm>
            <a:off x="3839291" y="369935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 관리자 페이지</a:t>
            </a:r>
          </a:p>
        </p:txBody>
      </p:sp>
      <p:sp>
        <p:nvSpPr>
          <p:cNvPr id="189" name="순서도: 처리 188">
            <a:extLst>
              <a:ext uri="{FF2B5EF4-FFF2-40B4-BE49-F238E27FC236}">
                <a16:creationId xmlns="" xmlns:a16="http://schemas.microsoft.com/office/drawing/2014/main" id="{77C9D33F-FACF-4D5E-9898-433F6829250F}"/>
              </a:ext>
            </a:extLst>
          </p:cNvPr>
          <p:cNvSpPr/>
          <p:nvPr/>
        </p:nvSpPr>
        <p:spPr>
          <a:xfrm>
            <a:off x="4063952" y="128688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 회원가입</a:t>
            </a:r>
          </a:p>
        </p:txBody>
      </p:sp>
      <p:cxnSp>
        <p:nvCxnSpPr>
          <p:cNvPr id="190" name="연결선: 꺾임 122">
            <a:extLst>
              <a:ext uri="{FF2B5EF4-FFF2-40B4-BE49-F238E27FC236}">
                <a16:creationId xmlns="" xmlns:a16="http://schemas.microsoft.com/office/drawing/2014/main" id="{349557F9-8E96-4D67-BD25-74EF25620996}"/>
              </a:ext>
            </a:extLst>
          </p:cNvPr>
          <p:cNvCxnSpPr>
            <a:cxnSpLocks/>
            <a:endCxn id="189" idx="1"/>
          </p:cNvCxnSpPr>
          <p:nvPr/>
        </p:nvCxnSpPr>
        <p:spPr>
          <a:xfrm rot="5400000" flipH="1" flipV="1">
            <a:off x="3827699" y="1380126"/>
            <a:ext cx="239492" cy="2330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91" name="순서도: 처리 190">
            <a:extLst>
              <a:ext uri="{FF2B5EF4-FFF2-40B4-BE49-F238E27FC236}">
                <a16:creationId xmlns="" xmlns:a16="http://schemas.microsoft.com/office/drawing/2014/main" id="{68894B80-8E2E-45B4-B5B1-5095D169AD02}"/>
              </a:ext>
            </a:extLst>
          </p:cNvPr>
          <p:cNvSpPr/>
          <p:nvPr/>
        </p:nvSpPr>
        <p:spPr>
          <a:xfrm>
            <a:off x="7335939" y="436664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댓글삭제</a:t>
            </a:r>
          </a:p>
        </p:txBody>
      </p:sp>
      <p:sp>
        <p:nvSpPr>
          <p:cNvPr id="194" name="순서도: 처리 193">
            <a:extLst>
              <a:ext uri="{FF2B5EF4-FFF2-40B4-BE49-F238E27FC236}">
                <a16:creationId xmlns="" xmlns:a16="http://schemas.microsoft.com/office/drawing/2014/main" id="{30E4A28B-23E2-4A38-BC41-362D3C904EF4}"/>
              </a:ext>
            </a:extLst>
          </p:cNvPr>
          <p:cNvSpPr/>
          <p:nvPr/>
        </p:nvSpPr>
        <p:spPr>
          <a:xfrm>
            <a:off x="7338514" y="466632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댓글수정</a:t>
            </a:r>
          </a:p>
        </p:txBody>
      </p:sp>
      <p:cxnSp>
        <p:nvCxnSpPr>
          <p:cNvPr id="195" name="연결선: 꺾임 131">
            <a:extLst>
              <a:ext uri="{FF2B5EF4-FFF2-40B4-BE49-F238E27FC236}">
                <a16:creationId xmlns="" xmlns:a16="http://schemas.microsoft.com/office/drawing/2014/main" id="{21AFB4F0-1AFC-4B52-9F13-5EFCA1F56C5C}"/>
              </a:ext>
            </a:extLst>
          </p:cNvPr>
          <p:cNvCxnSpPr>
            <a:cxnSpLocks/>
          </p:cNvCxnSpPr>
          <p:nvPr/>
        </p:nvCxnSpPr>
        <p:spPr>
          <a:xfrm rot="10800000" flipH="1" flipV="1">
            <a:off x="7356248" y="4456188"/>
            <a:ext cx="2575" cy="299682"/>
          </a:xfrm>
          <a:prstGeom prst="bentConnector3">
            <a:avLst>
              <a:gd name="adj1" fmla="val -887767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6" name="직선 연결선 397">
            <a:extLst>
              <a:ext uri="{FF2B5EF4-FFF2-40B4-BE49-F238E27FC236}">
                <a16:creationId xmlns="" xmlns:a16="http://schemas.microsoft.com/office/drawing/2014/main" id="{DA4D4A6C-D496-4842-8AEF-FEAC4A60883F}"/>
              </a:ext>
            </a:extLst>
          </p:cNvPr>
          <p:cNvCxnSpPr>
            <a:cxnSpLocks/>
            <a:stCxn id="144" idx="3"/>
          </p:cNvCxnSpPr>
          <p:nvPr/>
        </p:nvCxnSpPr>
        <p:spPr>
          <a:xfrm>
            <a:off x="6875458" y="4456642"/>
            <a:ext cx="262064" cy="0"/>
          </a:xfrm>
          <a:prstGeom prst="straightConnector1">
            <a:avLst/>
          </a:prstGeom>
        </p:spPr>
        <p:style>
          <a:lnRef idx="1">
            <a:schemeClr val="dk1"/>
          </a:lnRef>
          <a:fillRef idx="0">
            <a:schemeClr val="dk1"/>
          </a:fillRef>
          <a:effectRef idx="0">
            <a:schemeClr val="dk1"/>
          </a:effectRef>
          <a:fontRef idx="minor">
            <a:schemeClr val="tx1"/>
          </a:fontRef>
        </p:style>
      </p:cxnSp>
      <p:sp>
        <p:nvSpPr>
          <p:cNvPr id="197" name="순서도: 처리 196">
            <a:extLst>
              <a:ext uri="{FF2B5EF4-FFF2-40B4-BE49-F238E27FC236}">
                <a16:creationId xmlns="" xmlns:a16="http://schemas.microsoft.com/office/drawing/2014/main" id="{BDEEFA38-179A-45B1-8F8E-BFF613A40333}"/>
              </a:ext>
            </a:extLst>
          </p:cNvPr>
          <p:cNvSpPr/>
          <p:nvPr/>
        </p:nvSpPr>
        <p:spPr>
          <a:xfrm>
            <a:off x="3507316" y="464834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결과 트레이너 목록</a:t>
            </a:r>
          </a:p>
        </p:txBody>
      </p:sp>
      <p:cxnSp>
        <p:nvCxnSpPr>
          <p:cNvPr id="198" name="직선 화살표 연결선 197">
            <a:extLst>
              <a:ext uri="{FF2B5EF4-FFF2-40B4-BE49-F238E27FC236}">
                <a16:creationId xmlns="" xmlns:a16="http://schemas.microsoft.com/office/drawing/2014/main" id="{98405031-A00B-4F7B-9970-06822C7D999F}"/>
              </a:ext>
            </a:extLst>
          </p:cNvPr>
          <p:cNvCxnSpPr>
            <a:cxnSpLocks/>
            <a:stCxn id="127" idx="3"/>
            <a:endCxn id="197" idx="1"/>
          </p:cNvCxnSpPr>
          <p:nvPr/>
        </p:nvCxnSpPr>
        <p:spPr>
          <a:xfrm>
            <a:off x="3292865" y="4738343"/>
            <a:ext cx="2144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9" name="순서도: 처리 198">
            <a:extLst>
              <a:ext uri="{FF2B5EF4-FFF2-40B4-BE49-F238E27FC236}">
                <a16:creationId xmlns="" xmlns:a16="http://schemas.microsoft.com/office/drawing/2014/main" id="{552F6BC9-76C4-433A-9FCA-FADC0F30CE1C}"/>
              </a:ext>
            </a:extLst>
          </p:cNvPr>
          <p:cNvSpPr/>
          <p:nvPr/>
        </p:nvSpPr>
        <p:spPr>
          <a:xfrm>
            <a:off x="3731293" y="582292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자주하는 질문</a:t>
            </a:r>
          </a:p>
        </p:txBody>
      </p:sp>
      <p:cxnSp>
        <p:nvCxnSpPr>
          <p:cNvPr id="200" name="연결선: 꺾임 151">
            <a:extLst>
              <a:ext uri="{FF2B5EF4-FFF2-40B4-BE49-F238E27FC236}">
                <a16:creationId xmlns="" xmlns:a16="http://schemas.microsoft.com/office/drawing/2014/main" id="{67688980-21C3-43FA-A5AA-6921F50CD54A}"/>
              </a:ext>
            </a:extLst>
          </p:cNvPr>
          <p:cNvCxnSpPr>
            <a:cxnSpLocks/>
          </p:cNvCxnSpPr>
          <p:nvPr/>
        </p:nvCxnSpPr>
        <p:spPr>
          <a:xfrm rot="10800000" flipV="1">
            <a:off x="3731294" y="5895989"/>
            <a:ext cx="7220" cy="348253"/>
          </a:xfrm>
          <a:prstGeom prst="bentConnector3">
            <a:avLst>
              <a:gd name="adj1" fmla="val 3266205"/>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1" name="순서도: 처리 200">
            <a:extLst>
              <a:ext uri="{FF2B5EF4-FFF2-40B4-BE49-F238E27FC236}">
                <a16:creationId xmlns="" xmlns:a16="http://schemas.microsoft.com/office/drawing/2014/main" id="{4239A39A-9C8D-4C64-B8B6-E8BCD446FD1C}"/>
              </a:ext>
            </a:extLst>
          </p:cNvPr>
          <p:cNvSpPr/>
          <p:nvPr/>
        </p:nvSpPr>
        <p:spPr>
          <a:xfrm>
            <a:off x="3731293" y="615408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신고게시판</a:t>
            </a:r>
          </a:p>
        </p:txBody>
      </p:sp>
      <p:sp>
        <p:nvSpPr>
          <p:cNvPr id="202" name="순서도: 처리 201">
            <a:extLst>
              <a:ext uri="{FF2B5EF4-FFF2-40B4-BE49-F238E27FC236}">
                <a16:creationId xmlns="" xmlns:a16="http://schemas.microsoft.com/office/drawing/2014/main" id="{24F6ACC1-D658-4982-AE9D-D7F57A3D2D75}"/>
              </a:ext>
            </a:extLst>
          </p:cNvPr>
          <p:cNvSpPr/>
          <p:nvPr/>
        </p:nvSpPr>
        <p:spPr>
          <a:xfrm>
            <a:off x="4746137" y="648936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작성하기</a:t>
            </a:r>
          </a:p>
        </p:txBody>
      </p:sp>
      <p:cxnSp>
        <p:nvCxnSpPr>
          <p:cNvPr id="205" name="직선 연결선 397">
            <a:extLst>
              <a:ext uri="{FF2B5EF4-FFF2-40B4-BE49-F238E27FC236}">
                <a16:creationId xmlns="" xmlns:a16="http://schemas.microsoft.com/office/drawing/2014/main" id="{3E099C88-8179-47F5-8453-656405D4F545}"/>
              </a:ext>
            </a:extLst>
          </p:cNvPr>
          <p:cNvCxnSpPr>
            <a:cxnSpLocks/>
          </p:cNvCxnSpPr>
          <p:nvPr/>
        </p:nvCxnSpPr>
        <p:spPr>
          <a:xfrm>
            <a:off x="4368988" y="6022081"/>
            <a:ext cx="599774" cy="88034"/>
          </a:xfrm>
          <a:prstGeom prst="bentConnector3">
            <a:avLst>
              <a:gd name="adj1" fmla="val 451"/>
            </a:avLst>
          </a:prstGeom>
        </p:spPr>
        <p:style>
          <a:lnRef idx="1">
            <a:schemeClr val="dk1"/>
          </a:lnRef>
          <a:fillRef idx="0">
            <a:schemeClr val="dk1"/>
          </a:fillRef>
          <a:effectRef idx="0">
            <a:schemeClr val="dk1"/>
          </a:effectRef>
          <a:fontRef idx="minor">
            <a:schemeClr val="tx1"/>
          </a:fontRef>
        </p:style>
      </p:cxnSp>
      <p:cxnSp>
        <p:nvCxnSpPr>
          <p:cNvPr id="206" name="직선 연결선 397">
            <a:extLst>
              <a:ext uri="{FF2B5EF4-FFF2-40B4-BE49-F238E27FC236}">
                <a16:creationId xmlns="" xmlns:a16="http://schemas.microsoft.com/office/drawing/2014/main" id="{8716A103-371B-4CEC-82E6-6DE21C3627D2}"/>
              </a:ext>
            </a:extLst>
          </p:cNvPr>
          <p:cNvCxnSpPr>
            <a:cxnSpLocks/>
            <a:stCxn id="201" idx="2"/>
          </p:cNvCxnSpPr>
          <p:nvPr/>
        </p:nvCxnSpPr>
        <p:spPr>
          <a:xfrm rot="16200000" flipH="1">
            <a:off x="4369608" y="6181767"/>
            <a:ext cx="224214" cy="528844"/>
          </a:xfrm>
          <a:prstGeom prst="bentConnector2">
            <a:avLst/>
          </a:prstGeom>
        </p:spPr>
        <p:style>
          <a:lnRef idx="1">
            <a:schemeClr val="dk1"/>
          </a:lnRef>
          <a:fillRef idx="0">
            <a:schemeClr val="dk1"/>
          </a:fillRef>
          <a:effectRef idx="0">
            <a:schemeClr val="dk1"/>
          </a:effectRef>
          <a:fontRef idx="minor">
            <a:schemeClr val="tx1"/>
          </a:fontRef>
        </p:style>
      </p:cxnSp>
      <p:sp>
        <p:nvSpPr>
          <p:cNvPr id="207" name="순서도: 처리 206">
            <a:extLst>
              <a:ext uri="{FF2B5EF4-FFF2-40B4-BE49-F238E27FC236}">
                <a16:creationId xmlns="" xmlns:a16="http://schemas.microsoft.com/office/drawing/2014/main" id="{5A8C7515-C4D8-4466-8C9F-0046138F16CD}"/>
              </a:ext>
            </a:extLst>
          </p:cNvPr>
          <p:cNvSpPr/>
          <p:nvPr/>
        </p:nvSpPr>
        <p:spPr>
          <a:xfrm>
            <a:off x="4833233" y="485662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결제하러 가기</a:t>
            </a:r>
          </a:p>
        </p:txBody>
      </p:sp>
      <p:sp>
        <p:nvSpPr>
          <p:cNvPr id="208" name="순서도: 처리 207">
            <a:extLst>
              <a:ext uri="{FF2B5EF4-FFF2-40B4-BE49-F238E27FC236}">
                <a16:creationId xmlns="" xmlns:a16="http://schemas.microsoft.com/office/drawing/2014/main" id="{77BF2007-DAE7-40CF-8019-9F4367BC77E1}"/>
              </a:ext>
            </a:extLst>
          </p:cNvPr>
          <p:cNvSpPr/>
          <p:nvPr/>
        </p:nvSpPr>
        <p:spPr>
          <a:xfrm>
            <a:off x="6089038" y="497420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결제하기</a:t>
            </a:r>
          </a:p>
        </p:txBody>
      </p:sp>
      <p:cxnSp>
        <p:nvCxnSpPr>
          <p:cNvPr id="209" name="연결선: 꺾임 175">
            <a:extLst>
              <a:ext uri="{FF2B5EF4-FFF2-40B4-BE49-F238E27FC236}">
                <a16:creationId xmlns="" xmlns:a16="http://schemas.microsoft.com/office/drawing/2014/main" id="{B692542A-61B3-4622-988D-2040173AB593}"/>
              </a:ext>
            </a:extLst>
          </p:cNvPr>
          <p:cNvCxnSpPr>
            <a:cxnSpLocks/>
          </p:cNvCxnSpPr>
          <p:nvPr/>
        </p:nvCxnSpPr>
        <p:spPr>
          <a:xfrm rot="10800000" flipV="1">
            <a:off x="6064927" y="4785777"/>
            <a:ext cx="12700" cy="245773"/>
          </a:xfrm>
          <a:prstGeom prst="bentConnector3">
            <a:avLst>
              <a:gd name="adj1" fmla="val 96116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0" name="직선 연결선 176">
            <a:extLst>
              <a:ext uri="{FF2B5EF4-FFF2-40B4-BE49-F238E27FC236}">
                <a16:creationId xmlns="" xmlns:a16="http://schemas.microsoft.com/office/drawing/2014/main" id="{6D5D8D45-2440-4185-BADF-B8A5B0B495A3}"/>
              </a:ext>
            </a:extLst>
          </p:cNvPr>
          <p:cNvCxnSpPr>
            <a:cxnSpLocks/>
            <a:stCxn id="207" idx="3"/>
          </p:cNvCxnSpPr>
          <p:nvPr/>
        </p:nvCxnSpPr>
        <p:spPr>
          <a:xfrm>
            <a:off x="5805233" y="4946623"/>
            <a:ext cx="150522" cy="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11" name="직선 연결선 397">
            <a:extLst>
              <a:ext uri="{FF2B5EF4-FFF2-40B4-BE49-F238E27FC236}">
                <a16:creationId xmlns="" xmlns:a16="http://schemas.microsoft.com/office/drawing/2014/main" id="{5D9FA9C0-6B02-4E4F-A186-6CC490D4F5B9}"/>
              </a:ext>
            </a:extLst>
          </p:cNvPr>
          <p:cNvCxnSpPr>
            <a:cxnSpLocks/>
            <a:stCxn id="197" idx="3"/>
          </p:cNvCxnSpPr>
          <p:nvPr/>
        </p:nvCxnSpPr>
        <p:spPr>
          <a:xfrm>
            <a:off x="4479316" y="4738343"/>
            <a:ext cx="101762" cy="459430"/>
          </a:xfrm>
          <a:prstGeom prst="bentConnector2">
            <a:avLst/>
          </a:prstGeom>
        </p:spPr>
        <p:style>
          <a:lnRef idx="1">
            <a:schemeClr val="dk1"/>
          </a:lnRef>
          <a:fillRef idx="0">
            <a:schemeClr val="dk1"/>
          </a:fillRef>
          <a:effectRef idx="0">
            <a:schemeClr val="dk1"/>
          </a:effectRef>
          <a:fontRef idx="minor">
            <a:schemeClr val="tx1"/>
          </a:fontRef>
        </p:style>
      </p:cxnSp>
      <p:cxnSp>
        <p:nvCxnSpPr>
          <p:cNvPr id="212" name="직선 화살표 연결선 211">
            <a:extLst>
              <a:ext uri="{FF2B5EF4-FFF2-40B4-BE49-F238E27FC236}">
                <a16:creationId xmlns="" xmlns:a16="http://schemas.microsoft.com/office/drawing/2014/main" id="{48ACA636-AC94-4748-B43E-B4A075E2B385}"/>
              </a:ext>
            </a:extLst>
          </p:cNvPr>
          <p:cNvCxnSpPr>
            <a:cxnSpLocks/>
            <a:stCxn id="90" idx="3"/>
            <a:endCxn id="213" idx="1"/>
          </p:cNvCxnSpPr>
          <p:nvPr/>
        </p:nvCxnSpPr>
        <p:spPr>
          <a:xfrm>
            <a:off x="9912424" y="3906421"/>
            <a:ext cx="252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3" name="순서도: 처리 212">
            <a:extLst>
              <a:ext uri="{FF2B5EF4-FFF2-40B4-BE49-F238E27FC236}">
                <a16:creationId xmlns="" xmlns:a16="http://schemas.microsoft.com/office/drawing/2014/main" id="{D48ED8EC-C3D1-4272-B14D-74C0B86A140E}"/>
              </a:ext>
            </a:extLst>
          </p:cNvPr>
          <p:cNvSpPr/>
          <p:nvPr/>
        </p:nvSpPr>
        <p:spPr>
          <a:xfrm>
            <a:off x="10164560" y="381642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리뷰보기</a:t>
            </a:r>
          </a:p>
        </p:txBody>
      </p:sp>
      <p:sp>
        <p:nvSpPr>
          <p:cNvPr id="214" name="순서도: 처리 213">
            <a:extLst>
              <a:ext uri="{FF2B5EF4-FFF2-40B4-BE49-F238E27FC236}">
                <a16:creationId xmlns="" xmlns:a16="http://schemas.microsoft.com/office/drawing/2014/main" id="{7FAC03EA-7995-4142-A4F5-DF7D81CF7C36}"/>
              </a:ext>
            </a:extLst>
          </p:cNvPr>
          <p:cNvSpPr/>
          <p:nvPr/>
        </p:nvSpPr>
        <p:spPr>
          <a:xfrm>
            <a:off x="8940424" y="4304895"/>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PT</a:t>
            </a:r>
            <a:r>
              <a:rPr lang="ko-KR" altLang="en-US" sz="700" dirty="0">
                <a:solidFill>
                  <a:schemeClr val="tx1"/>
                </a:solidFill>
                <a:latin typeface="+mn-ea"/>
              </a:rPr>
              <a:t>가격 설정</a:t>
            </a:r>
          </a:p>
        </p:txBody>
      </p:sp>
      <p:sp>
        <p:nvSpPr>
          <p:cNvPr id="215" name="순서도: 처리 214">
            <a:extLst>
              <a:ext uri="{FF2B5EF4-FFF2-40B4-BE49-F238E27FC236}">
                <a16:creationId xmlns="" xmlns:a16="http://schemas.microsoft.com/office/drawing/2014/main" id="{BBD105BF-65D5-43BD-80E3-A178CDF37A94}"/>
              </a:ext>
            </a:extLst>
          </p:cNvPr>
          <p:cNvSpPr/>
          <p:nvPr/>
        </p:nvSpPr>
        <p:spPr>
          <a:xfrm>
            <a:off x="8959701" y="453486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회원탈퇴</a:t>
            </a:r>
          </a:p>
        </p:txBody>
      </p:sp>
      <p:sp>
        <p:nvSpPr>
          <p:cNvPr id="216" name="순서도: 처리 215">
            <a:extLst>
              <a:ext uri="{FF2B5EF4-FFF2-40B4-BE49-F238E27FC236}">
                <a16:creationId xmlns="" xmlns:a16="http://schemas.microsoft.com/office/drawing/2014/main" id="{8BE29E55-FC6C-4ED8-83AB-2D4876A95217}"/>
              </a:ext>
            </a:extLst>
          </p:cNvPr>
          <p:cNvSpPr/>
          <p:nvPr/>
        </p:nvSpPr>
        <p:spPr>
          <a:xfrm>
            <a:off x="8953351" y="477486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경력수정</a:t>
            </a:r>
          </a:p>
        </p:txBody>
      </p:sp>
      <p:sp>
        <p:nvSpPr>
          <p:cNvPr id="217" name="순서도: 처리 216">
            <a:extLst>
              <a:ext uri="{FF2B5EF4-FFF2-40B4-BE49-F238E27FC236}">
                <a16:creationId xmlns="" xmlns:a16="http://schemas.microsoft.com/office/drawing/2014/main" id="{AAD84382-9158-4D79-9464-81BFB86111F6}"/>
              </a:ext>
            </a:extLst>
          </p:cNvPr>
          <p:cNvSpPr/>
          <p:nvPr/>
        </p:nvSpPr>
        <p:spPr>
          <a:xfrm>
            <a:off x="8959701" y="5014865"/>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컨텐츠 작성</a:t>
            </a:r>
          </a:p>
        </p:txBody>
      </p:sp>
      <p:sp>
        <p:nvSpPr>
          <p:cNvPr id="218" name="순서도: 처리 217">
            <a:extLst>
              <a:ext uri="{FF2B5EF4-FFF2-40B4-BE49-F238E27FC236}">
                <a16:creationId xmlns="" xmlns:a16="http://schemas.microsoft.com/office/drawing/2014/main" id="{29DBBB9E-0B0C-45CD-9497-FCE6888D6A6A}"/>
              </a:ext>
            </a:extLst>
          </p:cNvPr>
          <p:cNvSpPr/>
          <p:nvPr/>
        </p:nvSpPr>
        <p:spPr>
          <a:xfrm>
            <a:off x="8953351" y="526063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URL</a:t>
            </a:r>
            <a:r>
              <a:rPr lang="ko-KR" altLang="en-US" sz="700" dirty="0">
                <a:solidFill>
                  <a:schemeClr val="tx1"/>
                </a:solidFill>
                <a:latin typeface="+mn-ea"/>
              </a:rPr>
              <a:t>수정</a:t>
            </a:r>
          </a:p>
        </p:txBody>
      </p:sp>
      <p:cxnSp>
        <p:nvCxnSpPr>
          <p:cNvPr id="219" name="연결선: 꺾임 213">
            <a:extLst>
              <a:ext uri="{FF2B5EF4-FFF2-40B4-BE49-F238E27FC236}">
                <a16:creationId xmlns="" xmlns:a16="http://schemas.microsoft.com/office/drawing/2014/main" id="{DBDCDD40-2CDC-4064-99B3-383AAD2E9481}"/>
              </a:ext>
            </a:extLst>
          </p:cNvPr>
          <p:cNvCxnSpPr>
            <a:cxnSpLocks/>
          </p:cNvCxnSpPr>
          <p:nvPr/>
        </p:nvCxnSpPr>
        <p:spPr>
          <a:xfrm rot="10800000" flipV="1">
            <a:off x="8940651" y="4613317"/>
            <a:ext cx="12700" cy="245776"/>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0" name="연결선: 꺾임 214">
            <a:extLst>
              <a:ext uri="{FF2B5EF4-FFF2-40B4-BE49-F238E27FC236}">
                <a16:creationId xmlns="" xmlns:a16="http://schemas.microsoft.com/office/drawing/2014/main" id="{C31F5D6C-7DE5-4F9A-B66B-20A82932A0A7}"/>
              </a:ext>
            </a:extLst>
          </p:cNvPr>
          <p:cNvCxnSpPr>
            <a:cxnSpLocks/>
          </p:cNvCxnSpPr>
          <p:nvPr/>
        </p:nvCxnSpPr>
        <p:spPr>
          <a:xfrm rot="10800000" flipV="1">
            <a:off x="8940651" y="4859093"/>
            <a:ext cx="12700" cy="24577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221" name="연결선: 꺾임 215">
            <a:extLst>
              <a:ext uri="{FF2B5EF4-FFF2-40B4-BE49-F238E27FC236}">
                <a16:creationId xmlns="" xmlns:a16="http://schemas.microsoft.com/office/drawing/2014/main" id="{9F808CA7-BBA2-43ED-9039-D0945428D384}"/>
              </a:ext>
            </a:extLst>
          </p:cNvPr>
          <p:cNvCxnSpPr>
            <a:cxnSpLocks/>
          </p:cNvCxnSpPr>
          <p:nvPr/>
        </p:nvCxnSpPr>
        <p:spPr>
          <a:xfrm rot="10800000" flipV="1">
            <a:off x="8940651" y="5104868"/>
            <a:ext cx="12700" cy="245773"/>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222" name="직선 화살표 연결선 221">
            <a:extLst>
              <a:ext uri="{FF2B5EF4-FFF2-40B4-BE49-F238E27FC236}">
                <a16:creationId xmlns="" xmlns:a16="http://schemas.microsoft.com/office/drawing/2014/main" id="{963E48AA-30A6-4F4E-9C7D-44C83FBD888D}"/>
              </a:ext>
            </a:extLst>
          </p:cNvPr>
          <p:cNvCxnSpPr>
            <a:cxnSpLocks/>
            <a:endCxn id="214" idx="1"/>
          </p:cNvCxnSpPr>
          <p:nvPr/>
        </p:nvCxnSpPr>
        <p:spPr>
          <a:xfrm>
            <a:off x="8724400" y="4394895"/>
            <a:ext cx="216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3" name="직선 연결선 397">
            <a:extLst>
              <a:ext uri="{FF2B5EF4-FFF2-40B4-BE49-F238E27FC236}">
                <a16:creationId xmlns="" xmlns:a16="http://schemas.microsoft.com/office/drawing/2014/main" id="{6D81A740-DEBF-4C6E-AF07-F70458F57340}"/>
              </a:ext>
            </a:extLst>
          </p:cNvPr>
          <p:cNvCxnSpPr>
            <a:cxnSpLocks/>
          </p:cNvCxnSpPr>
          <p:nvPr/>
        </p:nvCxnSpPr>
        <p:spPr>
          <a:xfrm>
            <a:off x="8724400" y="4132203"/>
            <a:ext cx="0" cy="483387"/>
          </a:xfrm>
          <a:prstGeom prst="straightConnector1">
            <a:avLst/>
          </a:prstGeom>
        </p:spPr>
        <p:style>
          <a:lnRef idx="1">
            <a:schemeClr val="dk1"/>
          </a:lnRef>
          <a:fillRef idx="0">
            <a:schemeClr val="dk1"/>
          </a:fillRef>
          <a:effectRef idx="0">
            <a:schemeClr val="dk1"/>
          </a:effectRef>
          <a:fontRef idx="minor">
            <a:schemeClr val="tx1"/>
          </a:fontRef>
        </p:style>
      </p:cxnSp>
      <p:sp>
        <p:nvSpPr>
          <p:cNvPr id="224" name="순서도: 처리 223">
            <a:extLst>
              <a:ext uri="{FF2B5EF4-FFF2-40B4-BE49-F238E27FC236}">
                <a16:creationId xmlns="" xmlns:a16="http://schemas.microsoft.com/office/drawing/2014/main" id="{27705102-19D2-4A48-879F-DF8789DF95E3}"/>
              </a:ext>
            </a:extLst>
          </p:cNvPr>
          <p:cNvSpPr/>
          <p:nvPr/>
        </p:nvSpPr>
        <p:spPr>
          <a:xfrm>
            <a:off x="7536642" y="219381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리뷰보기</a:t>
            </a:r>
          </a:p>
        </p:txBody>
      </p:sp>
      <p:cxnSp>
        <p:nvCxnSpPr>
          <p:cNvPr id="225" name="직선 화살표 연결선 225">
            <a:extLst>
              <a:ext uri="{FF2B5EF4-FFF2-40B4-BE49-F238E27FC236}">
                <a16:creationId xmlns="" xmlns:a16="http://schemas.microsoft.com/office/drawing/2014/main" id="{1321AC24-639B-4EAC-BF3F-0E7CC5142FB3}"/>
              </a:ext>
            </a:extLst>
          </p:cNvPr>
          <p:cNvCxnSpPr>
            <a:cxnSpLocks/>
          </p:cNvCxnSpPr>
          <p:nvPr/>
        </p:nvCxnSpPr>
        <p:spPr>
          <a:xfrm rot="5400000" flipH="1" flipV="1">
            <a:off x="7283742" y="2317617"/>
            <a:ext cx="283428" cy="21602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27" name="순서도: 처리 226">
            <a:extLst>
              <a:ext uri="{FF2B5EF4-FFF2-40B4-BE49-F238E27FC236}">
                <a16:creationId xmlns="" xmlns:a16="http://schemas.microsoft.com/office/drawing/2014/main" id="{1D1392A8-C50D-4DF4-BF22-F2F3C67F443B}"/>
              </a:ext>
            </a:extLst>
          </p:cNvPr>
          <p:cNvSpPr/>
          <p:nvPr/>
        </p:nvSpPr>
        <p:spPr>
          <a:xfrm>
            <a:off x="5143917" y="357781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Q&amp;A</a:t>
            </a:r>
            <a:endParaRPr lang="ko-KR" altLang="en-US" sz="700" dirty="0">
              <a:solidFill>
                <a:schemeClr val="tx1"/>
              </a:solidFill>
              <a:latin typeface="+mn-ea"/>
            </a:endParaRPr>
          </a:p>
        </p:txBody>
      </p:sp>
      <p:sp>
        <p:nvSpPr>
          <p:cNvPr id="228" name="순서도: 처리 227">
            <a:extLst>
              <a:ext uri="{FF2B5EF4-FFF2-40B4-BE49-F238E27FC236}">
                <a16:creationId xmlns="" xmlns:a16="http://schemas.microsoft.com/office/drawing/2014/main" id="{ACC6868B-C163-423E-9B0D-1D39D2ADF957}"/>
              </a:ext>
            </a:extLst>
          </p:cNvPr>
          <p:cNvSpPr/>
          <p:nvPr/>
        </p:nvSpPr>
        <p:spPr>
          <a:xfrm>
            <a:off x="5146615" y="383239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신고게시판</a:t>
            </a:r>
          </a:p>
        </p:txBody>
      </p:sp>
      <p:cxnSp>
        <p:nvCxnSpPr>
          <p:cNvPr id="229" name="직선 연결선 397">
            <a:extLst>
              <a:ext uri="{FF2B5EF4-FFF2-40B4-BE49-F238E27FC236}">
                <a16:creationId xmlns="" xmlns:a16="http://schemas.microsoft.com/office/drawing/2014/main" id="{DDE0306D-FF6B-4A51-B962-CBF35E974F70}"/>
              </a:ext>
            </a:extLst>
          </p:cNvPr>
          <p:cNvCxnSpPr>
            <a:cxnSpLocks/>
            <a:stCxn id="188" idx="3"/>
          </p:cNvCxnSpPr>
          <p:nvPr/>
        </p:nvCxnSpPr>
        <p:spPr>
          <a:xfrm>
            <a:off x="4811291" y="3789358"/>
            <a:ext cx="185930" cy="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30" name="연결선: 꺾임 233">
            <a:extLst>
              <a:ext uri="{FF2B5EF4-FFF2-40B4-BE49-F238E27FC236}">
                <a16:creationId xmlns="" xmlns:a16="http://schemas.microsoft.com/office/drawing/2014/main" id="{A2518444-F9C8-46D5-B455-D9EA2F1F6514}"/>
              </a:ext>
            </a:extLst>
          </p:cNvPr>
          <p:cNvCxnSpPr>
            <a:cxnSpLocks/>
            <a:stCxn id="227" idx="1"/>
            <a:endCxn id="228" idx="1"/>
          </p:cNvCxnSpPr>
          <p:nvPr/>
        </p:nvCxnSpPr>
        <p:spPr>
          <a:xfrm rot="10800000" flipH="1" flipV="1">
            <a:off x="5143917" y="3667816"/>
            <a:ext cx="2698" cy="254581"/>
          </a:xfrm>
          <a:prstGeom prst="bentConnector3">
            <a:avLst>
              <a:gd name="adj1" fmla="val -576160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1" name="직선 연결선 397">
            <a:extLst>
              <a:ext uri="{FF2B5EF4-FFF2-40B4-BE49-F238E27FC236}">
                <a16:creationId xmlns="" xmlns:a16="http://schemas.microsoft.com/office/drawing/2014/main" id="{67CDA325-F09A-4FCA-B0AE-3A0A224B8C39}"/>
              </a:ext>
            </a:extLst>
          </p:cNvPr>
          <p:cNvCxnSpPr>
            <a:cxnSpLocks/>
          </p:cNvCxnSpPr>
          <p:nvPr/>
        </p:nvCxnSpPr>
        <p:spPr>
          <a:xfrm>
            <a:off x="2083273" y="3906420"/>
            <a:ext cx="0" cy="398475"/>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7082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19F2D03-4DCC-42DA-95ED-B3FF360D7F63}"/>
              </a:ext>
            </a:extLst>
          </p:cNvPr>
          <p:cNvSpPr>
            <a:spLocks noGrp="1"/>
          </p:cNvSpPr>
          <p:nvPr>
            <p:ph type="title"/>
          </p:nvPr>
        </p:nvSpPr>
        <p:spPr/>
        <p:txBody>
          <a:bodyPr/>
          <a:lstStyle/>
          <a:p>
            <a:r>
              <a:rPr lang="en-US" altLang="ko-KR" dirty="0"/>
              <a:t>User </a:t>
            </a:r>
            <a:r>
              <a:rPr lang="en-US" altLang="ko-KR" dirty="0" smtClean="0"/>
              <a:t>flow : </a:t>
            </a:r>
            <a:r>
              <a:rPr lang="ko-KR" altLang="en-US" dirty="0" smtClean="0"/>
              <a:t>리뷰 작성하기</a:t>
            </a:r>
            <a:endParaRPr lang="ko-KR" altLang="en-US" dirty="0"/>
          </a:p>
        </p:txBody>
      </p:sp>
      <p:graphicFrame>
        <p:nvGraphicFramePr>
          <p:cNvPr id="3" name="표 2">
            <a:extLst>
              <a:ext uri="{FF2B5EF4-FFF2-40B4-BE49-F238E27FC236}">
                <a16:creationId xmlns=""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099744750"/>
              </p:ext>
            </p:extLst>
          </p:nvPr>
        </p:nvGraphicFramePr>
        <p:xfrm>
          <a:off x="1197870" y="1268760"/>
          <a:ext cx="9794674" cy="5256584"/>
        </p:xfrm>
        <a:graphic>
          <a:graphicData uri="http://schemas.openxmlformats.org/drawingml/2006/table">
            <a:tbl>
              <a:tblPr>
                <a:tableStyleId>{5C22544A-7EE6-4342-B048-85BDC9FD1C3A}</a:tableStyleId>
              </a:tblPr>
              <a:tblGrid>
                <a:gridCol w="1264615">
                  <a:extLst>
                    <a:ext uri="{9D8B030D-6E8A-4147-A177-3AD203B41FA5}">
                      <a16:colId xmlns="" xmlns:a16="http://schemas.microsoft.com/office/drawing/2014/main" val="554055183"/>
                    </a:ext>
                  </a:extLst>
                </a:gridCol>
                <a:gridCol w="8530059">
                  <a:extLst>
                    <a:ext uri="{9D8B030D-6E8A-4147-A177-3AD203B41FA5}">
                      <a16:colId xmlns="" xmlns:a16="http://schemas.microsoft.com/office/drawing/2014/main" val="20000"/>
                    </a:ext>
                  </a:extLst>
                </a:gridCol>
              </a:tblGrid>
              <a:tr h="5256584">
                <a:tc>
                  <a:txBody>
                    <a:bodyPr/>
                    <a:lstStyle/>
                    <a:p>
                      <a:pPr algn="ctr" latinLnBrk="1"/>
                      <a:r>
                        <a:rPr lang="en-US" altLang="ko-KR" sz="1000" b="1" dirty="0" smtClean="0">
                          <a:solidFill>
                            <a:schemeClr val="tx1"/>
                          </a:solidFill>
                        </a:rPr>
                        <a:t>Review</a:t>
                      </a:r>
                      <a:endParaRPr lang="en-US" altLang="ko-KR" sz="1000" b="1" baseline="0" dirty="0" smtClean="0">
                        <a:solidFill>
                          <a:schemeClr val="tx1"/>
                        </a:solidFill>
                      </a:endParaRPr>
                    </a:p>
                    <a:p>
                      <a:pPr algn="ctr" latinLnBrk="1"/>
                      <a:r>
                        <a:rPr lang="en-US" altLang="ko-KR" sz="1000" b="1" baseline="0" dirty="0" smtClean="0">
                          <a:solidFill>
                            <a:schemeClr val="tx1"/>
                          </a:solidFill>
                        </a:rPr>
                        <a:t>Write</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cxnSp>
        <p:nvCxnSpPr>
          <p:cNvPr id="15" name="직선 화살표 연결선 14">
            <a:extLst>
              <a:ext uri="{FF2B5EF4-FFF2-40B4-BE49-F238E27FC236}">
                <a16:creationId xmlns="" xmlns:a16="http://schemas.microsoft.com/office/drawing/2014/main" id="{3EDA3593-F331-4B43-B8B1-68EE7CADE1D7}"/>
              </a:ext>
            </a:extLst>
          </p:cNvPr>
          <p:cNvCxnSpPr>
            <a:stCxn id="63" idx="2"/>
            <a:endCxn id="20" idx="0"/>
          </p:cNvCxnSpPr>
          <p:nvPr/>
        </p:nvCxnSpPr>
        <p:spPr>
          <a:xfrm>
            <a:off x="4800994" y="2111703"/>
            <a:ext cx="0" cy="32509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 xmlns:a16="http://schemas.microsoft.com/office/drawing/2014/main" id="{CE91D1FC-6AC8-4858-8642-44C8273A5620}"/>
              </a:ext>
            </a:extLst>
          </p:cNvPr>
          <p:cNvCxnSpPr>
            <a:cxnSpLocks/>
            <a:stCxn id="20" idx="4"/>
            <a:endCxn id="66" idx="0"/>
          </p:cNvCxnSpPr>
          <p:nvPr/>
        </p:nvCxnSpPr>
        <p:spPr>
          <a:xfrm>
            <a:off x="4800994" y="2777505"/>
            <a:ext cx="0" cy="3406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
        <p:nvSpPr>
          <p:cNvPr id="63" name="순서도: 문서 4">
            <a:extLst>
              <a:ext uri="{FF2B5EF4-FFF2-40B4-BE49-F238E27FC236}">
                <a16:creationId xmlns:a16="http://schemas.microsoft.com/office/drawing/2014/main" xmlns="" id="{27298BDD-BEED-483B-A942-11880CD2BCCD}"/>
              </a:ext>
            </a:extLst>
          </p:cNvPr>
          <p:cNvSpPr/>
          <p:nvPr/>
        </p:nvSpPr>
        <p:spPr>
          <a:xfrm>
            <a:off x="3887542" y="1861250"/>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reviewWrite.jsp</a:t>
            </a:r>
            <a:endParaRPr lang="en-US" altLang="ko-KR" sz="800" dirty="0">
              <a:solidFill>
                <a:schemeClr val="tx1"/>
              </a:solidFill>
              <a:latin typeface="+mn-ea"/>
            </a:endParaRPr>
          </a:p>
        </p:txBody>
      </p:sp>
      <p:sp>
        <p:nvSpPr>
          <p:cNvPr id="20" name="평행 사변형 19"/>
          <p:cNvSpPr/>
          <p:nvPr/>
        </p:nvSpPr>
        <p:spPr>
          <a:xfrm>
            <a:off x="4188926" y="2436793"/>
            <a:ext cx="1224136" cy="340712"/>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Input</a:t>
            </a:r>
          </a:p>
          <a:p>
            <a:pPr algn="ctr"/>
            <a:r>
              <a:rPr lang="en-US" altLang="ko-KR" sz="800" dirty="0" smtClean="0">
                <a:solidFill>
                  <a:schemeClr val="tx1"/>
                </a:solidFill>
              </a:rPr>
              <a:t>content</a:t>
            </a:r>
            <a:endParaRPr lang="ko-KR" altLang="en-US" sz="800" dirty="0">
              <a:solidFill>
                <a:schemeClr val="tx1"/>
              </a:solidFill>
            </a:endParaRPr>
          </a:p>
        </p:txBody>
      </p:sp>
      <p:sp>
        <p:nvSpPr>
          <p:cNvPr id="66" name="직사각형 65"/>
          <p:cNvSpPr/>
          <p:nvPr/>
        </p:nvSpPr>
        <p:spPr>
          <a:xfrm>
            <a:off x="4134920" y="3118170"/>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&lt;Button&gt;</a:t>
            </a:r>
          </a:p>
          <a:p>
            <a:pPr algn="ctr"/>
            <a:r>
              <a:rPr lang="ko-KR" altLang="en-US" sz="800" dirty="0" smtClean="0">
                <a:solidFill>
                  <a:schemeClr val="tx1"/>
                </a:solidFill>
              </a:rPr>
              <a:t>첨부추가</a:t>
            </a:r>
            <a:endParaRPr lang="ko-KR" altLang="en-US" sz="800" dirty="0">
              <a:solidFill>
                <a:schemeClr val="tx1"/>
              </a:solidFill>
            </a:endParaRPr>
          </a:p>
        </p:txBody>
      </p:sp>
      <p:sp>
        <p:nvSpPr>
          <p:cNvPr id="104" name="직사각형 103"/>
          <p:cNvSpPr/>
          <p:nvPr/>
        </p:nvSpPr>
        <p:spPr>
          <a:xfrm>
            <a:off x="4134920" y="3713609"/>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addInputTag</a:t>
            </a:r>
            <a:r>
              <a:rPr lang="en-US" altLang="ko-KR" sz="800" dirty="0" smtClean="0">
                <a:solidFill>
                  <a:schemeClr val="tx1"/>
                </a:solidFill>
              </a:rPr>
              <a:t>()</a:t>
            </a:r>
            <a:endParaRPr lang="ko-KR" altLang="en-US" sz="800" dirty="0">
              <a:solidFill>
                <a:schemeClr val="tx1"/>
              </a:solidFill>
            </a:endParaRPr>
          </a:p>
        </p:txBody>
      </p:sp>
      <p:cxnSp>
        <p:nvCxnSpPr>
          <p:cNvPr id="105" name="직선 화살표 연결선 104">
            <a:extLst>
              <a:ext uri="{FF2B5EF4-FFF2-40B4-BE49-F238E27FC236}">
                <a16:creationId xmlns="" xmlns:a16="http://schemas.microsoft.com/office/drawing/2014/main" id="{CE91D1FC-6AC8-4858-8642-44C8273A5620}"/>
              </a:ext>
            </a:extLst>
          </p:cNvPr>
          <p:cNvCxnSpPr>
            <a:cxnSpLocks/>
            <a:stCxn id="66" idx="2"/>
            <a:endCxn id="104" idx="0"/>
          </p:cNvCxnSpPr>
          <p:nvPr/>
        </p:nvCxnSpPr>
        <p:spPr>
          <a:xfrm>
            <a:off x="4800994" y="3425577"/>
            <a:ext cx="0" cy="2880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7" name="직사각형 116"/>
          <p:cNvSpPr/>
          <p:nvPr/>
        </p:nvSpPr>
        <p:spPr>
          <a:xfrm>
            <a:off x="4134920" y="4342306"/>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&lt;Button&gt;</a:t>
            </a:r>
          </a:p>
          <a:p>
            <a:pPr algn="ctr"/>
            <a:r>
              <a:rPr lang="ko-KR" altLang="en-US" sz="800" dirty="0" smtClean="0">
                <a:solidFill>
                  <a:schemeClr val="tx1"/>
                </a:solidFill>
              </a:rPr>
              <a:t>사진첨부</a:t>
            </a:r>
            <a:endParaRPr lang="en-US" altLang="ko-KR" sz="800" dirty="0" smtClean="0">
              <a:solidFill>
                <a:schemeClr val="tx1"/>
              </a:solidFill>
            </a:endParaRPr>
          </a:p>
        </p:txBody>
      </p:sp>
      <p:cxnSp>
        <p:nvCxnSpPr>
          <p:cNvPr id="118" name="직선 화살표 연결선 117">
            <a:extLst>
              <a:ext uri="{FF2B5EF4-FFF2-40B4-BE49-F238E27FC236}">
                <a16:creationId xmlns="" xmlns:a16="http://schemas.microsoft.com/office/drawing/2014/main" id="{CE91D1FC-6AC8-4858-8642-44C8273A5620}"/>
              </a:ext>
            </a:extLst>
          </p:cNvPr>
          <p:cNvCxnSpPr>
            <a:cxnSpLocks/>
            <a:stCxn id="104" idx="2"/>
            <a:endCxn id="117" idx="0"/>
          </p:cNvCxnSpPr>
          <p:nvPr/>
        </p:nvCxnSpPr>
        <p:spPr>
          <a:xfrm>
            <a:off x="4800994" y="4021016"/>
            <a:ext cx="0" cy="32129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0" name="직선 화살표 연결선 119">
            <a:extLst>
              <a:ext uri="{FF2B5EF4-FFF2-40B4-BE49-F238E27FC236}">
                <a16:creationId xmlns="" xmlns:a16="http://schemas.microsoft.com/office/drawing/2014/main" id="{CE91D1FC-6AC8-4858-8642-44C8273A5620}"/>
              </a:ext>
            </a:extLst>
          </p:cNvPr>
          <p:cNvCxnSpPr>
            <a:cxnSpLocks/>
            <a:stCxn id="117" idx="2"/>
            <a:endCxn id="165" idx="0"/>
          </p:cNvCxnSpPr>
          <p:nvPr/>
        </p:nvCxnSpPr>
        <p:spPr>
          <a:xfrm>
            <a:off x="4800994" y="4649713"/>
            <a:ext cx="1598" cy="36004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3" name="직사각형 122">
            <a:extLst>
              <a:ext uri="{FF2B5EF4-FFF2-40B4-BE49-F238E27FC236}">
                <a16:creationId xmlns="" xmlns:a16="http://schemas.microsoft.com/office/drawing/2014/main" id="{A9428C8F-F6B1-42F6-AF7E-64F4E0684A90}"/>
              </a:ext>
            </a:extLst>
          </p:cNvPr>
          <p:cNvSpPr/>
          <p:nvPr/>
        </p:nvSpPr>
        <p:spPr>
          <a:xfrm>
            <a:off x="4873002" y="4794309"/>
            <a:ext cx="364202" cy="215444"/>
          </a:xfrm>
          <a:prstGeom prst="rect">
            <a:avLst/>
          </a:prstGeom>
        </p:spPr>
        <p:txBody>
          <a:bodyPr wrap="none">
            <a:spAutoFit/>
          </a:bodyPr>
          <a:lstStyle/>
          <a:p>
            <a:r>
              <a:rPr lang="en-US" altLang="ko-KR" sz="800" dirty="0" err="1" smtClean="0"/>
              <a:t>ajax</a:t>
            </a:r>
            <a:endParaRPr lang="ko-KR" altLang="en-US" sz="800" dirty="0"/>
          </a:p>
        </p:txBody>
      </p:sp>
      <p:sp>
        <p:nvSpPr>
          <p:cNvPr id="134" name="직사각형 133"/>
          <p:cNvSpPr/>
          <p:nvPr/>
        </p:nvSpPr>
        <p:spPr>
          <a:xfrm>
            <a:off x="2711624" y="5854474"/>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error.jpg</a:t>
            </a:r>
            <a:endParaRPr lang="ko-KR" altLang="en-US" sz="800" dirty="0">
              <a:solidFill>
                <a:schemeClr val="tx1"/>
              </a:solidFill>
            </a:endParaRPr>
          </a:p>
        </p:txBody>
      </p:sp>
      <p:cxnSp>
        <p:nvCxnSpPr>
          <p:cNvPr id="136" name="직선 화살표 연결선 135">
            <a:extLst>
              <a:ext uri="{FF2B5EF4-FFF2-40B4-BE49-F238E27FC236}">
                <a16:creationId xmlns="" xmlns:a16="http://schemas.microsoft.com/office/drawing/2014/main" id="{CE91D1FC-6AC8-4858-8642-44C8273A5620}"/>
              </a:ext>
            </a:extLst>
          </p:cNvPr>
          <p:cNvCxnSpPr>
            <a:cxnSpLocks/>
            <a:stCxn id="154" idx="1"/>
            <a:endCxn id="134" idx="3"/>
          </p:cNvCxnSpPr>
          <p:nvPr/>
        </p:nvCxnSpPr>
        <p:spPr>
          <a:xfrm flipH="1" flipV="1">
            <a:off x="3575720" y="6008178"/>
            <a:ext cx="398780" cy="153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2" name="직사각형 141">
            <a:extLst>
              <a:ext uri="{FF2B5EF4-FFF2-40B4-BE49-F238E27FC236}">
                <a16:creationId xmlns="" xmlns:a16="http://schemas.microsoft.com/office/drawing/2014/main" id="{A9428C8F-F6B1-42F6-AF7E-64F4E0684A90}"/>
              </a:ext>
            </a:extLst>
          </p:cNvPr>
          <p:cNvSpPr/>
          <p:nvPr/>
        </p:nvSpPr>
        <p:spPr>
          <a:xfrm>
            <a:off x="3575634" y="5802421"/>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144" name="직사각형 143">
            <a:extLst>
              <a:ext uri="{FF2B5EF4-FFF2-40B4-BE49-F238E27FC236}">
                <a16:creationId xmlns="" xmlns:a16="http://schemas.microsoft.com/office/drawing/2014/main" id="{A9428C8F-F6B1-42F6-AF7E-64F4E0684A90}"/>
              </a:ext>
            </a:extLst>
          </p:cNvPr>
          <p:cNvSpPr/>
          <p:nvPr/>
        </p:nvSpPr>
        <p:spPr>
          <a:xfrm>
            <a:off x="5538757" y="5802421"/>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sp>
        <p:nvSpPr>
          <p:cNvPr id="148" name="직사각형 147"/>
          <p:cNvSpPr/>
          <p:nvPr/>
        </p:nvSpPr>
        <p:spPr>
          <a:xfrm>
            <a:off x="7896200" y="1700808"/>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Filename.jpg</a:t>
            </a:r>
          </a:p>
        </p:txBody>
      </p:sp>
      <p:cxnSp>
        <p:nvCxnSpPr>
          <p:cNvPr id="151" name="꺾인 연결선 150"/>
          <p:cNvCxnSpPr>
            <a:stCxn id="154" idx="3"/>
            <a:endCxn id="148" idx="1"/>
          </p:cNvCxnSpPr>
          <p:nvPr/>
        </p:nvCxnSpPr>
        <p:spPr>
          <a:xfrm flipV="1">
            <a:off x="5630684" y="1854512"/>
            <a:ext cx="2265516" cy="4169058"/>
          </a:xfrm>
          <a:prstGeom prst="bentConnector3">
            <a:avLst>
              <a:gd name="adj1" fmla="val 13002"/>
            </a:avLst>
          </a:prstGeom>
          <a:ln>
            <a:headEnd type="oval"/>
            <a:tailEnd type="arrow"/>
          </a:ln>
        </p:spPr>
        <p:style>
          <a:lnRef idx="1">
            <a:schemeClr val="dk1"/>
          </a:lnRef>
          <a:fillRef idx="0">
            <a:schemeClr val="dk1"/>
          </a:fillRef>
          <a:effectRef idx="0">
            <a:schemeClr val="dk1"/>
          </a:effectRef>
          <a:fontRef idx="minor">
            <a:schemeClr val="tx1"/>
          </a:fontRef>
        </p:style>
      </p:cxnSp>
      <p:sp>
        <p:nvSpPr>
          <p:cNvPr id="154" name="순서도: 판단 153">
            <a:extLst>
              <a:ext uri="{FF2B5EF4-FFF2-40B4-BE49-F238E27FC236}">
                <a16:creationId xmlns="" xmlns:a16="http://schemas.microsoft.com/office/drawing/2014/main" id="{C07A0973-7A51-4E56-927B-66B2A3E6F2B9}"/>
              </a:ext>
            </a:extLst>
          </p:cNvPr>
          <p:cNvSpPr/>
          <p:nvPr/>
        </p:nvSpPr>
        <p:spPr>
          <a:xfrm>
            <a:off x="3974500" y="5813251"/>
            <a:ext cx="1656184"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showImages</a:t>
            </a:r>
            <a:endParaRPr lang="en-US" altLang="ko-KR" sz="800" dirty="0" smtClean="0">
              <a:solidFill>
                <a:schemeClr val="tx1"/>
              </a:solidFill>
            </a:endParaRPr>
          </a:p>
          <a:p>
            <a:pPr algn="ctr"/>
            <a:r>
              <a:rPr lang="en-US" altLang="ko-KR" sz="800" dirty="0" smtClean="0">
                <a:solidFill>
                  <a:schemeClr val="tx1"/>
                </a:solidFill>
              </a:rPr>
              <a:t>(</a:t>
            </a:r>
            <a:r>
              <a:rPr lang="en-US" altLang="ko-KR" sz="800" dirty="0" err="1">
                <a:solidFill>
                  <a:schemeClr val="tx1"/>
                </a:solidFill>
              </a:rPr>
              <a:t>cnt</a:t>
            </a:r>
            <a:r>
              <a:rPr lang="en-US" altLang="ko-KR" sz="800" dirty="0" smtClean="0">
                <a:solidFill>
                  <a:schemeClr val="tx1"/>
                </a:solidFill>
              </a:rPr>
              <a:t>)</a:t>
            </a:r>
            <a:endParaRPr lang="ko-KR" altLang="en-US" sz="800" dirty="0">
              <a:solidFill>
                <a:schemeClr val="tx1"/>
              </a:solidFill>
            </a:endParaRPr>
          </a:p>
        </p:txBody>
      </p:sp>
      <p:cxnSp>
        <p:nvCxnSpPr>
          <p:cNvPr id="158" name="직선 화살표 연결선 157">
            <a:extLst>
              <a:ext uri="{FF2B5EF4-FFF2-40B4-BE49-F238E27FC236}">
                <a16:creationId xmlns="" xmlns:a16="http://schemas.microsoft.com/office/drawing/2014/main" id="{CE91D1FC-6AC8-4858-8642-44C8273A5620}"/>
              </a:ext>
            </a:extLst>
          </p:cNvPr>
          <p:cNvCxnSpPr>
            <a:cxnSpLocks/>
            <a:stCxn id="165" idx="2"/>
            <a:endCxn id="154" idx="0"/>
          </p:cNvCxnSpPr>
          <p:nvPr/>
        </p:nvCxnSpPr>
        <p:spPr>
          <a:xfrm>
            <a:off x="4802592" y="5430391"/>
            <a:ext cx="0" cy="38286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65" name="순서도: 판단 164">
            <a:extLst>
              <a:ext uri="{FF2B5EF4-FFF2-40B4-BE49-F238E27FC236}">
                <a16:creationId xmlns="" xmlns:a16="http://schemas.microsoft.com/office/drawing/2014/main" id="{C07A0973-7A51-4E56-927B-66B2A3E6F2B9}"/>
              </a:ext>
            </a:extLst>
          </p:cNvPr>
          <p:cNvSpPr/>
          <p:nvPr/>
        </p:nvSpPr>
        <p:spPr>
          <a:xfrm>
            <a:off x="3812482" y="5009753"/>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ReviewThumbnail</a:t>
            </a:r>
            <a:endParaRPr lang="en-US" altLang="ko-KR" sz="800" dirty="0">
              <a:solidFill>
                <a:schemeClr val="tx1"/>
              </a:solidFill>
            </a:endParaRPr>
          </a:p>
          <a:p>
            <a:pPr algn="ctr"/>
            <a:r>
              <a:rPr lang="en-US" altLang="ko-KR" sz="800" dirty="0">
                <a:solidFill>
                  <a:schemeClr val="tx1"/>
                </a:solidFill>
              </a:rPr>
              <a:t>OkAction.java</a:t>
            </a:r>
            <a:r>
              <a:rPr lang="en-US" altLang="ko-KR" sz="800" dirty="0"/>
              <a:t>()</a:t>
            </a:r>
            <a:endParaRPr lang="ko-KR" altLang="en-US" sz="800" dirty="0">
              <a:solidFill>
                <a:schemeClr val="tx1"/>
              </a:solidFill>
            </a:endParaRPr>
          </a:p>
        </p:txBody>
      </p:sp>
      <p:sp>
        <p:nvSpPr>
          <p:cNvPr id="170" name="직사각형 169"/>
          <p:cNvSpPr/>
          <p:nvPr/>
        </p:nvSpPr>
        <p:spPr>
          <a:xfrm>
            <a:off x="2680495" y="5081761"/>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error.jpg</a:t>
            </a:r>
            <a:endParaRPr lang="ko-KR" altLang="en-US" sz="800" dirty="0">
              <a:solidFill>
                <a:schemeClr val="tx1"/>
              </a:solidFill>
            </a:endParaRPr>
          </a:p>
        </p:txBody>
      </p:sp>
      <p:cxnSp>
        <p:nvCxnSpPr>
          <p:cNvPr id="171" name="직선 화살표 연결선 170">
            <a:extLst>
              <a:ext uri="{FF2B5EF4-FFF2-40B4-BE49-F238E27FC236}">
                <a16:creationId xmlns="" xmlns:a16="http://schemas.microsoft.com/office/drawing/2014/main" id="{CE91D1FC-6AC8-4858-8642-44C8273A5620}"/>
              </a:ext>
            </a:extLst>
          </p:cNvPr>
          <p:cNvCxnSpPr>
            <a:cxnSpLocks/>
            <a:stCxn id="165" idx="1"/>
            <a:endCxn id="170" idx="3"/>
          </p:cNvCxnSpPr>
          <p:nvPr/>
        </p:nvCxnSpPr>
        <p:spPr>
          <a:xfrm flipH="1">
            <a:off x="3544591" y="5220072"/>
            <a:ext cx="267891" cy="153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74" name="직사각형 173">
            <a:extLst>
              <a:ext uri="{FF2B5EF4-FFF2-40B4-BE49-F238E27FC236}">
                <a16:creationId xmlns="" xmlns:a16="http://schemas.microsoft.com/office/drawing/2014/main" id="{A9428C8F-F6B1-42F6-AF7E-64F4E0684A90}"/>
              </a:ext>
            </a:extLst>
          </p:cNvPr>
          <p:cNvSpPr/>
          <p:nvPr/>
        </p:nvSpPr>
        <p:spPr>
          <a:xfrm>
            <a:off x="3503712" y="5009753"/>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175" name="직사각형 174">
            <a:extLst>
              <a:ext uri="{FF2B5EF4-FFF2-40B4-BE49-F238E27FC236}">
                <a16:creationId xmlns="" xmlns:a16="http://schemas.microsoft.com/office/drawing/2014/main" id="{A9428C8F-F6B1-42F6-AF7E-64F4E0684A90}"/>
              </a:ext>
            </a:extLst>
          </p:cNvPr>
          <p:cNvSpPr/>
          <p:nvPr/>
        </p:nvSpPr>
        <p:spPr>
          <a:xfrm>
            <a:off x="4799856" y="5585817"/>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sp>
        <p:nvSpPr>
          <p:cNvPr id="177" name="직사각형 176"/>
          <p:cNvSpPr/>
          <p:nvPr/>
        </p:nvSpPr>
        <p:spPr>
          <a:xfrm>
            <a:off x="7896200" y="2182066"/>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&lt;Button&gt;</a:t>
            </a:r>
          </a:p>
          <a:p>
            <a:pPr algn="ctr"/>
            <a:r>
              <a:rPr lang="ko-KR" altLang="en-US" sz="800" dirty="0" smtClean="0">
                <a:solidFill>
                  <a:schemeClr val="tx1"/>
                </a:solidFill>
              </a:rPr>
              <a:t>첨부 삭제</a:t>
            </a:r>
            <a:endParaRPr lang="en-US" altLang="ko-KR" sz="800" dirty="0" smtClean="0">
              <a:solidFill>
                <a:schemeClr val="tx1"/>
              </a:solidFill>
            </a:endParaRPr>
          </a:p>
        </p:txBody>
      </p:sp>
      <p:cxnSp>
        <p:nvCxnSpPr>
          <p:cNvPr id="178" name="직선 화살표 연결선 177">
            <a:extLst>
              <a:ext uri="{FF2B5EF4-FFF2-40B4-BE49-F238E27FC236}">
                <a16:creationId xmlns="" xmlns:a16="http://schemas.microsoft.com/office/drawing/2014/main" id="{CE91D1FC-6AC8-4858-8642-44C8273A5620}"/>
              </a:ext>
            </a:extLst>
          </p:cNvPr>
          <p:cNvCxnSpPr>
            <a:cxnSpLocks/>
            <a:stCxn id="148" idx="2"/>
          </p:cNvCxnSpPr>
          <p:nvPr/>
        </p:nvCxnSpPr>
        <p:spPr>
          <a:xfrm>
            <a:off x="8562274" y="2008215"/>
            <a:ext cx="0" cy="17385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81" name="직사각형 180"/>
          <p:cNvSpPr/>
          <p:nvPr/>
        </p:nvSpPr>
        <p:spPr>
          <a:xfrm>
            <a:off x="7896200" y="2686122"/>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cancleFile</a:t>
            </a:r>
            <a:r>
              <a:rPr lang="en-US" altLang="ko-KR" sz="800" dirty="0">
                <a:solidFill>
                  <a:schemeClr val="tx1"/>
                </a:solidFill>
              </a:rPr>
              <a:t>()</a:t>
            </a:r>
            <a:endParaRPr lang="en-US" altLang="ko-KR" sz="800" dirty="0" smtClean="0">
              <a:solidFill>
                <a:schemeClr val="tx1"/>
              </a:solidFill>
            </a:endParaRPr>
          </a:p>
        </p:txBody>
      </p:sp>
      <p:cxnSp>
        <p:nvCxnSpPr>
          <p:cNvPr id="182" name="직선 화살표 연결선 181">
            <a:extLst>
              <a:ext uri="{FF2B5EF4-FFF2-40B4-BE49-F238E27FC236}">
                <a16:creationId xmlns="" xmlns:a16="http://schemas.microsoft.com/office/drawing/2014/main" id="{CE91D1FC-6AC8-4858-8642-44C8273A5620}"/>
              </a:ext>
            </a:extLst>
          </p:cNvPr>
          <p:cNvCxnSpPr>
            <a:cxnSpLocks/>
            <a:stCxn id="177" idx="2"/>
            <a:endCxn id="181" idx="0"/>
          </p:cNvCxnSpPr>
          <p:nvPr/>
        </p:nvCxnSpPr>
        <p:spPr>
          <a:xfrm>
            <a:off x="8562274" y="2489473"/>
            <a:ext cx="0" cy="19664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86" name="직사각형 185"/>
          <p:cNvSpPr/>
          <p:nvPr/>
        </p:nvSpPr>
        <p:spPr>
          <a:xfrm>
            <a:off x="7896200" y="3187686"/>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&lt;Button&gt;</a:t>
            </a:r>
          </a:p>
          <a:p>
            <a:pPr algn="ctr"/>
            <a:r>
              <a:rPr lang="ko-KR" altLang="en-US" sz="800" dirty="0" smtClean="0">
                <a:solidFill>
                  <a:schemeClr val="tx1"/>
                </a:solidFill>
              </a:rPr>
              <a:t>리뷰 등록</a:t>
            </a:r>
            <a:endParaRPr lang="en-US" altLang="ko-KR" sz="800" dirty="0" smtClean="0">
              <a:solidFill>
                <a:schemeClr val="tx1"/>
              </a:solidFill>
            </a:endParaRPr>
          </a:p>
        </p:txBody>
      </p:sp>
      <p:cxnSp>
        <p:nvCxnSpPr>
          <p:cNvPr id="187" name="직선 화살표 연결선 186">
            <a:extLst>
              <a:ext uri="{FF2B5EF4-FFF2-40B4-BE49-F238E27FC236}">
                <a16:creationId xmlns="" xmlns:a16="http://schemas.microsoft.com/office/drawing/2014/main" id="{CE91D1FC-6AC8-4858-8642-44C8273A5620}"/>
              </a:ext>
            </a:extLst>
          </p:cNvPr>
          <p:cNvCxnSpPr>
            <a:cxnSpLocks/>
            <a:endCxn id="186" idx="0"/>
          </p:cNvCxnSpPr>
          <p:nvPr/>
        </p:nvCxnSpPr>
        <p:spPr>
          <a:xfrm>
            <a:off x="8562274" y="2993530"/>
            <a:ext cx="0" cy="19415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1" name="직선 화살표 연결선 190">
            <a:extLst>
              <a:ext uri="{FF2B5EF4-FFF2-40B4-BE49-F238E27FC236}">
                <a16:creationId xmlns="" xmlns:a16="http://schemas.microsoft.com/office/drawing/2014/main" id="{CE91D1FC-6AC8-4858-8642-44C8273A5620}"/>
              </a:ext>
            </a:extLst>
          </p:cNvPr>
          <p:cNvCxnSpPr>
            <a:cxnSpLocks/>
            <a:stCxn id="186" idx="2"/>
            <a:endCxn id="237" idx="0"/>
          </p:cNvCxnSpPr>
          <p:nvPr/>
        </p:nvCxnSpPr>
        <p:spPr>
          <a:xfrm>
            <a:off x="8562274" y="3495093"/>
            <a:ext cx="0" cy="20235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94" name="순서도: 판단 193">
            <a:extLst>
              <a:ext uri="{FF2B5EF4-FFF2-40B4-BE49-F238E27FC236}">
                <a16:creationId xmlns="" xmlns:a16="http://schemas.microsoft.com/office/drawing/2014/main" id="{C07A0973-7A51-4E56-927B-66B2A3E6F2B9}"/>
              </a:ext>
            </a:extLst>
          </p:cNvPr>
          <p:cNvSpPr/>
          <p:nvPr/>
        </p:nvSpPr>
        <p:spPr>
          <a:xfrm>
            <a:off x="7572164" y="4445099"/>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ReviewWriteOk</a:t>
            </a:r>
            <a:endParaRPr lang="en-US" altLang="ko-KR" sz="800" dirty="0" smtClean="0">
              <a:solidFill>
                <a:schemeClr val="tx1"/>
              </a:solidFill>
            </a:endParaRPr>
          </a:p>
          <a:p>
            <a:pPr algn="ctr"/>
            <a:r>
              <a:rPr lang="en-US" altLang="ko-KR" sz="800" dirty="0" smtClean="0">
                <a:solidFill>
                  <a:schemeClr val="tx1"/>
                </a:solidFill>
              </a:rPr>
              <a:t>Action.java</a:t>
            </a:r>
            <a:endParaRPr lang="ko-KR" altLang="en-US" sz="800" dirty="0">
              <a:solidFill>
                <a:schemeClr val="tx1"/>
              </a:solidFill>
            </a:endParaRPr>
          </a:p>
        </p:txBody>
      </p:sp>
      <p:cxnSp>
        <p:nvCxnSpPr>
          <p:cNvPr id="196" name="직선 화살표 연결선 195">
            <a:extLst>
              <a:ext uri="{FF2B5EF4-FFF2-40B4-BE49-F238E27FC236}">
                <a16:creationId xmlns="" xmlns:a16="http://schemas.microsoft.com/office/drawing/2014/main" id="{CE91D1FC-6AC8-4858-8642-44C8273A5620}"/>
              </a:ext>
            </a:extLst>
          </p:cNvPr>
          <p:cNvCxnSpPr>
            <a:cxnSpLocks/>
            <a:stCxn id="237" idx="2"/>
            <a:endCxn id="194" idx="0"/>
          </p:cNvCxnSpPr>
          <p:nvPr/>
        </p:nvCxnSpPr>
        <p:spPr>
          <a:xfrm>
            <a:off x="8562274" y="4118086"/>
            <a:ext cx="0" cy="32701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03" name="그림 202">
            <a:extLst>
              <a:ext uri="{FF2B5EF4-FFF2-40B4-BE49-F238E27FC236}">
                <a16:creationId xmlns:a16="http://schemas.microsoft.com/office/drawing/2014/main" xmlns="" id="{CEDF8183-FEB8-3E4D-B439-928C086396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082869" y="4495707"/>
            <a:ext cx="459859" cy="361426"/>
          </a:xfrm>
          <a:prstGeom prst="rect">
            <a:avLst/>
          </a:prstGeom>
        </p:spPr>
      </p:pic>
      <p:cxnSp>
        <p:nvCxnSpPr>
          <p:cNvPr id="204" name="직선 화살표 연결선 203"/>
          <p:cNvCxnSpPr/>
          <p:nvPr/>
        </p:nvCxnSpPr>
        <p:spPr>
          <a:xfrm>
            <a:off x="9624392" y="4649713"/>
            <a:ext cx="373945"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206" name="직사각형 205">
            <a:extLst>
              <a:ext uri="{FF2B5EF4-FFF2-40B4-BE49-F238E27FC236}">
                <a16:creationId xmlns="" xmlns:a16="http://schemas.microsoft.com/office/drawing/2014/main" id="{A9428C8F-F6B1-42F6-AF7E-64F4E0684A90}"/>
              </a:ext>
            </a:extLst>
          </p:cNvPr>
          <p:cNvSpPr/>
          <p:nvPr/>
        </p:nvSpPr>
        <p:spPr>
          <a:xfrm>
            <a:off x="9983220" y="4887223"/>
            <a:ext cx="707245" cy="338554"/>
          </a:xfrm>
          <a:prstGeom prst="rect">
            <a:avLst/>
          </a:prstGeom>
        </p:spPr>
        <p:txBody>
          <a:bodyPr wrap="none">
            <a:spAutoFit/>
          </a:bodyPr>
          <a:lstStyle/>
          <a:p>
            <a:r>
              <a:rPr lang="en-US" altLang="ko-KR" sz="800" dirty="0" smtClean="0"/>
              <a:t>DG_RIVIEW</a:t>
            </a:r>
          </a:p>
          <a:p>
            <a:r>
              <a:rPr lang="en-US" altLang="ko-KR" sz="800" dirty="0" smtClean="0"/>
              <a:t>FILENAME</a:t>
            </a:r>
          </a:p>
        </p:txBody>
      </p:sp>
      <p:sp>
        <p:nvSpPr>
          <p:cNvPr id="208" name="직사각형 207"/>
          <p:cNvSpPr/>
          <p:nvPr/>
        </p:nvSpPr>
        <p:spPr>
          <a:xfrm>
            <a:off x="6471247" y="4501714"/>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404.jsp</a:t>
            </a:r>
            <a:endParaRPr lang="ko-KR" altLang="en-US" sz="800" dirty="0">
              <a:solidFill>
                <a:schemeClr val="tx1"/>
              </a:solidFill>
            </a:endParaRPr>
          </a:p>
        </p:txBody>
      </p:sp>
      <p:cxnSp>
        <p:nvCxnSpPr>
          <p:cNvPr id="209" name="직선 화살표 연결선 208">
            <a:extLst>
              <a:ext uri="{FF2B5EF4-FFF2-40B4-BE49-F238E27FC236}">
                <a16:creationId xmlns="" xmlns:a16="http://schemas.microsoft.com/office/drawing/2014/main" id="{CE91D1FC-6AC8-4858-8642-44C8273A5620}"/>
              </a:ext>
            </a:extLst>
          </p:cNvPr>
          <p:cNvCxnSpPr>
            <a:cxnSpLocks/>
            <a:stCxn id="194" idx="1"/>
            <a:endCxn id="208" idx="3"/>
          </p:cNvCxnSpPr>
          <p:nvPr/>
        </p:nvCxnSpPr>
        <p:spPr>
          <a:xfrm flipH="1">
            <a:off x="7335343" y="4655418"/>
            <a:ext cx="23682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12" name="직사각형 211">
            <a:extLst>
              <a:ext uri="{FF2B5EF4-FFF2-40B4-BE49-F238E27FC236}">
                <a16:creationId xmlns="" xmlns:a16="http://schemas.microsoft.com/office/drawing/2014/main" id="{A9428C8F-F6B1-42F6-AF7E-64F4E0684A90}"/>
              </a:ext>
            </a:extLst>
          </p:cNvPr>
          <p:cNvSpPr/>
          <p:nvPr/>
        </p:nvSpPr>
        <p:spPr>
          <a:xfrm>
            <a:off x="7336812" y="4434269"/>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cxnSp>
        <p:nvCxnSpPr>
          <p:cNvPr id="213" name="직선 화살표 연결선 212">
            <a:extLst>
              <a:ext uri="{FF2B5EF4-FFF2-40B4-BE49-F238E27FC236}">
                <a16:creationId xmlns="" xmlns:a16="http://schemas.microsoft.com/office/drawing/2014/main" id="{CE91D1FC-6AC8-4858-8642-44C8273A5620}"/>
              </a:ext>
            </a:extLst>
          </p:cNvPr>
          <p:cNvCxnSpPr>
            <a:cxnSpLocks/>
            <a:stCxn id="194" idx="2"/>
            <a:endCxn id="219" idx="0"/>
          </p:cNvCxnSpPr>
          <p:nvPr/>
        </p:nvCxnSpPr>
        <p:spPr>
          <a:xfrm>
            <a:off x="8562274" y="4865737"/>
            <a:ext cx="0" cy="22743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16" name="직사각형 215">
            <a:extLst>
              <a:ext uri="{FF2B5EF4-FFF2-40B4-BE49-F238E27FC236}">
                <a16:creationId xmlns="" xmlns:a16="http://schemas.microsoft.com/office/drawing/2014/main" id="{A9428C8F-F6B1-42F6-AF7E-64F4E0684A90}"/>
              </a:ext>
            </a:extLst>
          </p:cNvPr>
          <p:cNvSpPr/>
          <p:nvPr/>
        </p:nvSpPr>
        <p:spPr>
          <a:xfrm>
            <a:off x="8544272" y="4865737"/>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sp>
        <p:nvSpPr>
          <p:cNvPr id="219" name="순서도: 판단 218">
            <a:extLst>
              <a:ext uri="{FF2B5EF4-FFF2-40B4-BE49-F238E27FC236}">
                <a16:creationId xmlns="" xmlns:a16="http://schemas.microsoft.com/office/drawing/2014/main" id="{C07A0973-7A51-4E56-927B-66B2A3E6F2B9}"/>
              </a:ext>
            </a:extLst>
          </p:cNvPr>
          <p:cNvSpPr/>
          <p:nvPr/>
        </p:nvSpPr>
        <p:spPr>
          <a:xfrm>
            <a:off x="7572164" y="5093171"/>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ReviewListOk</a:t>
            </a:r>
            <a:endParaRPr lang="en-US" altLang="ko-KR" sz="800" dirty="0" smtClean="0">
              <a:solidFill>
                <a:schemeClr val="tx1"/>
              </a:solidFill>
            </a:endParaRPr>
          </a:p>
          <a:p>
            <a:pPr algn="ctr"/>
            <a:r>
              <a:rPr lang="en-US" altLang="ko-KR" sz="800" dirty="0" smtClean="0">
                <a:solidFill>
                  <a:schemeClr val="tx1"/>
                </a:solidFill>
              </a:rPr>
              <a:t>Action.java</a:t>
            </a:r>
            <a:endParaRPr lang="ko-KR" altLang="en-US" sz="800" dirty="0">
              <a:solidFill>
                <a:schemeClr val="tx1"/>
              </a:solidFill>
            </a:endParaRPr>
          </a:p>
        </p:txBody>
      </p:sp>
      <p:sp>
        <p:nvSpPr>
          <p:cNvPr id="222" name="직사각형 221"/>
          <p:cNvSpPr/>
          <p:nvPr/>
        </p:nvSpPr>
        <p:spPr>
          <a:xfrm>
            <a:off x="6456039" y="5153769"/>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404.jsp</a:t>
            </a:r>
            <a:endParaRPr lang="ko-KR" altLang="en-US" sz="800" dirty="0">
              <a:solidFill>
                <a:schemeClr val="tx1"/>
              </a:solidFill>
            </a:endParaRPr>
          </a:p>
        </p:txBody>
      </p:sp>
      <p:cxnSp>
        <p:nvCxnSpPr>
          <p:cNvPr id="223" name="직선 화살표 연결선 222">
            <a:extLst>
              <a:ext uri="{FF2B5EF4-FFF2-40B4-BE49-F238E27FC236}">
                <a16:creationId xmlns="" xmlns:a16="http://schemas.microsoft.com/office/drawing/2014/main" id="{CE91D1FC-6AC8-4858-8642-44C8273A5620}"/>
              </a:ext>
            </a:extLst>
          </p:cNvPr>
          <p:cNvCxnSpPr>
            <a:cxnSpLocks/>
            <a:stCxn id="219" idx="1"/>
            <a:endCxn id="222" idx="3"/>
          </p:cNvCxnSpPr>
          <p:nvPr/>
        </p:nvCxnSpPr>
        <p:spPr>
          <a:xfrm flipH="1">
            <a:off x="7320135" y="5303490"/>
            <a:ext cx="252029" cy="398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24" name="직사각형 223">
            <a:extLst>
              <a:ext uri="{FF2B5EF4-FFF2-40B4-BE49-F238E27FC236}">
                <a16:creationId xmlns="" xmlns:a16="http://schemas.microsoft.com/office/drawing/2014/main" id="{A9428C8F-F6B1-42F6-AF7E-64F4E0684A90}"/>
              </a:ext>
            </a:extLst>
          </p:cNvPr>
          <p:cNvSpPr/>
          <p:nvPr/>
        </p:nvSpPr>
        <p:spPr>
          <a:xfrm>
            <a:off x="7320137" y="5082341"/>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228" name="순서도: 문서 4">
            <a:extLst>
              <a:ext uri="{FF2B5EF4-FFF2-40B4-BE49-F238E27FC236}">
                <a16:creationId xmlns:a16="http://schemas.microsoft.com/office/drawing/2014/main" xmlns="" id="{27298BDD-BEED-483B-A942-11880CD2BCCD}"/>
              </a:ext>
            </a:extLst>
          </p:cNvPr>
          <p:cNvSpPr/>
          <p:nvPr/>
        </p:nvSpPr>
        <p:spPr>
          <a:xfrm>
            <a:off x="7648822" y="5821690"/>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trainerView</a:t>
            </a:r>
            <a:r>
              <a:rPr lang="en-US" altLang="ko-KR" sz="800" dirty="0" err="1" smtClean="0">
                <a:solidFill>
                  <a:schemeClr val="tx1"/>
                </a:solidFill>
                <a:latin typeface="+mn-ea"/>
              </a:rPr>
              <a:t>.jsp</a:t>
            </a:r>
            <a:endParaRPr lang="en-US" altLang="ko-KR" sz="800" dirty="0">
              <a:solidFill>
                <a:schemeClr val="tx1"/>
              </a:solidFill>
              <a:latin typeface="+mn-ea"/>
            </a:endParaRPr>
          </a:p>
        </p:txBody>
      </p:sp>
      <p:cxnSp>
        <p:nvCxnSpPr>
          <p:cNvPr id="229" name="직선 화살표 연결선 228">
            <a:extLst>
              <a:ext uri="{FF2B5EF4-FFF2-40B4-BE49-F238E27FC236}">
                <a16:creationId xmlns="" xmlns:a16="http://schemas.microsoft.com/office/drawing/2014/main" id="{CE91D1FC-6AC8-4858-8642-44C8273A5620}"/>
              </a:ext>
            </a:extLst>
          </p:cNvPr>
          <p:cNvCxnSpPr>
            <a:cxnSpLocks/>
            <a:stCxn id="219" idx="2"/>
            <a:endCxn id="228" idx="0"/>
          </p:cNvCxnSpPr>
          <p:nvPr/>
        </p:nvCxnSpPr>
        <p:spPr>
          <a:xfrm>
            <a:off x="8562274" y="5513809"/>
            <a:ext cx="0" cy="30788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32" name="직사각형 231">
            <a:extLst>
              <a:ext uri="{FF2B5EF4-FFF2-40B4-BE49-F238E27FC236}">
                <a16:creationId xmlns="" xmlns:a16="http://schemas.microsoft.com/office/drawing/2014/main" id="{A9428C8F-F6B1-42F6-AF7E-64F4E0684A90}"/>
              </a:ext>
            </a:extLst>
          </p:cNvPr>
          <p:cNvSpPr/>
          <p:nvPr/>
        </p:nvSpPr>
        <p:spPr>
          <a:xfrm>
            <a:off x="8544272" y="5586397"/>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grpSp>
        <p:nvGrpSpPr>
          <p:cNvPr id="233" name="그룹 232">
            <a:extLst>
              <a:ext uri="{FF2B5EF4-FFF2-40B4-BE49-F238E27FC236}">
                <a16:creationId xmlns:a16="http://schemas.microsoft.com/office/drawing/2014/main" xmlns="" id="{FB6A67B7-0440-423D-8FC0-28C93D04129C}"/>
              </a:ext>
            </a:extLst>
          </p:cNvPr>
          <p:cNvGrpSpPr/>
          <p:nvPr/>
        </p:nvGrpSpPr>
        <p:grpSpPr>
          <a:xfrm>
            <a:off x="6023992" y="3510614"/>
            <a:ext cx="1660913" cy="794305"/>
            <a:chOff x="9696401" y="4265098"/>
            <a:chExt cx="1474520" cy="642182"/>
          </a:xfrm>
        </p:grpSpPr>
        <p:sp>
          <p:nvSpPr>
            <p:cNvPr id="234" name="순서도: 처리 233">
              <a:extLst>
                <a:ext uri="{FF2B5EF4-FFF2-40B4-BE49-F238E27FC236}">
                  <a16:creationId xmlns:a16="http://schemas.microsoft.com/office/drawing/2014/main" xmlns=""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rPr>
                <a:t>내용을 </a:t>
              </a:r>
              <a:r>
                <a:rPr lang="ko-KR" altLang="en-US" sz="800" dirty="0" smtClean="0">
                  <a:solidFill>
                    <a:schemeClr val="tx1"/>
                  </a:solidFill>
                </a:rPr>
                <a:t>입력해주세요</a:t>
              </a:r>
              <a:r>
                <a:rPr lang="en-US" altLang="ko-KR" sz="800" dirty="0" smtClean="0">
                  <a:solidFill>
                    <a:schemeClr val="tx1"/>
                  </a:solidFill>
                </a:rPr>
                <a:t>!</a:t>
              </a:r>
              <a:r>
                <a:rPr lang="en-US" altLang="ko-KR" sz="800" dirty="0" smtClean="0"/>
                <a:t>!</a:t>
              </a: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235" name="사각형: 둥근 모서리 62">
              <a:extLst>
                <a:ext uri="{FF2B5EF4-FFF2-40B4-BE49-F238E27FC236}">
                  <a16:creationId xmlns:a16="http://schemas.microsoft.com/office/drawing/2014/main" xmlns=""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237" name="순서도: 판단 236">
            <a:extLst>
              <a:ext uri="{FF2B5EF4-FFF2-40B4-BE49-F238E27FC236}">
                <a16:creationId xmlns="" xmlns:a16="http://schemas.microsoft.com/office/drawing/2014/main" id="{C07A0973-7A51-4E56-927B-66B2A3E6F2B9}"/>
              </a:ext>
            </a:extLst>
          </p:cNvPr>
          <p:cNvSpPr/>
          <p:nvPr/>
        </p:nvSpPr>
        <p:spPr>
          <a:xfrm>
            <a:off x="7896200" y="3697448"/>
            <a:ext cx="1332148"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smtClean="0">
                <a:solidFill>
                  <a:schemeClr val="tx1"/>
                </a:solidFill>
              </a:rPr>
              <a:t>유효성 검사</a:t>
            </a:r>
            <a:endParaRPr lang="ko-KR" altLang="en-US" sz="700" dirty="0">
              <a:solidFill>
                <a:schemeClr val="tx1"/>
              </a:solidFill>
            </a:endParaRPr>
          </a:p>
        </p:txBody>
      </p:sp>
      <p:cxnSp>
        <p:nvCxnSpPr>
          <p:cNvPr id="248" name="직선 화살표 연결선 247">
            <a:extLst>
              <a:ext uri="{FF2B5EF4-FFF2-40B4-BE49-F238E27FC236}">
                <a16:creationId xmlns="" xmlns:a16="http://schemas.microsoft.com/office/drawing/2014/main" id="{CE91D1FC-6AC8-4858-8642-44C8273A5620}"/>
              </a:ext>
            </a:extLst>
          </p:cNvPr>
          <p:cNvCxnSpPr>
            <a:cxnSpLocks/>
            <a:stCxn id="237" idx="1"/>
            <a:endCxn id="234" idx="3"/>
          </p:cNvCxnSpPr>
          <p:nvPr/>
        </p:nvCxnSpPr>
        <p:spPr>
          <a:xfrm flipH="1">
            <a:off x="7684905" y="3907767"/>
            <a:ext cx="211295"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2" name="직사각형 251">
            <a:extLst>
              <a:ext uri="{FF2B5EF4-FFF2-40B4-BE49-F238E27FC236}">
                <a16:creationId xmlns="" xmlns:a16="http://schemas.microsoft.com/office/drawing/2014/main" id="{A9428C8F-F6B1-42F6-AF7E-64F4E0684A90}"/>
              </a:ext>
            </a:extLst>
          </p:cNvPr>
          <p:cNvSpPr/>
          <p:nvPr/>
        </p:nvSpPr>
        <p:spPr>
          <a:xfrm>
            <a:off x="7684905" y="3692322"/>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253" name="직사각형 252">
            <a:extLst>
              <a:ext uri="{FF2B5EF4-FFF2-40B4-BE49-F238E27FC236}">
                <a16:creationId xmlns="" xmlns:a16="http://schemas.microsoft.com/office/drawing/2014/main" id="{A9428C8F-F6B1-42F6-AF7E-64F4E0684A90}"/>
              </a:ext>
            </a:extLst>
          </p:cNvPr>
          <p:cNvSpPr/>
          <p:nvPr/>
        </p:nvSpPr>
        <p:spPr>
          <a:xfrm>
            <a:off x="8575484" y="4173870"/>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spTree>
    <p:extLst>
      <p:ext uri="{BB962C8B-B14F-4D97-AF65-F5344CB8AC3E}">
        <p14:creationId xmlns:p14="http://schemas.microsoft.com/office/powerpoint/2010/main" val="2688285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19F2D03-4DCC-42DA-95ED-B3FF360D7F63}"/>
              </a:ext>
            </a:extLst>
          </p:cNvPr>
          <p:cNvSpPr>
            <a:spLocks noGrp="1"/>
          </p:cNvSpPr>
          <p:nvPr>
            <p:ph type="title"/>
          </p:nvPr>
        </p:nvSpPr>
        <p:spPr/>
        <p:txBody>
          <a:bodyPr/>
          <a:lstStyle/>
          <a:p>
            <a:r>
              <a:rPr lang="en-US" altLang="ko-KR" dirty="0"/>
              <a:t>User </a:t>
            </a:r>
            <a:r>
              <a:rPr lang="en-US" altLang="ko-KR" dirty="0" smtClean="0"/>
              <a:t>flow : </a:t>
            </a:r>
            <a:r>
              <a:rPr lang="ko-KR" altLang="en-US" dirty="0" smtClean="0"/>
              <a:t>리뷰 상세보기</a:t>
            </a:r>
            <a:endParaRPr lang="ko-KR" altLang="en-US" dirty="0"/>
          </a:p>
        </p:txBody>
      </p:sp>
      <p:graphicFrame>
        <p:nvGraphicFramePr>
          <p:cNvPr id="3" name="표 2">
            <a:extLst>
              <a:ext uri="{FF2B5EF4-FFF2-40B4-BE49-F238E27FC236}">
                <a16:creationId xmlns=""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7702147"/>
              </p:ext>
            </p:extLst>
          </p:nvPr>
        </p:nvGraphicFramePr>
        <p:xfrm>
          <a:off x="335361" y="1268760"/>
          <a:ext cx="11569284" cy="5055309"/>
        </p:xfrm>
        <a:graphic>
          <a:graphicData uri="http://schemas.openxmlformats.org/drawingml/2006/table">
            <a:tbl>
              <a:tblPr>
                <a:tableStyleId>{5C22544A-7EE6-4342-B048-85BDC9FD1C3A}</a:tableStyleId>
              </a:tblPr>
              <a:tblGrid>
                <a:gridCol w="1020820">
                  <a:extLst>
                    <a:ext uri="{9D8B030D-6E8A-4147-A177-3AD203B41FA5}">
                      <a16:colId xmlns="" xmlns:a16="http://schemas.microsoft.com/office/drawing/2014/main" val="554055183"/>
                    </a:ext>
                  </a:extLst>
                </a:gridCol>
                <a:gridCol w="2939619">
                  <a:extLst>
                    <a:ext uri="{9D8B030D-6E8A-4147-A177-3AD203B41FA5}">
                      <a16:colId xmlns="" xmlns:a16="http://schemas.microsoft.com/office/drawing/2014/main" val="20000"/>
                    </a:ext>
                  </a:extLst>
                </a:gridCol>
                <a:gridCol w="3914453"/>
                <a:gridCol w="3694392"/>
              </a:tblGrid>
              <a:tr h="432048">
                <a:tc rowSpan="2">
                  <a:txBody>
                    <a:bodyPr/>
                    <a:lstStyle/>
                    <a:p>
                      <a:pPr algn="ctr" latinLnBrk="1"/>
                      <a:r>
                        <a:rPr lang="en-US" altLang="ko-KR" sz="1000" b="1" dirty="0" smtClean="0">
                          <a:solidFill>
                            <a:schemeClr val="tx1"/>
                          </a:solidFill>
                        </a:rPr>
                        <a:t>Review</a:t>
                      </a:r>
                      <a:endParaRPr lang="en-US" altLang="ko-KR" sz="1000" b="1" baseline="0" dirty="0" smtClean="0">
                        <a:solidFill>
                          <a:schemeClr val="tx1"/>
                        </a:solidFill>
                      </a:endParaRPr>
                    </a:p>
                    <a:p>
                      <a:pPr algn="ctr" latinLnBrk="1"/>
                      <a:r>
                        <a:rPr lang="en-US" altLang="ko-KR" sz="1000" b="1" baseline="0" dirty="0" smtClean="0">
                          <a:solidFill>
                            <a:schemeClr val="tx1"/>
                          </a:solidFill>
                        </a:rPr>
                        <a:t>View</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ko-KR" altLang="en-US" sz="1000" b="0" dirty="0" smtClean="0">
                          <a:solidFill>
                            <a:schemeClr val="tx1"/>
                          </a:solidFill>
                        </a:rPr>
                        <a:t>수정</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r>
                        <a:rPr lang="ko-KR" altLang="en-US" sz="1000" b="0" dirty="0" smtClean="0">
                          <a:solidFill>
                            <a:schemeClr val="tx1"/>
                          </a:solidFill>
                        </a:rPr>
                        <a:t>삭제</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r>
                        <a:rPr lang="ko-KR" altLang="en-US" sz="1000" b="0" dirty="0" smtClean="0">
                          <a:solidFill>
                            <a:schemeClr val="tx1"/>
                          </a:solidFill>
                        </a:rPr>
                        <a:t>목록</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623261">
                <a:tc vMerge="1">
                  <a:txBody>
                    <a:bodyPr/>
                    <a:lstStyle/>
                    <a:p>
                      <a:pPr latinLnBrk="1"/>
                      <a:endParaRPr lang="ko-KR" altLang="en-US"/>
                    </a:p>
                  </a:txBody>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r>
            </a:tbl>
          </a:graphicData>
        </a:graphic>
      </p:graphicFrame>
      <p:sp>
        <p:nvSpPr>
          <p:cNvPr id="139" name="TextBox 138">
            <a:extLst>
              <a:ext uri="{FF2B5EF4-FFF2-40B4-BE49-F238E27FC236}">
                <a16:creationId xmlns=""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
        <p:nvSpPr>
          <p:cNvPr id="63" name="순서도: 문서 4">
            <a:extLst>
              <a:ext uri="{FF2B5EF4-FFF2-40B4-BE49-F238E27FC236}">
                <a16:creationId xmlns:a16="http://schemas.microsoft.com/office/drawing/2014/main" xmlns="" id="{27298BDD-BEED-483B-A942-11880CD2BCCD}"/>
              </a:ext>
            </a:extLst>
          </p:cNvPr>
          <p:cNvSpPr/>
          <p:nvPr/>
        </p:nvSpPr>
        <p:spPr>
          <a:xfrm>
            <a:off x="2248222" y="2492896"/>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reviewViewjsp</a:t>
            </a:r>
            <a:endParaRPr lang="en-US" altLang="ko-KR" sz="800" dirty="0">
              <a:solidFill>
                <a:schemeClr val="tx1"/>
              </a:solidFill>
              <a:latin typeface="+mn-ea"/>
            </a:endParaRPr>
          </a:p>
        </p:txBody>
      </p:sp>
      <p:cxnSp>
        <p:nvCxnSpPr>
          <p:cNvPr id="61" name="직선 화살표 연결선 60">
            <a:extLst>
              <a:ext uri="{FF2B5EF4-FFF2-40B4-BE49-F238E27FC236}">
                <a16:creationId xmlns="" xmlns:a16="http://schemas.microsoft.com/office/drawing/2014/main" id="{3EDA3593-F331-4B43-B8B1-68EE7CADE1D7}"/>
              </a:ext>
            </a:extLst>
          </p:cNvPr>
          <p:cNvCxnSpPr>
            <a:stCxn id="63" idx="2"/>
            <a:endCxn id="64" idx="0"/>
          </p:cNvCxnSpPr>
          <p:nvPr/>
        </p:nvCxnSpPr>
        <p:spPr>
          <a:xfrm>
            <a:off x="3161674" y="2743349"/>
            <a:ext cx="0" cy="54163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직사각형 63"/>
          <p:cNvSpPr/>
          <p:nvPr/>
        </p:nvSpPr>
        <p:spPr>
          <a:xfrm>
            <a:off x="2495600" y="3284984"/>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&lt;Button&gt;</a:t>
            </a:r>
          </a:p>
          <a:p>
            <a:pPr algn="ctr"/>
            <a:r>
              <a:rPr lang="ko-KR" altLang="en-US" sz="800" dirty="0" smtClean="0">
                <a:solidFill>
                  <a:schemeClr val="tx1"/>
                </a:solidFill>
              </a:rPr>
              <a:t>수정</a:t>
            </a:r>
            <a:endParaRPr lang="ko-KR" altLang="en-US" sz="800" dirty="0">
              <a:solidFill>
                <a:schemeClr val="tx1"/>
              </a:solidFill>
            </a:endParaRPr>
          </a:p>
        </p:txBody>
      </p:sp>
      <p:sp>
        <p:nvSpPr>
          <p:cNvPr id="67" name="순서도: 판단 66">
            <a:extLst>
              <a:ext uri="{FF2B5EF4-FFF2-40B4-BE49-F238E27FC236}">
                <a16:creationId xmlns="" xmlns:a16="http://schemas.microsoft.com/office/drawing/2014/main" id="{C07A0973-7A51-4E56-927B-66B2A3E6F2B9}"/>
              </a:ext>
            </a:extLst>
          </p:cNvPr>
          <p:cNvSpPr/>
          <p:nvPr/>
        </p:nvSpPr>
        <p:spPr>
          <a:xfrm>
            <a:off x="2171564" y="4088482"/>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ReviewModify</a:t>
            </a:r>
            <a:endParaRPr lang="en-US" altLang="ko-KR" sz="800" dirty="0" smtClean="0">
              <a:solidFill>
                <a:schemeClr val="tx1"/>
              </a:solidFill>
            </a:endParaRPr>
          </a:p>
          <a:p>
            <a:pPr algn="ctr"/>
            <a:r>
              <a:rPr lang="en-US" altLang="ko-KR" sz="800" dirty="0" smtClean="0">
                <a:solidFill>
                  <a:schemeClr val="tx1"/>
                </a:solidFill>
              </a:rPr>
              <a:t>Action.java</a:t>
            </a:r>
            <a:endParaRPr lang="ko-KR" altLang="en-US" sz="800" dirty="0">
              <a:solidFill>
                <a:schemeClr val="tx1"/>
              </a:solidFill>
            </a:endParaRPr>
          </a:p>
        </p:txBody>
      </p:sp>
      <p:cxnSp>
        <p:nvCxnSpPr>
          <p:cNvPr id="68" name="직선 화살표 연결선 67">
            <a:extLst>
              <a:ext uri="{FF2B5EF4-FFF2-40B4-BE49-F238E27FC236}">
                <a16:creationId xmlns="" xmlns:a16="http://schemas.microsoft.com/office/drawing/2014/main" id="{3EDA3593-F331-4B43-B8B1-68EE7CADE1D7}"/>
              </a:ext>
            </a:extLst>
          </p:cNvPr>
          <p:cNvCxnSpPr>
            <a:stCxn id="64" idx="2"/>
            <a:endCxn id="67" idx="0"/>
          </p:cNvCxnSpPr>
          <p:nvPr/>
        </p:nvCxnSpPr>
        <p:spPr>
          <a:xfrm>
            <a:off x="3161674" y="3592391"/>
            <a:ext cx="0" cy="4960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0" name="직사각형 69"/>
          <p:cNvSpPr/>
          <p:nvPr/>
        </p:nvSpPr>
        <p:spPr>
          <a:xfrm>
            <a:off x="1451484" y="4149080"/>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404.jsp</a:t>
            </a:r>
            <a:endParaRPr lang="ko-KR" altLang="en-US" sz="800" dirty="0">
              <a:solidFill>
                <a:schemeClr val="tx1"/>
              </a:solidFill>
            </a:endParaRPr>
          </a:p>
        </p:txBody>
      </p:sp>
      <p:cxnSp>
        <p:nvCxnSpPr>
          <p:cNvPr id="71" name="직선 화살표 연결선 70">
            <a:extLst>
              <a:ext uri="{FF2B5EF4-FFF2-40B4-BE49-F238E27FC236}">
                <a16:creationId xmlns="" xmlns:a16="http://schemas.microsoft.com/office/drawing/2014/main" id="{3EDA3593-F331-4B43-B8B1-68EE7CADE1D7}"/>
              </a:ext>
            </a:extLst>
          </p:cNvPr>
          <p:cNvCxnSpPr>
            <a:stCxn id="67" idx="1"/>
            <a:endCxn id="70" idx="3"/>
          </p:cNvCxnSpPr>
          <p:nvPr/>
        </p:nvCxnSpPr>
        <p:spPr>
          <a:xfrm flipH="1">
            <a:off x="1983149" y="4298801"/>
            <a:ext cx="188415" cy="398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4" name="직선 화살표 연결선 73">
            <a:extLst>
              <a:ext uri="{FF2B5EF4-FFF2-40B4-BE49-F238E27FC236}">
                <a16:creationId xmlns="" xmlns:a16="http://schemas.microsoft.com/office/drawing/2014/main" id="{3EDA3593-F331-4B43-B8B1-68EE7CADE1D7}"/>
              </a:ext>
            </a:extLst>
          </p:cNvPr>
          <p:cNvCxnSpPr>
            <a:stCxn id="67" idx="2"/>
            <a:endCxn id="77" idx="0"/>
          </p:cNvCxnSpPr>
          <p:nvPr/>
        </p:nvCxnSpPr>
        <p:spPr>
          <a:xfrm>
            <a:off x="3161674" y="4509120"/>
            <a:ext cx="0" cy="4518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7" name="순서도: 문서 4">
            <a:extLst>
              <a:ext uri="{FF2B5EF4-FFF2-40B4-BE49-F238E27FC236}">
                <a16:creationId xmlns:a16="http://schemas.microsoft.com/office/drawing/2014/main" xmlns="" id="{27298BDD-BEED-483B-A942-11880CD2BCCD}"/>
              </a:ext>
            </a:extLst>
          </p:cNvPr>
          <p:cNvSpPr/>
          <p:nvPr/>
        </p:nvSpPr>
        <p:spPr>
          <a:xfrm>
            <a:off x="2248222" y="4961017"/>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reviewModify</a:t>
            </a:r>
            <a:r>
              <a:rPr lang="en-US" altLang="ko-KR" sz="800" dirty="0" err="1" smtClean="0">
                <a:solidFill>
                  <a:schemeClr val="tx1"/>
                </a:solidFill>
                <a:latin typeface="+mn-ea"/>
              </a:rPr>
              <a:t>.</a:t>
            </a:r>
            <a:r>
              <a:rPr lang="en-US" altLang="ko-KR" sz="800" dirty="0" err="1" smtClean="0">
                <a:solidFill>
                  <a:schemeClr val="tx1"/>
                </a:solidFill>
                <a:latin typeface="+mn-ea"/>
              </a:rPr>
              <a:t>jsp</a:t>
            </a:r>
            <a:endParaRPr lang="en-US" altLang="ko-KR" sz="800" dirty="0">
              <a:solidFill>
                <a:schemeClr val="tx1"/>
              </a:solidFill>
              <a:latin typeface="+mn-ea"/>
            </a:endParaRPr>
          </a:p>
        </p:txBody>
      </p:sp>
      <p:sp>
        <p:nvSpPr>
          <p:cNvPr id="88" name="순서도: 문서 4">
            <a:extLst>
              <a:ext uri="{FF2B5EF4-FFF2-40B4-BE49-F238E27FC236}">
                <a16:creationId xmlns:a16="http://schemas.microsoft.com/office/drawing/2014/main" xmlns="" id="{27298BDD-BEED-483B-A942-11880CD2BCCD}"/>
              </a:ext>
            </a:extLst>
          </p:cNvPr>
          <p:cNvSpPr/>
          <p:nvPr/>
        </p:nvSpPr>
        <p:spPr>
          <a:xfrm>
            <a:off x="9148354" y="2440737"/>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reviewViewjsp</a:t>
            </a:r>
            <a:endParaRPr lang="en-US" altLang="ko-KR" sz="800" dirty="0">
              <a:solidFill>
                <a:schemeClr val="tx1"/>
              </a:solidFill>
              <a:latin typeface="+mn-ea"/>
            </a:endParaRPr>
          </a:p>
        </p:txBody>
      </p:sp>
      <p:cxnSp>
        <p:nvCxnSpPr>
          <p:cNvPr id="89" name="직선 화살표 연결선 88">
            <a:extLst>
              <a:ext uri="{FF2B5EF4-FFF2-40B4-BE49-F238E27FC236}">
                <a16:creationId xmlns="" xmlns:a16="http://schemas.microsoft.com/office/drawing/2014/main" id="{3EDA3593-F331-4B43-B8B1-68EE7CADE1D7}"/>
              </a:ext>
            </a:extLst>
          </p:cNvPr>
          <p:cNvCxnSpPr>
            <a:stCxn id="88" idx="2"/>
            <a:endCxn id="90" idx="0"/>
          </p:cNvCxnSpPr>
          <p:nvPr/>
        </p:nvCxnSpPr>
        <p:spPr>
          <a:xfrm>
            <a:off x="10061806" y="2691190"/>
            <a:ext cx="0" cy="59379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0" name="직사각형 89"/>
          <p:cNvSpPr/>
          <p:nvPr/>
        </p:nvSpPr>
        <p:spPr>
          <a:xfrm>
            <a:off x="9395732" y="3284984"/>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&lt;Button&gt;</a:t>
            </a:r>
          </a:p>
          <a:p>
            <a:pPr algn="ctr"/>
            <a:r>
              <a:rPr lang="ko-KR" altLang="en-US" sz="800" dirty="0" smtClean="0">
                <a:solidFill>
                  <a:schemeClr val="tx1"/>
                </a:solidFill>
              </a:rPr>
              <a:t>목</a:t>
            </a:r>
            <a:r>
              <a:rPr lang="ko-KR" altLang="en-US" sz="800" dirty="0">
                <a:solidFill>
                  <a:schemeClr val="tx1"/>
                </a:solidFill>
              </a:rPr>
              <a:t>록</a:t>
            </a:r>
          </a:p>
        </p:txBody>
      </p:sp>
      <p:sp>
        <p:nvSpPr>
          <p:cNvPr id="91" name="순서도: 판단 90">
            <a:extLst>
              <a:ext uri="{FF2B5EF4-FFF2-40B4-BE49-F238E27FC236}">
                <a16:creationId xmlns="" xmlns:a16="http://schemas.microsoft.com/office/drawing/2014/main" id="{C07A0973-7A51-4E56-927B-66B2A3E6F2B9}"/>
              </a:ext>
            </a:extLst>
          </p:cNvPr>
          <p:cNvSpPr/>
          <p:nvPr/>
        </p:nvSpPr>
        <p:spPr>
          <a:xfrm>
            <a:off x="9084332" y="4088482"/>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ReviewList</a:t>
            </a:r>
            <a:endParaRPr lang="en-US" altLang="ko-KR" sz="800" dirty="0" smtClean="0">
              <a:solidFill>
                <a:schemeClr val="tx1"/>
              </a:solidFill>
            </a:endParaRPr>
          </a:p>
          <a:p>
            <a:pPr algn="ctr"/>
            <a:r>
              <a:rPr lang="en-US" altLang="ko-KR" sz="800" dirty="0" smtClean="0">
                <a:solidFill>
                  <a:schemeClr val="tx1"/>
                </a:solidFill>
              </a:rPr>
              <a:t>OkAction.java</a:t>
            </a:r>
            <a:endParaRPr lang="ko-KR" altLang="en-US" sz="800" dirty="0">
              <a:solidFill>
                <a:schemeClr val="tx1"/>
              </a:solidFill>
            </a:endParaRPr>
          </a:p>
        </p:txBody>
      </p:sp>
      <p:cxnSp>
        <p:nvCxnSpPr>
          <p:cNvPr id="92" name="직선 화살표 연결선 91">
            <a:extLst>
              <a:ext uri="{FF2B5EF4-FFF2-40B4-BE49-F238E27FC236}">
                <a16:creationId xmlns="" xmlns:a16="http://schemas.microsoft.com/office/drawing/2014/main" id="{3EDA3593-F331-4B43-B8B1-68EE7CADE1D7}"/>
              </a:ext>
            </a:extLst>
          </p:cNvPr>
          <p:cNvCxnSpPr>
            <a:endCxn id="91" idx="0"/>
          </p:cNvCxnSpPr>
          <p:nvPr/>
        </p:nvCxnSpPr>
        <p:spPr>
          <a:xfrm>
            <a:off x="10068124" y="3592391"/>
            <a:ext cx="6318" cy="4960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8351616" y="4145097"/>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404.jsp</a:t>
            </a:r>
            <a:endParaRPr lang="ko-KR" altLang="en-US" sz="800" dirty="0">
              <a:solidFill>
                <a:schemeClr val="tx1"/>
              </a:solidFill>
            </a:endParaRPr>
          </a:p>
        </p:txBody>
      </p:sp>
      <p:cxnSp>
        <p:nvCxnSpPr>
          <p:cNvPr id="94" name="직선 화살표 연결선 93">
            <a:extLst>
              <a:ext uri="{FF2B5EF4-FFF2-40B4-BE49-F238E27FC236}">
                <a16:creationId xmlns="" xmlns:a16="http://schemas.microsoft.com/office/drawing/2014/main" id="{3EDA3593-F331-4B43-B8B1-68EE7CADE1D7}"/>
              </a:ext>
            </a:extLst>
          </p:cNvPr>
          <p:cNvCxnSpPr>
            <a:stCxn id="91" idx="1"/>
            <a:endCxn id="93" idx="3"/>
          </p:cNvCxnSpPr>
          <p:nvPr/>
        </p:nvCxnSpPr>
        <p:spPr>
          <a:xfrm flipH="1">
            <a:off x="8883281" y="4298801"/>
            <a:ext cx="20105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 xmlns:a16="http://schemas.microsoft.com/office/drawing/2014/main" id="{3EDA3593-F331-4B43-B8B1-68EE7CADE1D7}"/>
              </a:ext>
            </a:extLst>
          </p:cNvPr>
          <p:cNvCxnSpPr>
            <a:stCxn id="91" idx="2"/>
            <a:endCxn id="96" idx="0"/>
          </p:cNvCxnSpPr>
          <p:nvPr/>
        </p:nvCxnSpPr>
        <p:spPr>
          <a:xfrm flipH="1">
            <a:off x="10061806" y="4509120"/>
            <a:ext cx="12636" cy="4518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4">
            <a:extLst>
              <a:ext uri="{FF2B5EF4-FFF2-40B4-BE49-F238E27FC236}">
                <a16:creationId xmlns:a16="http://schemas.microsoft.com/office/drawing/2014/main" xmlns="" id="{27298BDD-BEED-483B-A942-11880CD2BCCD}"/>
              </a:ext>
            </a:extLst>
          </p:cNvPr>
          <p:cNvSpPr/>
          <p:nvPr/>
        </p:nvSpPr>
        <p:spPr>
          <a:xfrm>
            <a:off x="9148354" y="4961016"/>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tarinerView.</a:t>
            </a:r>
            <a:r>
              <a:rPr lang="en-US" altLang="ko-KR" sz="800" dirty="0" err="1" smtClean="0">
                <a:solidFill>
                  <a:schemeClr val="tx1"/>
                </a:solidFill>
                <a:latin typeface="+mn-ea"/>
              </a:rPr>
              <a:t>jsp</a:t>
            </a:r>
            <a:endParaRPr lang="en-US" altLang="ko-KR" sz="800" dirty="0">
              <a:solidFill>
                <a:schemeClr val="tx1"/>
              </a:solidFill>
              <a:latin typeface="+mn-ea"/>
            </a:endParaRPr>
          </a:p>
        </p:txBody>
      </p:sp>
      <p:sp>
        <p:nvSpPr>
          <p:cNvPr id="97" name="직사각형 96">
            <a:extLst>
              <a:ext uri="{FF2B5EF4-FFF2-40B4-BE49-F238E27FC236}">
                <a16:creationId xmlns="" xmlns:a16="http://schemas.microsoft.com/office/drawing/2014/main" id="{A9428C8F-F6B1-42F6-AF7E-64F4E0684A90}"/>
              </a:ext>
            </a:extLst>
          </p:cNvPr>
          <p:cNvSpPr/>
          <p:nvPr/>
        </p:nvSpPr>
        <p:spPr>
          <a:xfrm>
            <a:off x="1972216" y="4077072"/>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99" name="직사각형 98">
            <a:extLst>
              <a:ext uri="{FF2B5EF4-FFF2-40B4-BE49-F238E27FC236}">
                <a16:creationId xmlns="" xmlns:a16="http://schemas.microsoft.com/office/drawing/2014/main" id="{A9428C8F-F6B1-42F6-AF7E-64F4E0684A90}"/>
              </a:ext>
            </a:extLst>
          </p:cNvPr>
          <p:cNvSpPr/>
          <p:nvPr/>
        </p:nvSpPr>
        <p:spPr>
          <a:xfrm>
            <a:off x="8912650" y="4005644"/>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100" name="직사각형 99">
            <a:extLst>
              <a:ext uri="{FF2B5EF4-FFF2-40B4-BE49-F238E27FC236}">
                <a16:creationId xmlns="" xmlns:a16="http://schemas.microsoft.com/office/drawing/2014/main" id="{A9428C8F-F6B1-42F6-AF7E-64F4E0684A90}"/>
              </a:ext>
            </a:extLst>
          </p:cNvPr>
          <p:cNvSpPr/>
          <p:nvPr/>
        </p:nvSpPr>
        <p:spPr>
          <a:xfrm>
            <a:off x="3143672" y="4581128"/>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sp>
        <p:nvSpPr>
          <p:cNvPr id="102" name="직사각형 101">
            <a:extLst>
              <a:ext uri="{FF2B5EF4-FFF2-40B4-BE49-F238E27FC236}">
                <a16:creationId xmlns="" xmlns:a16="http://schemas.microsoft.com/office/drawing/2014/main" id="{A9428C8F-F6B1-42F6-AF7E-64F4E0684A90}"/>
              </a:ext>
            </a:extLst>
          </p:cNvPr>
          <p:cNvSpPr/>
          <p:nvPr/>
        </p:nvSpPr>
        <p:spPr>
          <a:xfrm>
            <a:off x="10061806" y="4581708"/>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sp>
        <p:nvSpPr>
          <p:cNvPr id="103" name="순서도: 문서 4">
            <a:extLst>
              <a:ext uri="{FF2B5EF4-FFF2-40B4-BE49-F238E27FC236}">
                <a16:creationId xmlns:a16="http://schemas.microsoft.com/office/drawing/2014/main" xmlns="" id="{27298BDD-BEED-483B-A942-11880CD2BCCD}"/>
              </a:ext>
            </a:extLst>
          </p:cNvPr>
          <p:cNvSpPr/>
          <p:nvPr/>
        </p:nvSpPr>
        <p:spPr>
          <a:xfrm>
            <a:off x="5236555" y="2204864"/>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reviewViewjsp</a:t>
            </a:r>
            <a:endParaRPr lang="en-US" altLang="ko-KR" sz="800" dirty="0">
              <a:solidFill>
                <a:schemeClr val="tx1"/>
              </a:solidFill>
              <a:latin typeface="+mn-ea"/>
            </a:endParaRPr>
          </a:p>
        </p:txBody>
      </p:sp>
      <p:cxnSp>
        <p:nvCxnSpPr>
          <p:cNvPr id="106" name="직선 화살표 연결선 105">
            <a:extLst>
              <a:ext uri="{FF2B5EF4-FFF2-40B4-BE49-F238E27FC236}">
                <a16:creationId xmlns="" xmlns:a16="http://schemas.microsoft.com/office/drawing/2014/main" id="{3EDA3593-F331-4B43-B8B1-68EE7CADE1D7}"/>
              </a:ext>
            </a:extLst>
          </p:cNvPr>
          <p:cNvCxnSpPr>
            <a:stCxn id="103" idx="2"/>
            <a:endCxn id="107" idx="0"/>
          </p:cNvCxnSpPr>
          <p:nvPr/>
        </p:nvCxnSpPr>
        <p:spPr>
          <a:xfrm>
            <a:off x="6150007" y="2455317"/>
            <a:ext cx="0" cy="46962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07" name="직사각형 106"/>
          <p:cNvSpPr/>
          <p:nvPr/>
        </p:nvSpPr>
        <p:spPr>
          <a:xfrm>
            <a:off x="5483933" y="2924944"/>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&lt;Button&gt;</a:t>
            </a:r>
          </a:p>
          <a:p>
            <a:pPr algn="ctr"/>
            <a:r>
              <a:rPr lang="ko-KR" altLang="en-US" sz="800" dirty="0" smtClean="0">
                <a:solidFill>
                  <a:schemeClr val="tx1"/>
                </a:solidFill>
              </a:rPr>
              <a:t>삭제</a:t>
            </a:r>
            <a:endParaRPr lang="ko-KR" altLang="en-US" sz="800" dirty="0">
              <a:solidFill>
                <a:schemeClr val="tx1"/>
              </a:solidFill>
            </a:endParaRPr>
          </a:p>
        </p:txBody>
      </p:sp>
      <p:sp>
        <p:nvSpPr>
          <p:cNvPr id="108" name="순서도: 판단 107">
            <a:extLst>
              <a:ext uri="{FF2B5EF4-FFF2-40B4-BE49-F238E27FC236}">
                <a16:creationId xmlns="" xmlns:a16="http://schemas.microsoft.com/office/drawing/2014/main" id="{C07A0973-7A51-4E56-927B-66B2A3E6F2B9}"/>
              </a:ext>
            </a:extLst>
          </p:cNvPr>
          <p:cNvSpPr/>
          <p:nvPr/>
        </p:nvSpPr>
        <p:spPr>
          <a:xfrm>
            <a:off x="5159897" y="3645024"/>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ReviewDeleteOkAction.java</a:t>
            </a:r>
            <a:endParaRPr lang="ko-KR" altLang="en-US" sz="800" dirty="0">
              <a:solidFill>
                <a:schemeClr val="tx1"/>
              </a:solidFill>
            </a:endParaRPr>
          </a:p>
        </p:txBody>
      </p:sp>
      <p:cxnSp>
        <p:nvCxnSpPr>
          <p:cNvPr id="109" name="직선 화살표 연결선 108">
            <a:extLst>
              <a:ext uri="{FF2B5EF4-FFF2-40B4-BE49-F238E27FC236}">
                <a16:creationId xmlns="" xmlns:a16="http://schemas.microsoft.com/office/drawing/2014/main" id="{3EDA3593-F331-4B43-B8B1-68EE7CADE1D7}"/>
              </a:ext>
            </a:extLst>
          </p:cNvPr>
          <p:cNvCxnSpPr>
            <a:stCxn id="107" idx="2"/>
            <a:endCxn id="108" idx="0"/>
          </p:cNvCxnSpPr>
          <p:nvPr/>
        </p:nvCxnSpPr>
        <p:spPr>
          <a:xfrm>
            <a:off x="6150007" y="3232351"/>
            <a:ext cx="0" cy="41267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직사각형 109"/>
          <p:cNvSpPr/>
          <p:nvPr/>
        </p:nvSpPr>
        <p:spPr>
          <a:xfrm>
            <a:off x="4439817" y="3717032"/>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404.jsp</a:t>
            </a:r>
            <a:endParaRPr lang="ko-KR" altLang="en-US" sz="800" dirty="0">
              <a:solidFill>
                <a:schemeClr val="tx1"/>
              </a:solidFill>
            </a:endParaRPr>
          </a:p>
        </p:txBody>
      </p:sp>
      <p:cxnSp>
        <p:nvCxnSpPr>
          <p:cNvPr id="111" name="직선 화살표 연결선 110">
            <a:extLst>
              <a:ext uri="{FF2B5EF4-FFF2-40B4-BE49-F238E27FC236}">
                <a16:creationId xmlns="" xmlns:a16="http://schemas.microsoft.com/office/drawing/2014/main" id="{3EDA3593-F331-4B43-B8B1-68EE7CADE1D7}"/>
              </a:ext>
            </a:extLst>
          </p:cNvPr>
          <p:cNvCxnSpPr>
            <a:stCxn id="108" idx="1"/>
            <a:endCxn id="110" idx="3"/>
          </p:cNvCxnSpPr>
          <p:nvPr/>
        </p:nvCxnSpPr>
        <p:spPr>
          <a:xfrm flipH="1">
            <a:off x="4971482" y="3855343"/>
            <a:ext cx="188415" cy="153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2" name="직선 화살표 연결선 111">
            <a:extLst>
              <a:ext uri="{FF2B5EF4-FFF2-40B4-BE49-F238E27FC236}">
                <a16:creationId xmlns="" xmlns:a16="http://schemas.microsoft.com/office/drawing/2014/main" id="{3EDA3593-F331-4B43-B8B1-68EE7CADE1D7}"/>
              </a:ext>
            </a:extLst>
          </p:cNvPr>
          <p:cNvCxnSpPr>
            <a:stCxn id="108" idx="2"/>
            <a:endCxn id="116" idx="0"/>
          </p:cNvCxnSpPr>
          <p:nvPr/>
        </p:nvCxnSpPr>
        <p:spPr>
          <a:xfrm>
            <a:off x="6150007" y="4065662"/>
            <a:ext cx="0" cy="52687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3" name="순서도: 문서 4">
            <a:extLst>
              <a:ext uri="{FF2B5EF4-FFF2-40B4-BE49-F238E27FC236}">
                <a16:creationId xmlns:a16="http://schemas.microsoft.com/office/drawing/2014/main" xmlns="" id="{27298BDD-BEED-483B-A942-11880CD2BCCD}"/>
              </a:ext>
            </a:extLst>
          </p:cNvPr>
          <p:cNvSpPr/>
          <p:nvPr/>
        </p:nvSpPr>
        <p:spPr>
          <a:xfrm>
            <a:off x="5236555" y="5445224"/>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rPr>
              <a:t>trainerView.jsp</a:t>
            </a:r>
            <a:endParaRPr lang="en-US" altLang="ko-KR" sz="800" dirty="0">
              <a:solidFill>
                <a:schemeClr val="tx1"/>
              </a:solidFill>
              <a:latin typeface="+mn-ea"/>
            </a:endParaRPr>
          </a:p>
        </p:txBody>
      </p:sp>
      <p:sp>
        <p:nvSpPr>
          <p:cNvPr id="114" name="직사각형 113">
            <a:extLst>
              <a:ext uri="{FF2B5EF4-FFF2-40B4-BE49-F238E27FC236}">
                <a16:creationId xmlns="" xmlns:a16="http://schemas.microsoft.com/office/drawing/2014/main" id="{A9428C8F-F6B1-42F6-AF7E-64F4E0684A90}"/>
              </a:ext>
            </a:extLst>
          </p:cNvPr>
          <p:cNvSpPr/>
          <p:nvPr/>
        </p:nvSpPr>
        <p:spPr>
          <a:xfrm>
            <a:off x="4943873" y="3649281"/>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115" name="직사각형 114">
            <a:extLst>
              <a:ext uri="{FF2B5EF4-FFF2-40B4-BE49-F238E27FC236}">
                <a16:creationId xmlns="" xmlns:a16="http://schemas.microsoft.com/office/drawing/2014/main" id="{A9428C8F-F6B1-42F6-AF7E-64F4E0684A90}"/>
              </a:ext>
            </a:extLst>
          </p:cNvPr>
          <p:cNvSpPr/>
          <p:nvPr/>
        </p:nvSpPr>
        <p:spPr>
          <a:xfrm>
            <a:off x="6176671" y="4293676"/>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sp>
        <p:nvSpPr>
          <p:cNvPr id="116" name="순서도: 판단 115">
            <a:extLst>
              <a:ext uri="{FF2B5EF4-FFF2-40B4-BE49-F238E27FC236}">
                <a16:creationId xmlns="" xmlns:a16="http://schemas.microsoft.com/office/drawing/2014/main" id="{C07A0973-7A51-4E56-927B-66B2A3E6F2B9}"/>
              </a:ext>
            </a:extLst>
          </p:cNvPr>
          <p:cNvSpPr/>
          <p:nvPr/>
        </p:nvSpPr>
        <p:spPr>
          <a:xfrm>
            <a:off x="5159897" y="4592538"/>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ReviewListOk</a:t>
            </a:r>
            <a:endParaRPr lang="en-US" altLang="ko-KR" sz="800" dirty="0" smtClean="0">
              <a:solidFill>
                <a:schemeClr val="tx1"/>
              </a:solidFill>
            </a:endParaRPr>
          </a:p>
          <a:p>
            <a:pPr algn="ctr"/>
            <a:r>
              <a:rPr lang="en-US" altLang="ko-KR" sz="800" dirty="0" smtClean="0">
                <a:solidFill>
                  <a:schemeClr val="tx1"/>
                </a:solidFill>
              </a:rPr>
              <a:t>Action.java</a:t>
            </a:r>
            <a:endParaRPr lang="ko-KR" altLang="en-US" sz="800" dirty="0">
              <a:solidFill>
                <a:schemeClr val="tx1"/>
              </a:solidFill>
            </a:endParaRPr>
          </a:p>
        </p:txBody>
      </p:sp>
      <p:cxnSp>
        <p:nvCxnSpPr>
          <p:cNvPr id="119" name="직선 화살표 연결선 118">
            <a:extLst>
              <a:ext uri="{FF2B5EF4-FFF2-40B4-BE49-F238E27FC236}">
                <a16:creationId xmlns="" xmlns:a16="http://schemas.microsoft.com/office/drawing/2014/main" id="{3EDA3593-F331-4B43-B8B1-68EE7CADE1D7}"/>
              </a:ext>
            </a:extLst>
          </p:cNvPr>
          <p:cNvCxnSpPr>
            <a:stCxn id="116" idx="2"/>
            <a:endCxn id="113" idx="0"/>
          </p:cNvCxnSpPr>
          <p:nvPr/>
        </p:nvCxnSpPr>
        <p:spPr>
          <a:xfrm>
            <a:off x="6150007" y="5013176"/>
            <a:ext cx="0" cy="4320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1" name="직사각형 120"/>
          <p:cNvSpPr/>
          <p:nvPr/>
        </p:nvSpPr>
        <p:spPr>
          <a:xfrm>
            <a:off x="4439816" y="4657393"/>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404.jsp</a:t>
            </a:r>
            <a:endParaRPr lang="ko-KR" altLang="en-US" sz="800" dirty="0">
              <a:solidFill>
                <a:schemeClr val="tx1"/>
              </a:solidFill>
            </a:endParaRPr>
          </a:p>
        </p:txBody>
      </p:sp>
      <p:cxnSp>
        <p:nvCxnSpPr>
          <p:cNvPr id="122" name="직선 화살표 연결선 121">
            <a:extLst>
              <a:ext uri="{FF2B5EF4-FFF2-40B4-BE49-F238E27FC236}">
                <a16:creationId xmlns="" xmlns:a16="http://schemas.microsoft.com/office/drawing/2014/main" id="{3EDA3593-F331-4B43-B8B1-68EE7CADE1D7}"/>
              </a:ext>
            </a:extLst>
          </p:cNvPr>
          <p:cNvCxnSpPr>
            <a:stCxn id="116" idx="1"/>
            <a:endCxn id="121" idx="3"/>
          </p:cNvCxnSpPr>
          <p:nvPr/>
        </p:nvCxnSpPr>
        <p:spPr>
          <a:xfrm flipH="1">
            <a:off x="4971481" y="4802857"/>
            <a:ext cx="188416" cy="824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5" name="직사각형 124">
            <a:extLst>
              <a:ext uri="{FF2B5EF4-FFF2-40B4-BE49-F238E27FC236}">
                <a16:creationId xmlns="" xmlns:a16="http://schemas.microsoft.com/office/drawing/2014/main" id="{A9428C8F-F6B1-42F6-AF7E-64F4E0684A90}"/>
              </a:ext>
            </a:extLst>
          </p:cNvPr>
          <p:cNvSpPr/>
          <p:nvPr/>
        </p:nvSpPr>
        <p:spPr>
          <a:xfrm>
            <a:off x="4943873" y="4581708"/>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126" name="직사각형 125">
            <a:extLst>
              <a:ext uri="{FF2B5EF4-FFF2-40B4-BE49-F238E27FC236}">
                <a16:creationId xmlns="" xmlns:a16="http://schemas.microsoft.com/office/drawing/2014/main" id="{A9428C8F-F6B1-42F6-AF7E-64F4E0684A90}"/>
              </a:ext>
            </a:extLst>
          </p:cNvPr>
          <p:cNvSpPr/>
          <p:nvPr/>
        </p:nvSpPr>
        <p:spPr>
          <a:xfrm>
            <a:off x="6168009" y="5157192"/>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cxnSp>
        <p:nvCxnSpPr>
          <p:cNvPr id="138" name="직선 화살표 연결선 137"/>
          <p:cNvCxnSpPr/>
          <p:nvPr/>
        </p:nvCxnSpPr>
        <p:spPr>
          <a:xfrm>
            <a:off x="7234223" y="3855343"/>
            <a:ext cx="373945"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140" name="직사각형 139">
            <a:extLst>
              <a:ext uri="{FF2B5EF4-FFF2-40B4-BE49-F238E27FC236}">
                <a16:creationId xmlns="" xmlns:a16="http://schemas.microsoft.com/office/drawing/2014/main" id="{A9428C8F-F6B1-42F6-AF7E-64F4E0684A90}"/>
              </a:ext>
            </a:extLst>
          </p:cNvPr>
          <p:cNvSpPr/>
          <p:nvPr/>
        </p:nvSpPr>
        <p:spPr>
          <a:xfrm>
            <a:off x="7484474" y="4065662"/>
            <a:ext cx="707245" cy="338554"/>
          </a:xfrm>
          <a:prstGeom prst="rect">
            <a:avLst/>
          </a:prstGeom>
        </p:spPr>
        <p:txBody>
          <a:bodyPr wrap="none">
            <a:spAutoFit/>
          </a:bodyPr>
          <a:lstStyle/>
          <a:p>
            <a:r>
              <a:rPr lang="en-US" altLang="ko-KR" sz="800" dirty="0" smtClean="0"/>
              <a:t>DG_RIVIEW</a:t>
            </a:r>
          </a:p>
          <a:p>
            <a:r>
              <a:rPr lang="en-US" altLang="ko-KR" sz="800" dirty="0" smtClean="0"/>
              <a:t>FILENAME</a:t>
            </a:r>
          </a:p>
        </p:txBody>
      </p:sp>
      <p:pic>
        <p:nvPicPr>
          <p:cNvPr id="146" name="그림 145" descr="모니터, 컴퓨터이(가) 표시된 사진&#10;&#10;자동 생성된 설명">
            <a:extLst>
              <a:ext uri="{FF2B5EF4-FFF2-40B4-BE49-F238E27FC236}">
                <a16:creationId xmlns:a16="http://schemas.microsoft.com/office/drawing/2014/main" xmlns=""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6160" y="3571557"/>
            <a:ext cx="611352" cy="586336"/>
          </a:xfrm>
          <a:prstGeom prst="rect">
            <a:avLst/>
          </a:prstGeom>
        </p:spPr>
      </p:pic>
      <p:cxnSp>
        <p:nvCxnSpPr>
          <p:cNvPr id="147" name="직선 화살표 연결선 146"/>
          <p:cNvCxnSpPr/>
          <p:nvPr/>
        </p:nvCxnSpPr>
        <p:spPr>
          <a:xfrm>
            <a:off x="7186042" y="4755233"/>
            <a:ext cx="373945"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149" name="직사각형 148">
            <a:extLst>
              <a:ext uri="{FF2B5EF4-FFF2-40B4-BE49-F238E27FC236}">
                <a16:creationId xmlns="" xmlns:a16="http://schemas.microsoft.com/office/drawing/2014/main" id="{A9428C8F-F6B1-42F6-AF7E-64F4E0684A90}"/>
              </a:ext>
            </a:extLst>
          </p:cNvPr>
          <p:cNvSpPr/>
          <p:nvPr/>
        </p:nvSpPr>
        <p:spPr>
          <a:xfrm>
            <a:off x="7436294" y="5012034"/>
            <a:ext cx="707245" cy="338554"/>
          </a:xfrm>
          <a:prstGeom prst="rect">
            <a:avLst/>
          </a:prstGeom>
        </p:spPr>
        <p:txBody>
          <a:bodyPr wrap="none">
            <a:spAutoFit/>
          </a:bodyPr>
          <a:lstStyle/>
          <a:p>
            <a:r>
              <a:rPr lang="en-US" altLang="ko-KR" sz="800" dirty="0" smtClean="0"/>
              <a:t>DG_RIVIEW</a:t>
            </a:r>
          </a:p>
          <a:p>
            <a:r>
              <a:rPr lang="en-US" altLang="ko-KR" sz="800" dirty="0" smtClean="0"/>
              <a:t>FILENAME</a:t>
            </a:r>
          </a:p>
        </p:txBody>
      </p:sp>
      <p:pic>
        <p:nvPicPr>
          <p:cNvPr id="150" name="그림 149" descr="모니터, 컴퓨터이(가) 표시된 사진&#10;&#10;자동 생성된 설명">
            <a:extLst>
              <a:ext uri="{FF2B5EF4-FFF2-40B4-BE49-F238E27FC236}">
                <a16:creationId xmlns:a16="http://schemas.microsoft.com/office/drawing/2014/main" xmlns=""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7980" y="4517929"/>
            <a:ext cx="611352" cy="586336"/>
          </a:xfrm>
          <a:prstGeom prst="rect">
            <a:avLst/>
          </a:prstGeom>
        </p:spPr>
      </p:pic>
      <p:cxnSp>
        <p:nvCxnSpPr>
          <p:cNvPr id="152" name="직선 화살표 연결선 151"/>
          <p:cNvCxnSpPr/>
          <p:nvPr/>
        </p:nvCxnSpPr>
        <p:spPr>
          <a:xfrm flipV="1">
            <a:off x="11127916" y="4221088"/>
            <a:ext cx="186973" cy="3984"/>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153" name="직사각형 152">
            <a:extLst>
              <a:ext uri="{FF2B5EF4-FFF2-40B4-BE49-F238E27FC236}">
                <a16:creationId xmlns="" xmlns:a16="http://schemas.microsoft.com/office/drawing/2014/main" id="{A9428C8F-F6B1-42F6-AF7E-64F4E0684A90}"/>
              </a:ext>
            </a:extLst>
          </p:cNvPr>
          <p:cNvSpPr/>
          <p:nvPr/>
        </p:nvSpPr>
        <p:spPr>
          <a:xfrm>
            <a:off x="11221403" y="4518544"/>
            <a:ext cx="707245" cy="338554"/>
          </a:xfrm>
          <a:prstGeom prst="rect">
            <a:avLst/>
          </a:prstGeom>
        </p:spPr>
        <p:txBody>
          <a:bodyPr wrap="none">
            <a:spAutoFit/>
          </a:bodyPr>
          <a:lstStyle/>
          <a:p>
            <a:r>
              <a:rPr lang="en-US" altLang="ko-KR" sz="800" dirty="0" smtClean="0"/>
              <a:t>DG_RIVIEW</a:t>
            </a:r>
          </a:p>
          <a:p>
            <a:r>
              <a:rPr lang="en-US" altLang="ko-KR" sz="800" dirty="0" smtClean="0"/>
              <a:t>FILENAME</a:t>
            </a:r>
          </a:p>
        </p:txBody>
      </p:sp>
      <p:pic>
        <p:nvPicPr>
          <p:cNvPr id="155" name="그림 154" descr="모니터, 컴퓨터이(가) 표시된 사진&#10;&#10;자동 생성된 설명">
            <a:extLst>
              <a:ext uri="{FF2B5EF4-FFF2-40B4-BE49-F238E27FC236}">
                <a16:creationId xmlns:a16="http://schemas.microsoft.com/office/drawing/2014/main" xmlns=""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3089" y="4024439"/>
            <a:ext cx="611352" cy="586336"/>
          </a:xfrm>
          <a:prstGeom prst="rect">
            <a:avLst/>
          </a:prstGeom>
        </p:spPr>
      </p:pic>
      <p:cxnSp>
        <p:nvCxnSpPr>
          <p:cNvPr id="156" name="직선 화살표 연결선 155"/>
          <p:cNvCxnSpPr/>
          <p:nvPr/>
        </p:nvCxnSpPr>
        <p:spPr>
          <a:xfrm flipH="1">
            <a:off x="7157813" y="4877263"/>
            <a:ext cx="378347"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157" name="직선 화살표 연결선 156"/>
          <p:cNvCxnSpPr/>
          <p:nvPr/>
        </p:nvCxnSpPr>
        <p:spPr>
          <a:xfrm flipH="1">
            <a:off x="11064552" y="4355996"/>
            <a:ext cx="228858" cy="9108"/>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0363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19F2D03-4DCC-42DA-95ED-B3FF360D7F63}"/>
              </a:ext>
            </a:extLst>
          </p:cNvPr>
          <p:cNvSpPr>
            <a:spLocks noGrp="1"/>
          </p:cNvSpPr>
          <p:nvPr>
            <p:ph type="title"/>
          </p:nvPr>
        </p:nvSpPr>
        <p:spPr/>
        <p:txBody>
          <a:bodyPr/>
          <a:lstStyle/>
          <a:p>
            <a:r>
              <a:rPr lang="en-US" altLang="ko-KR" dirty="0"/>
              <a:t>User </a:t>
            </a:r>
            <a:r>
              <a:rPr lang="en-US" altLang="ko-KR" dirty="0" smtClean="0"/>
              <a:t>flow : </a:t>
            </a:r>
            <a:r>
              <a:rPr lang="ko-KR" altLang="en-US" dirty="0" smtClean="0"/>
              <a:t>리뷰 </a:t>
            </a:r>
            <a:r>
              <a:rPr lang="ko-KR" altLang="en-US" dirty="0" smtClean="0"/>
              <a:t>수정하</a:t>
            </a:r>
            <a:r>
              <a:rPr lang="ko-KR" altLang="en-US" dirty="0"/>
              <a:t>기</a:t>
            </a:r>
            <a:endParaRPr lang="ko-KR" altLang="en-US" dirty="0"/>
          </a:p>
        </p:txBody>
      </p:sp>
      <p:graphicFrame>
        <p:nvGraphicFramePr>
          <p:cNvPr id="3" name="표 2">
            <a:extLst>
              <a:ext uri="{FF2B5EF4-FFF2-40B4-BE49-F238E27FC236}">
                <a16:creationId xmlns=""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2366170334"/>
              </p:ext>
            </p:extLst>
          </p:nvPr>
        </p:nvGraphicFramePr>
        <p:xfrm>
          <a:off x="839416" y="1268760"/>
          <a:ext cx="10801200" cy="5256584"/>
        </p:xfrm>
        <a:graphic>
          <a:graphicData uri="http://schemas.openxmlformats.org/drawingml/2006/table">
            <a:tbl>
              <a:tblPr>
                <a:tableStyleId>{5C22544A-7EE6-4342-B048-85BDC9FD1C3A}</a:tableStyleId>
              </a:tblPr>
              <a:tblGrid>
                <a:gridCol w="1394570">
                  <a:extLst>
                    <a:ext uri="{9D8B030D-6E8A-4147-A177-3AD203B41FA5}">
                      <a16:colId xmlns="" xmlns:a16="http://schemas.microsoft.com/office/drawing/2014/main" val="554055183"/>
                    </a:ext>
                  </a:extLst>
                </a:gridCol>
                <a:gridCol w="9406630">
                  <a:extLst>
                    <a:ext uri="{9D8B030D-6E8A-4147-A177-3AD203B41FA5}">
                      <a16:colId xmlns="" xmlns:a16="http://schemas.microsoft.com/office/drawing/2014/main" val="20000"/>
                    </a:ext>
                  </a:extLst>
                </a:gridCol>
              </a:tblGrid>
              <a:tr h="5256584">
                <a:tc>
                  <a:txBody>
                    <a:bodyPr/>
                    <a:lstStyle/>
                    <a:p>
                      <a:pPr algn="ctr" latinLnBrk="1"/>
                      <a:r>
                        <a:rPr lang="en-US" altLang="ko-KR" sz="1000" b="1" dirty="0" smtClean="0">
                          <a:solidFill>
                            <a:schemeClr val="tx1"/>
                          </a:solidFill>
                        </a:rPr>
                        <a:t>Review</a:t>
                      </a:r>
                      <a:endParaRPr lang="en-US" altLang="ko-KR" sz="1000" b="1" baseline="0" dirty="0" smtClean="0">
                        <a:solidFill>
                          <a:schemeClr val="tx1"/>
                        </a:solidFill>
                      </a:endParaRPr>
                    </a:p>
                    <a:p>
                      <a:pPr algn="ctr" latinLnBrk="1"/>
                      <a:r>
                        <a:rPr lang="en-US" altLang="ko-KR" sz="1000" b="1" baseline="0" dirty="0" smtClean="0">
                          <a:solidFill>
                            <a:schemeClr val="tx1"/>
                          </a:solidFill>
                        </a:rPr>
                        <a:t>Modify</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139" name="TextBox 138">
            <a:extLst>
              <a:ext uri="{FF2B5EF4-FFF2-40B4-BE49-F238E27FC236}">
                <a16:creationId xmlns=""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cxnSp>
        <p:nvCxnSpPr>
          <p:cNvPr id="60" name="직선 화살표 연결선 59">
            <a:extLst>
              <a:ext uri="{FF2B5EF4-FFF2-40B4-BE49-F238E27FC236}">
                <a16:creationId xmlns="" xmlns:a16="http://schemas.microsoft.com/office/drawing/2014/main" id="{3EDA3593-F331-4B43-B8B1-68EE7CADE1D7}"/>
              </a:ext>
            </a:extLst>
          </p:cNvPr>
          <p:cNvCxnSpPr>
            <a:stCxn id="62" idx="2"/>
            <a:endCxn id="64" idx="0"/>
          </p:cNvCxnSpPr>
          <p:nvPr/>
        </p:nvCxnSpPr>
        <p:spPr>
          <a:xfrm>
            <a:off x="4616099" y="1967687"/>
            <a:ext cx="0" cy="32509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 xmlns:a16="http://schemas.microsoft.com/office/drawing/2014/main" id="{CE91D1FC-6AC8-4858-8642-44C8273A5620}"/>
              </a:ext>
            </a:extLst>
          </p:cNvPr>
          <p:cNvCxnSpPr>
            <a:cxnSpLocks/>
            <a:stCxn id="64" idx="4"/>
            <a:endCxn id="65" idx="0"/>
          </p:cNvCxnSpPr>
          <p:nvPr/>
        </p:nvCxnSpPr>
        <p:spPr>
          <a:xfrm>
            <a:off x="4616099" y="2633489"/>
            <a:ext cx="0" cy="3406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2" name="순서도: 문서 4">
            <a:extLst>
              <a:ext uri="{FF2B5EF4-FFF2-40B4-BE49-F238E27FC236}">
                <a16:creationId xmlns:a16="http://schemas.microsoft.com/office/drawing/2014/main" xmlns="" id="{27298BDD-BEED-483B-A942-11880CD2BCCD}"/>
              </a:ext>
            </a:extLst>
          </p:cNvPr>
          <p:cNvSpPr/>
          <p:nvPr/>
        </p:nvSpPr>
        <p:spPr>
          <a:xfrm>
            <a:off x="3702647" y="1717234"/>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reviewModify.jsp</a:t>
            </a:r>
            <a:endParaRPr lang="en-US" altLang="ko-KR" sz="800" dirty="0">
              <a:solidFill>
                <a:schemeClr val="tx1"/>
              </a:solidFill>
              <a:latin typeface="+mn-ea"/>
            </a:endParaRPr>
          </a:p>
        </p:txBody>
      </p:sp>
      <p:sp>
        <p:nvSpPr>
          <p:cNvPr id="64" name="평행 사변형 63"/>
          <p:cNvSpPr/>
          <p:nvPr/>
        </p:nvSpPr>
        <p:spPr>
          <a:xfrm>
            <a:off x="4004031" y="2292777"/>
            <a:ext cx="1224136" cy="340712"/>
          </a:xfrm>
          <a:prstGeom prst="parallelogram">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Input</a:t>
            </a:r>
          </a:p>
          <a:p>
            <a:pPr algn="ctr"/>
            <a:r>
              <a:rPr lang="en-US" altLang="ko-KR" sz="800" dirty="0" smtClean="0">
                <a:solidFill>
                  <a:schemeClr val="tx1"/>
                </a:solidFill>
              </a:rPr>
              <a:t>content</a:t>
            </a:r>
            <a:endParaRPr lang="ko-KR" altLang="en-US" sz="800" dirty="0">
              <a:solidFill>
                <a:schemeClr val="tx1"/>
              </a:solidFill>
            </a:endParaRPr>
          </a:p>
        </p:txBody>
      </p:sp>
      <p:sp>
        <p:nvSpPr>
          <p:cNvPr id="65" name="직사각형 64"/>
          <p:cNvSpPr/>
          <p:nvPr/>
        </p:nvSpPr>
        <p:spPr>
          <a:xfrm>
            <a:off x="3950025" y="2974154"/>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&lt;Button&gt;</a:t>
            </a:r>
          </a:p>
          <a:p>
            <a:pPr algn="ctr"/>
            <a:r>
              <a:rPr lang="ko-KR" altLang="en-US" sz="800" dirty="0" smtClean="0">
                <a:solidFill>
                  <a:schemeClr val="tx1"/>
                </a:solidFill>
              </a:rPr>
              <a:t>첨부추가</a:t>
            </a:r>
            <a:endParaRPr lang="ko-KR" altLang="en-US" sz="800" dirty="0">
              <a:solidFill>
                <a:schemeClr val="tx1"/>
              </a:solidFill>
            </a:endParaRPr>
          </a:p>
        </p:txBody>
      </p:sp>
      <p:sp>
        <p:nvSpPr>
          <p:cNvPr id="67" name="직사각형 66"/>
          <p:cNvSpPr/>
          <p:nvPr/>
        </p:nvSpPr>
        <p:spPr>
          <a:xfrm>
            <a:off x="3950025" y="3569593"/>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addInputTag</a:t>
            </a:r>
            <a:r>
              <a:rPr lang="en-US" altLang="ko-KR" sz="800" dirty="0" smtClean="0">
                <a:solidFill>
                  <a:schemeClr val="tx1"/>
                </a:solidFill>
              </a:rPr>
              <a:t>()</a:t>
            </a:r>
            <a:endParaRPr lang="ko-KR" altLang="en-US" sz="800" dirty="0">
              <a:solidFill>
                <a:schemeClr val="tx1"/>
              </a:solidFill>
            </a:endParaRPr>
          </a:p>
        </p:txBody>
      </p:sp>
      <p:cxnSp>
        <p:nvCxnSpPr>
          <p:cNvPr id="68" name="직선 화살표 연결선 67">
            <a:extLst>
              <a:ext uri="{FF2B5EF4-FFF2-40B4-BE49-F238E27FC236}">
                <a16:creationId xmlns="" xmlns:a16="http://schemas.microsoft.com/office/drawing/2014/main" id="{CE91D1FC-6AC8-4858-8642-44C8273A5620}"/>
              </a:ext>
            </a:extLst>
          </p:cNvPr>
          <p:cNvCxnSpPr>
            <a:cxnSpLocks/>
            <a:stCxn id="65" idx="2"/>
            <a:endCxn id="67" idx="0"/>
          </p:cNvCxnSpPr>
          <p:nvPr/>
        </p:nvCxnSpPr>
        <p:spPr>
          <a:xfrm>
            <a:off x="4616099" y="3281561"/>
            <a:ext cx="0" cy="2880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9" name="직사각형 68"/>
          <p:cNvSpPr/>
          <p:nvPr/>
        </p:nvSpPr>
        <p:spPr>
          <a:xfrm>
            <a:off x="3950025" y="4198290"/>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&lt;Button&gt;</a:t>
            </a:r>
          </a:p>
          <a:p>
            <a:pPr algn="ctr"/>
            <a:r>
              <a:rPr lang="ko-KR" altLang="en-US" sz="800" dirty="0" smtClean="0">
                <a:solidFill>
                  <a:schemeClr val="tx1"/>
                </a:solidFill>
              </a:rPr>
              <a:t>사진첨부</a:t>
            </a:r>
            <a:endParaRPr lang="en-US" altLang="ko-KR" sz="800" dirty="0" smtClean="0">
              <a:solidFill>
                <a:schemeClr val="tx1"/>
              </a:solidFill>
            </a:endParaRPr>
          </a:p>
        </p:txBody>
      </p:sp>
      <p:cxnSp>
        <p:nvCxnSpPr>
          <p:cNvPr id="70" name="직선 화살표 연결선 69">
            <a:extLst>
              <a:ext uri="{FF2B5EF4-FFF2-40B4-BE49-F238E27FC236}">
                <a16:creationId xmlns="" xmlns:a16="http://schemas.microsoft.com/office/drawing/2014/main" id="{CE91D1FC-6AC8-4858-8642-44C8273A5620}"/>
              </a:ext>
            </a:extLst>
          </p:cNvPr>
          <p:cNvCxnSpPr>
            <a:cxnSpLocks/>
            <a:stCxn id="67" idx="2"/>
            <a:endCxn id="69" idx="0"/>
          </p:cNvCxnSpPr>
          <p:nvPr/>
        </p:nvCxnSpPr>
        <p:spPr>
          <a:xfrm>
            <a:off x="4616099" y="3877000"/>
            <a:ext cx="0" cy="32129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 xmlns:a16="http://schemas.microsoft.com/office/drawing/2014/main" id="{CE91D1FC-6AC8-4858-8642-44C8273A5620}"/>
              </a:ext>
            </a:extLst>
          </p:cNvPr>
          <p:cNvCxnSpPr>
            <a:cxnSpLocks/>
            <a:stCxn id="69" idx="2"/>
            <a:endCxn id="81" idx="0"/>
          </p:cNvCxnSpPr>
          <p:nvPr/>
        </p:nvCxnSpPr>
        <p:spPr>
          <a:xfrm>
            <a:off x="4616099" y="4505697"/>
            <a:ext cx="1598" cy="36004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2" name="직사각형 71">
            <a:extLst>
              <a:ext uri="{FF2B5EF4-FFF2-40B4-BE49-F238E27FC236}">
                <a16:creationId xmlns="" xmlns:a16="http://schemas.microsoft.com/office/drawing/2014/main" id="{A9428C8F-F6B1-42F6-AF7E-64F4E0684A90}"/>
              </a:ext>
            </a:extLst>
          </p:cNvPr>
          <p:cNvSpPr/>
          <p:nvPr/>
        </p:nvSpPr>
        <p:spPr>
          <a:xfrm>
            <a:off x="4688107" y="4650293"/>
            <a:ext cx="364202" cy="215444"/>
          </a:xfrm>
          <a:prstGeom prst="rect">
            <a:avLst/>
          </a:prstGeom>
        </p:spPr>
        <p:txBody>
          <a:bodyPr wrap="none">
            <a:spAutoFit/>
          </a:bodyPr>
          <a:lstStyle/>
          <a:p>
            <a:r>
              <a:rPr lang="en-US" altLang="ko-KR" sz="800" dirty="0" err="1" smtClean="0"/>
              <a:t>ajax</a:t>
            </a:r>
            <a:endParaRPr lang="ko-KR" altLang="en-US" sz="800" dirty="0"/>
          </a:p>
        </p:txBody>
      </p:sp>
      <p:sp>
        <p:nvSpPr>
          <p:cNvPr id="73" name="직사각형 72"/>
          <p:cNvSpPr/>
          <p:nvPr/>
        </p:nvSpPr>
        <p:spPr>
          <a:xfrm>
            <a:off x="2526729" y="5710458"/>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error.jpg</a:t>
            </a:r>
            <a:endParaRPr lang="ko-KR" altLang="en-US" sz="800" dirty="0">
              <a:solidFill>
                <a:schemeClr val="tx1"/>
              </a:solidFill>
            </a:endParaRPr>
          </a:p>
        </p:txBody>
      </p:sp>
      <p:cxnSp>
        <p:nvCxnSpPr>
          <p:cNvPr id="74" name="직선 화살표 연결선 73">
            <a:extLst>
              <a:ext uri="{FF2B5EF4-FFF2-40B4-BE49-F238E27FC236}">
                <a16:creationId xmlns="" xmlns:a16="http://schemas.microsoft.com/office/drawing/2014/main" id="{CE91D1FC-6AC8-4858-8642-44C8273A5620}"/>
              </a:ext>
            </a:extLst>
          </p:cNvPr>
          <p:cNvCxnSpPr>
            <a:cxnSpLocks/>
            <a:stCxn id="79" idx="1"/>
            <a:endCxn id="73" idx="3"/>
          </p:cNvCxnSpPr>
          <p:nvPr/>
        </p:nvCxnSpPr>
        <p:spPr>
          <a:xfrm flipH="1" flipV="1">
            <a:off x="3390825" y="5864162"/>
            <a:ext cx="398780" cy="153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직사각형 74">
            <a:extLst>
              <a:ext uri="{FF2B5EF4-FFF2-40B4-BE49-F238E27FC236}">
                <a16:creationId xmlns="" xmlns:a16="http://schemas.microsoft.com/office/drawing/2014/main" id="{A9428C8F-F6B1-42F6-AF7E-64F4E0684A90}"/>
              </a:ext>
            </a:extLst>
          </p:cNvPr>
          <p:cNvSpPr/>
          <p:nvPr/>
        </p:nvSpPr>
        <p:spPr>
          <a:xfrm>
            <a:off x="3390739" y="5658405"/>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76" name="직사각형 75">
            <a:extLst>
              <a:ext uri="{FF2B5EF4-FFF2-40B4-BE49-F238E27FC236}">
                <a16:creationId xmlns="" xmlns:a16="http://schemas.microsoft.com/office/drawing/2014/main" id="{A9428C8F-F6B1-42F6-AF7E-64F4E0684A90}"/>
              </a:ext>
            </a:extLst>
          </p:cNvPr>
          <p:cNvSpPr/>
          <p:nvPr/>
        </p:nvSpPr>
        <p:spPr>
          <a:xfrm>
            <a:off x="5353862" y="5658405"/>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sp>
        <p:nvSpPr>
          <p:cNvPr id="77" name="직사각형 76"/>
          <p:cNvSpPr/>
          <p:nvPr/>
        </p:nvSpPr>
        <p:spPr>
          <a:xfrm>
            <a:off x="7992254" y="1556792"/>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Filename.jpg</a:t>
            </a:r>
          </a:p>
        </p:txBody>
      </p:sp>
      <p:cxnSp>
        <p:nvCxnSpPr>
          <p:cNvPr id="78" name="꺾인 연결선 77"/>
          <p:cNvCxnSpPr>
            <a:stCxn id="79" idx="3"/>
            <a:endCxn id="77" idx="1"/>
          </p:cNvCxnSpPr>
          <p:nvPr/>
        </p:nvCxnSpPr>
        <p:spPr>
          <a:xfrm flipV="1">
            <a:off x="5445789" y="1710496"/>
            <a:ext cx="2546465" cy="4169058"/>
          </a:xfrm>
          <a:prstGeom prst="bentConnector3">
            <a:avLst>
              <a:gd name="adj1" fmla="val 14091"/>
            </a:avLst>
          </a:prstGeom>
          <a:ln>
            <a:headEnd type="oval"/>
            <a:tailEnd type="arrow"/>
          </a:ln>
        </p:spPr>
        <p:style>
          <a:lnRef idx="1">
            <a:schemeClr val="dk1"/>
          </a:lnRef>
          <a:fillRef idx="0">
            <a:schemeClr val="dk1"/>
          </a:fillRef>
          <a:effectRef idx="0">
            <a:schemeClr val="dk1"/>
          </a:effectRef>
          <a:fontRef idx="minor">
            <a:schemeClr val="tx1"/>
          </a:fontRef>
        </p:style>
      </p:cxnSp>
      <p:sp>
        <p:nvSpPr>
          <p:cNvPr id="79" name="순서도: 판단 78">
            <a:extLst>
              <a:ext uri="{FF2B5EF4-FFF2-40B4-BE49-F238E27FC236}">
                <a16:creationId xmlns="" xmlns:a16="http://schemas.microsoft.com/office/drawing/2014/main" id="{C07A0973-7A51-4E56-927B-66B2A3E6F2B9}"/>
              </a:ext>
            </a:extLst>
          </p:cNvPr>
          <p:cNvSpPr/>
          <p:nvPr/>
        </p:nvSpPr>
        <p:spPr>
          <a:xfrm>
            <a:off x="3789605" y="5669235"/>
            <a:ext cx="1656184"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showImages</a:t>
            </a:r>
            <a:endParaRPr lang="en-US" altLang="ko-KR" sz="800" dirty="0" smtClean="0">
              <a:solidFill>
                <a:schemeClr val="tx1"/>
              </a:solidFill>
            </a:endParaRPr>
          </a:p>
          <a:p>
            <a:pPr algn="ctr"/>
            <a:r>
              <a:rPr lang="en-US" altLang="ko-KR" sz="800" dirty="0" smtClean="0">
                <a:solidFill>
                  <a:schemeClr val="tx1"/>
                </a:solidFill>
              </a:rPr>
              <a:t>(</a:t>
            </a:r>
            <a:r>
              <a:rPr lang="en-US" altLang="ko-KR" sz="800" dirty="0" err="1">
                <a:solidFill>
                  <a:schemeClr val="tx1"/>
                </a:solidFill>
              </a:rPr>
              <a:t>cnt</a:t>
            </a:r>
            <a:r>
              <a:rPr lang="en-US" altLang="ko-KR" sz="800" dirty="0" smtClean="0">
                <a:solidFill>
                  <a:schemeClr val="tx1"/>
                </a:solidFill>
              </a:rPr>
              <a:t>)</a:t>
            </a:r>
            <a:endParaRPr lang="ko-KR" altLang="en-US" sz="800" dirty="0">
              <a:solidFill>
                <a:schemeClr val="tx1"/>
              </a:solidFill>
            </a:endParaRPr>
          </a:p>
        </p:txBody>
      </p:sp>
      <p:cxnSp>
        <p:nvCxnSpPr>
          <p:cNvPr id="80" name="직선 화살표 연결선 79">
            <a:extLst>
              <a:ext uri="{FF2B5EF4-FFF2-40B4-BE49-F238E27FC236}">
                <a16:creationId xmlns="" xmlns:a16="http://schemas.microsoft.com/office/drawing/2014/main" id="{CE91D1FC-6AC8-4858-8642-44C8273A5620}"/>
              </a:ext>
            </a:extLst>
          </p:cNvPr>
          <p:cNvCxnSpPr>
            <a:cxnSpLocks/>
            <a:stCxn id="81" idx="2"/>
            <a:endCxn id="79" idx="0"/>
          </p:cNvCxnSpPr>
          <p:nvPr/>
        </p:nvCxnSpPr>
        <p:spPr>
          <a:xfrm>
            <a:off x="4617697" y="5286375"/>
            <a:ext cx="0" cy="38286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1" name="순서도: 판단 80">
            <a:extLst>
              <a:ext uri="{FF2B5EF4-FFF2-40B4-BE49-F238E27FC236}">
                <a16:creationId xmlns="" xmlns:a16="http://schemas.microsoft.com/office/drawing/2014/main" id="{C07A0973-7A51-4E56-927B-66B2A3E6F2B9}"/>
              </a:ext>
            </a:extLst>
          </p:cNvPr>
          <p:cNvSpPr/>
          <p:nvPr/>
        </p:nvSpPr>
        <p:spPr>
          <a:xfrm>
            <a:off x="3627587" y="4865737"/>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ReviewThumbnail</a:t>
            </a:r>
            <a:endParaRPr lang="en-US" altLang="ko-KR" sz="800" dirty="0">
              <a:solidFill>
                <a:schemeClr val="tx1"/>
              </a:solidFill>
            </a:endParaRPr>
          </a:p>
          <a:p>
            <a:pPr algn="ctr"/>
            <a:r>
              <a:rPr lang="en-US" altLang="ko-KR" sz="800" dirty="0">
                <a:solidFill>
                  <a:schemeClr val="tx1"/>
                </a:solidFill>
              </a:rPr>
              <a:t>OkAction.java</a:t>
            </a:r>
            <a:r>
              <a:rPr lang="en-US" altLang="ko-KR" sz="800" dirty="0"/>
              <a:t>()</a:t>
            </a:r>
            <a:endParaRPr lang="ko-KR" altLang="en-US" sz="800" dirty="0">
              <a:solidFill>
                <a:schemeClr val="tx1"/>
              </a:solidFill>
            </a:endParaRPr>
          </a:p>
        </p:txBody>
      </p:sp>
      <p:sp>
        <p:nvSpPr>
          <p:cNvPr id="82" name="직사각형 81"/>
          <p:cNvSpPr/>
          <p:nvPr/>
        </p:nvSpPr>
        <p:spPr>
          <a:xfrm>
            <a:off x="2495600" y="4937745"/>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error.jpg</a:t>
            </a:r>
            <a:endParaRPr lang="ko-KR" altLang="en-US" sz="800" dirty="0">
              <a:solidFill>
                <a:schemeClr val="tx1"/>
              </a:solidFill>
            </a:endParaRPr>
          </a:p>
        </p:txBody>
      </p:sp>
      <p:cxnSp>
        <p:nvCxnSpPr>
          <p:cNvPr id="83" name="직선 화살표 연결선 82">
            <a:extLst>
              <a:ext uri="{FF2B5EF4-FFF2-40B4-BE49-F238E27FC236}">
                <a16:creationId xmlns="" xmlns:a16="http://schemas.microsoft.com/office/drawing/2014/main" id="{CE91D1FC-6AC8-4858-8642-44C8273A5620}"/>
              </a:ext>
            </a:extLst>
          </p:cNvPr>
          <p:cNvCxnSpPr>
            <a:cxnSpLocks/>
            <a:stCxn id="81" idx="1"/>
            <a:endCxn id="82" idx="3"/>
          </p:cNvCxnSpPr>
          <p:nvPr/>
        </p:nvCxnSpPr>
        <p:spPr>
          <a:xfrm flipH="1">
            <a:off x="3359696" y="5076056"/>
            <a:ext cx="267891" cy="153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4" name="직사각형 83">
            <a:extLst>
              <a:ext uri="{FF2B5EF4-FFF2-40B4-BE49-F238E27FC236}">
                <a16:creationId xmlns="" xmlns:a16="http://schemas.microsoft.com/office/drawing/2014/main" id="{A9428C8F-F6B1-42F6-AF7E-64F4E0684A90}"/>
              </a:ext>
            </a:extLst>
          </p:cNvPr>
          <p:cNvSpPr/>
          <p:nvPr/>
        </p:nvSpPr>
        <p:spPr>
          <a:xfrm>
            <a:off x="3318817" y="4865737"/>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85" name="직사각형 84">
            <a:extLst>
              <a:ext uri="{FF2B5EF4-FFF2-40B4-BE49-F238E27FC236}">
                <a16:creationId xmlns="" xmlns:a16="http://schemas.microsoft.com/office/drawing/2014/main" id="{A9428C8F-F6B1-42F6-AF7E-64F4E0684A90}"/>
              </a:ext>
            </a:extLst>
          </p:cNvPr>
          <p:cNvSpPr/>
          <p:nvPr/>
        </p:nvSpPr>
        <p:spPr>
          <a:xfrm>
            <a:off x="4614961" y="5441801"/>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sp>
        <p:nvSpPr>
          <p:cNvPr id="86" name="직사각형 85"/>
          <p:cNvSpPr/>
          <p:nvPr/>
        </p:nvSpPr>
        <p:spPr>
          <a:xfrm>
            <a:off x="7992254" y="2038050"/>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&lt;Button&gt;</a:t>
            </a:r>
          </a:p>
          <a:p>
            <a:pPr algn="ctr"/>
            <a:r>
              <a:rPr lang="ko-KR" altLang="en-US" sz="800" dirty="0" smtClean="0">
                <a:solidFill>
                  <a:schemeClr val="tx1"/>
                </a:solidFill>
              </a:rPr>
              <a:t>첨부 삭제</a:t>
            </a:r>
            <a:endParaRPr lang="en-US" altLang="ko-KR" sz="800" dirty="0" smtClean="0">
              <a:solidFill>
                <a:schemeClr val="tx1"/>
              </a:solidFill>
            </a:endParaRPr>
          </a:p>
        </p:txBody>
      </p:sp>
      <p:cxnSp>
        <p:nvCxnSpPr>
          <p:cNvPr id="87" name="직선 화살표 연결선 86">
            <a:extLst>
              <a:ext uri="{FF2B5EF4-FFF2-40B4-BE49-F238E27FC236}">
                <a16:creationId xmlns="" xmlns:a16="http://schemas.microsoft.com/office/drawing/2014/main" id="{CE91D1FC-6AC8-4858-8642-44C8273A5620}"/>
              </a:ext>
            </a:extLst>
          </p:cNvPr>
          <p:cNvCxnSpPr>
            <a:cxnSpLocks/>
            <a:stCxn id="77" idx="2"/>
          </p:cNvCxnSpPr>
          <p:nvPr/>
        </p:nvCxnSpPr>
        <p:spPr>
          <a:xfrm>
            <a:off x="8658328" y="1864199"/>
            <a:ext cx="0" cy="17385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8" name="직사각형 87"/>
          <p:cNvSpPr/>
          <p:nvPr/>
        </p:nvSpPr>
        <p:spPr>
          <a:xfrm>
            <a:off x="7992254" y="2542106"/>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cancleFile</a:t>
            </a:r>
            <a:r>
              <a:rPr lang="en-US" altLang="ko-KR" sz="800" dirty="0">
                <a:solidFill>
                  <a:schemeClr val="tx1"/>
                </a:solidFill>
              </a:rPr>
              <a:t>()</a:t>
            </a:r>
            <a:endParaRPr lang="en-US" altLang="ko-KR" sz="800" dirty="0" smtClean="0">
              <a:solidFill>
                <a:schemeClr val="tx1"/>
              </a:solidFill>
            </a:endParaRPr>
          </a:p>
        </p:txBody>
      </p:sp>
      <p:cxnSp>
        <p:nvCxnSpPr>
          <p:cNvPr id="89" name="직선 화살표 연결선 88">
            <a:extLst>
              <a:ext uri="{FF2B5EF4-FFF2-40B4-BE49-F238E27FC236}">
                <a16:creationId xmlns="" xmlns:a16="http://schemas.microsoft.com/office/drawing/2014/main" id="{CE91D1FC-6AC8-4858-8642-44C8273A5620}"/>
              </a:ext>
            </a:extLst>
          </p:cNvPr>
          <p:cNvCxnSpPr>
            <a:cxnSpLocks/>
            <a:stCxn id="86" idx="2"/>
            <a:endCxn id="88" idx="0"/>
          </p:cNvCxnSpPr>
          <p:nvPr/>
        </p:nvCxnSpPr>
        <p:spPr>
          <a:xfrm>
            <a:off x="8658328" y="2345457"/>
            <a:ext cx="0" cy="19664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0" name="직사각형 89"/>
          <p:cNvSpPr/>
          <p:nvPr/>
        </p:nvSpPr>
        <p:spPr>
          <a:xfrm>
            <a:off x="7992254" y="3043670"/>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&lt;Button&gt;</a:t>
            </a:r>
          </a:p>
          <a:p>
            <a:pPr algn="ctr"/>
            <a:r>
              <a:rPr lang="ko-KR" altLang="en-US" sz="800" dirty="0" smtClean="0">
                <a:solidFill>
                  <a:schemeClr val="tx1"/>
                </a:solidFill>
              </a:rPr>
              <a:t>리뷰 수</a:t>
            </a:r>
            <a:r>
              <a:rPr lang="ko-KR" altLang="en-US" sz="800" dirty="0">
                <a:solidFill>
                  <a:schemeClr val="tx1"/>
                </a:solidFill>
              </a:rPr>
              <a:t>정</a:t>
            </a:r>
            <a:endParaRPr lang="en-US" altLang="ko-KR" sz="800" dirty="0" smtClean="0">
              <a:solidFill>
                <a:schemeClr val="tx1"/>
              </a:solidFill>
            </a:endParaRPr>
          </a:p>
        </p:txBody>
      </p:sp>
      <p:cxnSp>
        <p:nvCxnSpPr>
          <p:cNvPr id="91" name="직선 화살표 연결선 90">
            <a:extLst>
              <a:ext uri="{FF2B5EF4-FFF2-40B4-BE49-F238E27FC236}">
                <a16:creationId xmlns="" xmlns:a16="http://schemas.microsoft.com/office/drawing/2014/main" id="{CE91D1FC-6AC8-4858-8642-44C8273A5620}"/>
              </a:ext>
            </a:extLst>
          </p:cNvPr>
          <p:cNvCxnSpPr>
            <a:cxnSpLocks/>
            <a:endCxn id="90" idx="0"/>
          </p:cNvCxnSpPr>
          <p:nvPr/>
        </p:nvCxnSpPr>
        <p:spPr>
          <a:xfrm>
            <a:off x="8658328" y="2849514"/>
            <a:ext cx="0" cy="19415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2" name="직선 화살표 연결선 91">
            <a:extLst>
              <a:ext uri="{FF2B5EF4-FFF2-40B4-BE49-F238E27FC236}">
                <a16:creationId xmlns="" xmlns:a16="http://schemas.microsoft.com/office/drawing/2014/main" id="{CE91D1FC-6AC8-4858-8642-44C8273A5620}"/>
              </a:ext>
            </a:extLst>
          </p:cNvPr>
          <p:cNvCxnSpPr>
            <a:cxnSpLocks/>
            <a:stCxn id="90" idx="2"/>
            <a:endCxn id="115" idx="0"/>
          </p:cNvCxnSpPr>
          <p:nvPr/>
        </p:nvCxnSpPr>
        <p:spPr>
          <a:xfrm>
            <a:off x="8658328" y="3351077"/>
            <a:ext cx="9961" cy="20235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3" name="순서도: 판단 92">
            <a:extLst>
              <a:ext uri="{FF2B5EF4-FFF2-40B4-BE49-F238E27FC236}">
                <a16:creationId xmlns="" xmlns:a16="http://schemas.microsoft.com/office/drawing/2014/main" id="{C07A0973-7A51-4E56-927B-66B2A3E6F2B9}"/>
              </a:ext>
            </a:extLst>
          </p:cNvPr>
          <p:cNvSpPr/>
          <p:nvPr/>
        </p:nvSpPr>
        <p:spPr>
          <a:xfrm>
            <a:off x="7668218" y="4808562"/>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ReviewModifyOkAction</a:t>
            </a:r>
            <a:r>
              <a:rPr lang="en-US" altLang="ko-KR" sz="800" dirty="0" smtClean="0">
                <a:solidFill>
                  <a:schemeClr val="tx1"/>
                </a:solidFill>
              </a:rPr>
              <a:t>.java</a:t>
            </a:r>
            <a:endParaRPr lang="ko-KR" altLang="en-US" sz="800" dirty="0">
              <a:solidFill>
                <a:schemeClr val="tx1"/>
              </a:solidFill>
            </a:endParaRPr>
          </a:p>
        </p:txBody>
      </p:sp>
      <p:cxnSp>
        <p:nvCxnSpPr>
          <p:cNvPr id="94" name="직선 화살표 연결선 93">
            <a:extLst>
              <a:ext uri="{FF2B5EF4-FFF2-40B4-BE49-F238E27FC236}">
                <a16:creationId xmlns="" xmlns:a16="http://schemas.microsoft.com/office/drawing/2014/main" id="{CE91D1FC-6AC8-4858-8642-44C8273A5620}"/>
              </a:ext>
            </a:extLst>
          </p:cNvPr>
          <p:cNvCxnSpPr>
            <a:cxnSpLocks/>
            <a:stCxn id="115" idx="2"/>
            <a:endCxn id="93" idx="0"/>
          </p:cNvCxnSpPr>
          <p:nvPr/>
        </p:nvCxnSpPr>
        <p:spPr>
          <a:xfrm flipH="1">
            <a:off x="8658328" y="3974070"/>
            <a:ext cx="9961" cy="8344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95" name="그림 94">
            <a:extLst>
              <a:ext uri="{FF2B5EF4-FFF2-40B4-BE49-F238E27FC236}">
                <a16:creationId xmlns:a16="http://schemas.microsoft.com/office/drawing/2014/main" xmlns="" id="{CEDF8183-FEB8-3E4D-B439-928C086396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644253" y="4723758"/>
            <a:ext cx="459859" cy="361426"/>
          </a:xfrm>
          <a:prstGeom prst="rect">
            <a:avLst/>
          </a:prstGeom>
        </p:spPr>
      </p:pic>
      <p:cxnSp>
        <p:nvCxnSpPr>
          <p:cNvPr id="96" name="직선 화살표 연결선 95"/>
          <p:cNvCxnSpPr/>
          <p:nvPr/>
        </p:nvCxnSpPr>
        <p:spPr>
          <a:xfrm flipH="1">
            <a:off x="7248128" y="5009240"/>
            <a:ext cx="343367"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97" name="직사각형 96">
            <a:extLst>
              <a:ext uri="{FF2B5EF4-FFF2-40B4-BE49-F238E27FC236}">
                <a16:creationId xmlns="" xmlns:a16="http://schemas.microsoft.com/office/drawing/2014/main" id="{A9428C8F-F6B1-42F6-AF7E-64F4E0684A90}"/>
              </a:ext>
            </a:extLst>
          </p:cNvPr>
          <p:cNvSpPr/>
          <p:nvPr/>
        </p:nvSpPr>
        <p:spPr>
          <a:xfrm>
            <a:off x="6520559" y="5117098"/>
            <a:ext cx="707245" cy="338554"/>
          </a:xfrm>
          <a:prstGeom prst="rect">
            <a:avLst/>
          </a:prstGeom>
        </p:spPr>
        <p:txBody>
          <a:bodyPr wrap="none">
            <a:spAutoFit/>
          </a:bodyPr>
          <a:lstStyle/>
          <a:p>
            <a:r>
              <a:rPr lang="en-US" altLang="ko-KR" sz="800" dirty="0" smtClean="0"/>
              <a:t>DG_RIVIEW</a:t>
            </a:r>
          </a:p>
          <a:p>
            <a:r>
              <a:rPr lang="en-US" altLang="ko-KR" sz="800" dirty="0" smtClean="0"/>
              <a:t>FILENAME</a:t>
            </a:r>
          </a:p>
        </p:txBody>
      </p:sp>
      <p:sp>
        <p:nvSpPr>
          <p:cNvPr id="100" name="직사각형 99">
            <a:extLst>
              <a:ext uri="{FF2B5EF4-FFF2-40B4-BE49-F238E27FC236}">
                <a16:creationId xmlns="" xmlns:a16="http://schemas.microsoft.com/office/drawing/2014/main" id="{A9428C8F-F6B1-42F6-AF7E-64F4E0684A90}"/>
              </a:ext>
            </a:extLst>
          </p:cNvPr>
          <p:cNvSpPr/>
          <p:nvPr/>
        </p:nvSpPr>
        <p:spPr>
          <a:xfrm>
            <a:off x="9476756" y="4722301"/>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cxnSp>
        <p:nvCxnSpPr>
          <p:cNvPr id="101" name="직선 화살표 연결선 100">
            <a:extLst>
              <a:ext uri="{FF2B5EF4-FFF2-40B4-BE49-F238E27FC236}">
                <a16:creationId xmlns="" xmlns:a16="http://schemas.microsoft.com/office/drawing/2014/main" id="{CE91D1FC-6AC8-4858-8642-44C8273A5620}"/>
              </a:ext>
            </a:extLst>
          </p:cNvPr>
          <p:cNvCxnSpPr>
            <a:cxnSpLocks/>
            <a:stCxn id="93" idx="2"/>
            <a:endCxn id="103" idx="0"/>
          </p:cNvCxnSpPr>
          <p:nvPr/>
        </p:nvCxnSpPr>
        <p:spPr>
          <a:xfrm>
            <a:off x="8658328" y="5229200"/>
            <a:ext cx="0" cy="22743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02" name="직사각형 101">
            <a:extLst>
              <a:ext uri="{FF2B5EF4-FFF2-40B4-BE49-F238E27FC236}">
                <a16:creationId xmlns="" xmlns:a16="http://schemas.microsoft.com/office/drawing/2014/main" id="{A9428C8F-F6B1-42F6-AF7E-64F4E0684A90}"/>
              </a:ext>
            </a:extLst>
          </p:cNvPr>
          <p:cNvSpPr/>
          <p:nvPr/>
        </p:nvSpPr>
        <p:spPr>
          <a:xfrm>
            <a:off x="8640326" y="5229780"/>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sp>
        <p:nvSpPr>
          <p:cNvPr id="103" name="순서도: 판단 102">
            <a:extLst>
              <a:ext uri="{FF2B5EF4-FFF2-40B4-BE49-F238E27FC236}">
                <a16:creationId xmlns="" xmlns:a16="http://schemas.microsoft.com/office/drawing/2014/main" id="{C07A0973-7A51-4E56-927B-66B2A3E6F2B9}"/>
              </a:ext>
            </a:extLst>
          </p:cNvPr>
          <p:cNvSpPr/>
          <p:nvPr/>
        </p:nvSpPr>
        <p:spPr>
          <a:xfrm>
            <a:off x="7668218" y="5456634"/>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ReviewListOk</a:t>
            </a:r>
            <a:endParaRPr lang="en-US" altLang="ko-KR" sz="800" dirty="0" smtClean="0">
              <a:solidFill>
                <a:schemeClr val="tx1"/>
              </a:solidFill>
            </a:endParaRPr>
          </a:p>
          <a:p>
            <a:pPr algn="ctr"/>
            <a:r>
              <a:rPr lang="en-US" altLang="ko-KR" sz="800" dirty="0" smtClean="0">
                <a:solidFill>
                  <a:schemeClr val="tx1"/>
                </a:solidFill>
              </a:rPr>
              <a:t>Action.java</a:t>
            </a:r>
            <a:endParaRPr lang="ko-KR" altLang="en-US" sz="800" dirty="0">
              <a:solidFill>
                <a:schemeClr val="tx1"/>
              </a:solidFill>
            </a:endParaRPr>
          </a:p>
        </p:txBody>
      </p:sp>
      <p:sp>
        <p:nvSpPr>
          <p:cNvPr id="106" name="직사각형 105"/>
          <p:cNvSpPr/>
          <p:nvPr/>
        </p:nvSpPr>
        <p:spPr>
          <a:xfrm>
            <a:off x="6312024" y="5515531"/>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404.jsp</a:t>
            </a:r>
            <a:endParaRPr lang="ko-KR" altLang="en-US" sz="800" dirty="0">
              <a:solidFill>
                <a:schemeClr val="tx1"/>
              </a:solidFill>
            </a:endParaRPr>
          </a:p>
        </p:txBody>
      </p:sp>
      <p:cxnSp>
        <p:nvCxnSpPr>
          <p:cNvPr id="107" name="직선 화살표 연결선 106">
            <a:extLst>
              <a:ext uri="{FF2B5EF4-FFF2-40B4-BE49-F238E27FC236}">
                <a16:creationId xmlns="" xmlns:a16="http://schemas.microsoft.com/office/drawing/2014/main" id="{CE91D1FC-6AC8-4858-8642-44C8273A5620}"/>
              </a:ext>
            </a:extLst>
          </p:cNvPr>
          <p:cNvCxnSpPr>
            <a:cxnSpLocks/>
            <a:stCxn id="103" idx="1"/>
            <a:endCxn id="106" idx="3"/>
          </p:cNvCxnSpPr>
          <p:nvPr/>
        </p:nvCxnSpPr>
        <p:spPr>
          <a:xfrm flipH="1">
            <a:off x="7176120" y="5666953"/>
            <a:ext cx="492098" cy="228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08" name="직사각형 107">
            <a:extLst>
              <a:ext uri="{FF2B5EF4-FFF2-40B4-BE49-F238E27FC236}">
                <a16:creationId xmlns="" xmlns:a16="http://schemas.microsoft.com/office/drawing/2014/main" id="{A9428C8F-F6B1-42F6-AF7E-64F4E0684A90}"/>
              </a:ext>
            </a:extLst>
          </p:cNvPr>
          <p:cNvSpPr/>
          <p:nvPr/>
        </p:nvSpPr>
        <p:spPr>
          <a:xfrm>
            <a:off x="7176122" y="5445804"/>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109" name="순서도: 문서 4">
            <a:extLst>
              <a:ext uri="{FF2B5EF4-FFF2-40B4-BE49-F238E27FC236}">
                <a16:creationId xmlns:a16="http://schemas.microsoft.com/office/drawing/2014/main" xmlns="" id="{27298BDD-BEED-483B-A942-11880CD2BCCD}"/>
              </a:ext>
            </a:extLst>
          </p:cNvPr>
          <p:cNvSpPr/>
          <p:nvPr/>
        </p:nvSpPr>
        <p:spPr>
          <a:xfrm>
            <a:off x="7744876" y="6113145"/>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trainerView</a:t>
            </a:r>
            <a:r>
              <a:rPr lang="en-US" altLang="ko-KR" sz="800" dirty="0" err="1" smtClean="0">
                <a:solidFill>
                  <a:schemeClr val="tx1"/>
                </a:solidFill>
                <a:latin typeface="+mn-ea"/>
              </a:rPr>
              <a:t>.jsp</a:t>
            </a:r>
            <a:endParaRPr lang="en-US" altLang="ko-KR" sz="800" dirty="0">
              <a:solidFill>
                <a:schemeClr val="tx1"/>
              </a:solidFill>
              <a:latin typeface="+mn-ea"/>
            </a:endParaRPr>
          </a:p>
        </p:txBody>
      </p:sp>
      <p:cxnSp>
        <p:nvCxnSpPr>
          <p:cNvPr id="110" name="직선 화살표 연결선 109">
            <a:extLst>
              <a:ext uri="{FF2B5EF4-FFF2-40B4-BE49-F238E27FC236}">
                <a16:creationId xmlns="" xmlns:a16="http://schemas.microsoft.com/office/drawing/2014/main" id="{CE91D1FC-6AC8-4858-8642-44C8273A5620}"/>
              </a:ext>
            </a:extLst>
          </p:cNvPr>
          <p:cNvCxnSpPr>
            <a:cxnSpLocks/>
            <a:stCxn id="103" idx="2"/>
            <a:endCxn id="109" idx="0"/>
          </p:cNvCxnSpPr>
          <p:nvPr/>
        </p:nvCxnSpPr>
        <p:spPr>
          <a:xfrm>
            <a:off x="8658328" y="5877272"/>
            <a:ext cx="0" cy="23587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1" name="직사각형 110">
            <a:extLst>
              <a:ext uri="{FF2B5EF4-FFF2-40B4-BE49-F238E27FC236}">
                <a16:creationId xmlns="" xmlns:a16="http://schemas.microsoft.com/office/drawing/2014/main" id="{A9428C8F-F6B1-42F6-AF7E-64F4E0684A90}"/>
              </a:ext>
            </a:extLst>
          </p:cNvPr>
          <p:cNvSpPr/>
          <p:nvPr/>
        </p:nvSpPr>
        <p:spPr>
          <a:xfrm>
            <a:off x="8640326" y="5877852"/>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grpSp>
        <p:nvGrpSpPr>
          <p:cNvPr id="112" name="그룹 111">
            <a:extLst>
              <a:ext uri="{FF2B5EF4-FFF2-40B4-BE49-F238E27FC236}">
                <a16:creationId xmlns:a16="http://schemas.microsoft.com/office/drawing/2014/main" xmlns="" id="{FB6A67B7-0440-423D-8FC0-28C93D04129C}"/>
              </a:ext>
            </a:extLst>
          </p:cNvPr>
          <p:cNvGrpSpPr/>
          <p:nvPr/>
        </p:nvGrpSpPr>
        <p:grpSpPr>
          <a:xfrm>
            <a:off x="5951984" y="3366598"/>
            <a:ext cx="1660913" cy="794305"/>
            <a:chOff x="9696401" y="4265098"/>
            <a:chExt cx="1474520" cy="642182"/>
          </a:xfrm>
        </p:grpSpPr>
        <p:sp>
          <p:nvSpPr>
            <p:cNvPr id="113" name="순서도: 처리 112">
              <a:extLst>
                <a:ext uri="{FF2B5EF4-FFF2-40B4-BE49-F238E27FC236}">
                  <a16:creationId xmlns:a16="http://schemas.microsoft.com/office/drawing/2014/main" xmlns=""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rPr>
                <a:t>내용을 </a:t>
              </a:r>
              <a:r>
                <a:rPr lang="ko-KR" altLang="en-US" sz="800" dirty="0" smtClean="0">
                  <a:solidFill>
                    <a:schemeClr val="tx1"/>
                  </a:solidFill>
                </a:rPr>
                <a:t>입력해주세요</a:t>
              </a:r>
              <a:r>
                <a:rPr lang="en-US" altLang="ko-KR" sz="800" dirty="0" smtClean="0">
                  <a:solidFill>
                    <a:schemeClr val="tx1"/>
                  </a:solidFill>
                </a:rPr>
                <a:t>!</a:t>
              </a:r>
              <a:r>
                <a:rPr lang="en-US" altLang="ko-KR" sz="800" dirty="0" smtClean="0"/>
                <a:t>!</a:t>
              </a: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114" name="사각형: 둥근 모서리 62">
              <a:extLst>
                <a:ext uri="{FF2B5EF4-FFF2-40B4-BE49-F238E27FC236}">
                  <a16:creationId xmlns:a16="http://schemas.microsoft.com/office/drawing/2014/main" xmlns=""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115" name="순서도: 판단 114">
            <a:extLst>
              <a:ext uri="{FF2B5EF4-FFF2-40B4-BE49-F238E27FC236}">
                <a16:creationId xmlns="" xmlns:a16="http://schemas.microsoft.com/office/drawing/2014/main" id="{C07A0973-7A51-4E56-927B-66B2A3E6F2B9}"/>
              </a:ext>
            </a:extLst>
          </p:cNvPr>
          <p:cNvSpPr/>
          <p:nvPr/>
        </p:nvSpPr>
        <p:spPr>
          <a:xfrm>
            <a:off x="7876702" y="3553432"/>
            <a:ext cx="1583173"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유효성 검사</a:t>
            </a:r>
            <a:endParaRPr lang="ko-KR" altLang="en-US" sz="800" dirty="0">
              <a:solidFill>
                <a:schemeClr val="tx1"/>
              </a:solidFill>
            </a:endParaRPr>
          </a:p>
        </p:txBody>
      </p:sp>
      <p:cxnSp>
        <p:nvCxnSpPr>
          <p:cNvPr id="116" name="직선 화살표 연결선 115">
            <a:extLst>
              <a:ext uri="{FF2B5EF4-FFF2-40B4-BE49-F238E27FC236}">
                <a16:creationId xmlns="" xmlns:a16="http://schemas.microsoft.com/office/drawing/2014/main" id="{CE91D1FC-6AC8-4858-8642-44C8273A5620}"/>
              </a:ext>
            </a:extLst>
          </p:cNvPr>
          <p:cNvCxnSpPr>
            <a:cxnSpLocks/>
            <a:stCxn id="115" idx="1"/>
            <a:endCxn id="113" idx="3"/>
          </p:cNvCxnSpPr>
          <p:nvPr/>
        </p:nvCxnSpPr>
        <p:spPr>
          <a:xfrm flipH="1">
            <a:off x="7612897" y="3763751"/>
            <a:ext cx="263805"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9" name="직사각형 118">
            <a:extLst>
              <a:ext uri="{FF2B5EF4-FFF2-40B4-BE49-F238E27FC236}">
                <a16:creationId xmlns="" xmlns:a16="http://schemas.microsoft.com/office/drawing/2014/main" id="{A9428C8F-F6B1-42F6-AF7E-64F4E0684A90}"/>
              </a:ext>
            </a:extLst>
          </p:cNvPr>
          <p:cNvSpPr/>
          <p:nvPr/>
        </p:nvSpPr>
        <p:spPr>
          <a:xfrm>
            <a:off x="7706851" y="3548306"/>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121" name="직사각형 120">
            <a:extLst>
              <a:ext uri="{FF2B5EF4-FFF2-40B4-BE49-F238E27FC236}">
                <a16:creationId xmlns="" xmlns:a16="http://schemas.microsoft.com/office/drawing/2014/main" id="{A9428C8F-F6B1-42F6-AF7E-64F4E0684A90}"/>
              </a:ext>
            </a:extLst>
          </p:cNvPr>
          <p:cNvSpPr/>
          <p:nvPr/>
        </p:nvSpPr>
        <p:spPr>
          <a:xfrm>
            <a:off x="8671538" y="4029854"/>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grpSp>
        <p:nvGrpSpPr>
          <p:cNvPr id="145" name="그룹 144">
            <a:extLst>
              <a:ext uri="{FF2B5EF4-FFF2-40B4-BE49-F238E27FC236}">
                <a16:creationId xmlns:a16="http://schemas.microsoft.com/office/drawing/2014/main" xmlns="" id="{FB6A67B7-0440-423D-8FC0-28C93D04129C}"/>
              </a:ext>
            </a:extLst>
          </p:cNvPr>
          <p:cNvGrpSpPr/>
          <p:nvPr/>
        </p:nvGrpSpPr>
        <p:grpSpPr>
          <a:xfrm>
            <a:off x="9872065" y="4621728"/>
            <a:ext cx="1660913" cy="794305"/>
            <a:chOff x="9696401" y="4265098"/>
            <a:chExt cx="1474520" cy="642182"/>
          </a:xfrm>
        </p:grpSpPr>
        <p:sp>
          <p:nvSpPr>
            <p:cNvPr id="146" name="순서도: 처리 145">
              <a:extLst>
                <a:ext uri="{FF2B5EF4-FFF2-40B4-BE49-F238E27FC236}">
                  <a16:creationId xmlns:a16="http://schemas.microsoft.com/office/drawing/2014/main" xmlns=""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rPr>
                <a:t>수정에 실패하였습니다</a:t>
              </a:r>
              <a:r>
                <a:rPr lang="en-US" altLang="ko-KR" sz="800" dirty="0">
                  <a:solidFill>
                    <a:schemeClr val="tx1"/>
                  </a:solidFill>
                </a:rPr>
                <a:t>. </a:t>
              </a:r>
              <a:endParaRPr lang="en-US" altLang="ko-KR" sz="800" dirty="0" smtClean="0">
                <a:solidFill>
                  <a:schemeClr val="tx1"/>
                </a:solidFill>
              </a:endParaRPr>
            </a:p>
            <a:p>
              <a:pPr algn="ctr">
                <a:lnSpc>
                  <a:spcPct val="90000"/>
                </a:lnSpc>
              </a:pPr>
              <a:r>
                <a:rPr lang="ko-KR" altLang="en-US" sz="800" dirty="0" smtClean="0">
                  <a:solidFill>
                    <a:schemeClr val="tx1"/>
                  </a:solidFill>
                </a:rPr>
                <a:t>잠시 </a:t>
              </a:r>
              <a:r>
                <a:rPr lang="ko-KR" altLang="en-US" sz="800" dirty="0">
                  <a:solidFill>
                    <a:schemeClr val="tx1"/>
                  </a:solidFill>
                </a:rPr>
                <a:t>후 다시 시도해주세요</a:t>
              </a:r>
              <a:r>
                <a:rPr lang="en-US" altLang="ko-KR" sz="800" dirty="0">
                  <a:solidFill>
                    <a:schemeClr val="tx1"/>
                  </a:solidFill>
                </a:rPr>
                <a:t>.</a:t>
              </a:r>
              <a:endParaRPr lang="en-US" altLang="ko-KR" sz="800" dirty="0">
                <a:solidFill>
                  <a:schemeClr val="tx1"/>
                </a:solidFill>
                <a:latin typeface="+mn-ea"/>
              </a:endParaRPr>
            </a:p>
          </p:txBody>
        </p:sp>
        <p:sp>
          <p:nvSpPr>
            <p:cNvPr id="147" name="사각형: 둥근 모서리 62">
              <a:extLst>
                <a:ext uri="{FF2B5EF4-FFF2-40B4-BE49-F238E27FC236}">
                  <a16:creationId xmlns:a16="http://schemas.microsoft.com/office/drawing/2014/main" xmlns="" id="{2B90550C-DD5D-42E6-A9F5-3DD92B8266B9}"/>
                </a:ext>
              </a:extLst>
            </p:cNvPr>
            <p:cNvSpPr/>
            <p:nvPr/>
          </p:nvSpPr>
          <p:spPr>
            <a:xfrm>
              <a:off x="10239429" y="4703907"/>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cxnSp>
        <p:nvCxnSpPr>
          <p:cNvPr id="153" name="직선 화살표 연결선 152">
            <a:extLst>
              <a:ext uri="{FF2B5EF4-FFF2-40B4-BE49-F238E27FC236}">
                <a16:creationId xmlns="" xmlns:a16="http://schemas.microsoft.com/office/drawing/2014/main" id="{CE91D1FC-6AC8-4858-8642-44C8273A5620}"/>
              </a:ext>
            </a:extLst>
          </p:cNvPr>
          <p:cNvCxnSpPr>
            <a:cxnSpLocks/>
            <a:stCxn id="93" idx="3"/>
            <a:endCxn id="146" idx="1"/>
          </p:cNvCxnSpPr>
          <p:nvPr/>
        </p:nvCxnSpPr>
        <p:spPr>
          <a:xfrm>
            <a:off x="9648438" y="5018881"/>
            <a:ext cx="223627"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직사각형 158"/>
          <p:cNvSpPr/>
          <p:nvPr/>
        </p:nvSpPr>
        <p:spPr>
          <a:xfrm>
            <a:off x="10036447" y="3610047"/>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reviewModify.jpg</a:t>
            </a:r>
          </a:p>
        </p:txBody>
      </p:sp>
      <p:cxnSp>
        <p:nvCxnSpPr>
          <p:cNvPr id="161" name="직선 화살표 연결선 160">
            <a:extLst>
              <a:ext uri="{FF2B5EF4-FFF2-40B4-BE49-F238E27FC236}">
                <a16:creationId xmlns="" xmlns:a16="http://schemas.microsoft.com/office/drawing/2014/main" id="{CE91D1FC-6AC8-4858-8642-44C8273A5620}"/>
              </a:ext>
            </a:extLst>
          </p:cNvPr>
          <p:cNvCxnSpPr>
            <a:cxnSpLocks/>
            <a:stCxn id="146" idx="0"/>
            <a:endCxn id="159" idx="2"/>
          </p:cNvCxnSpPr>
          <p:nvPr/>
        </p:nvCxnSpPr>
        <p:spPr>
          <a:xfrm flipH="1" flipV="1">
            <a:off x="10702521" y="3917454"/>
            <a:ext cx="1" cy="7042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70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19F2D03-4DCC-42DA-95ED-B3FF360D7F63}"/>
              </a:ext>
            </a:extLst>
          </p:cNvPr>
          <p:cNvSpPr>
            <a:spLocks noGrp="1"/>
          </p:cNvSpPr>
          <p:nvPr>
            <p:ph type="title"/>
          </p:nvPr>
        </p:nvSpPr>
        <p:spPr/>
        <p:txBody>
          <a:bodyPr/>
          <a:lstStyle/>
          <a:p>
            <a:r>
              <a:rPr lang="en-US" altLang="ko-KR" dirty="0"/>
              <a:t>User </a:t>
            </a:r>
            <a:r>
              <a:rPr lang="en-US" altLang="ko-KR" dirty="0" smtClean="0"/>
              <a:t>flow : </a:t>
            </a:r>
            <a:r>
              <a:rPr lang="ko-KR" altLang="en-US" dirty="0" smtClean="0"/>
              <a:t>관리자 페이지</a:t>
            </a:r>
            <a:endParaRPr lang="ko-KR" altLang="en-US" dirty="0"/>
          </a:p>
        </p:txBody>
      </p:sp>
      <p:graphicFrame>
        <p:nvGraphicFramePr>
          <p:cNvPr id="3" name="표 2">
            <a:extLst>
              <a:ext uri="{FF2B5EF4-FFF2-40B4-BE49-F238E27FC236}">
                <a16:creationId xmlns=""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988836872"/>
              </p:ext>
            </p:extLst>
          </p:nvPr>
        </p:nvGraphicFramePr>
        <p:xfrm>
          <a:off x="839416" y="1268760"/>
          <a:ext cx="10801200" cy="4968552"/>
        </p:xfrm>
        <a:graphic>
          <a:graphicData uri="http://schemas.openxmlformats.org/drawingml/2006/table">
            <a:tbl>
              <a:tblPr>
                <a:tableStyleId>{5C22544A-7EE6-4342-B048-85BDC9FD1C3A}</a:tableStyleId>
              </a:tblPr>
              <a:tblGrid>
                <a:gridCol w="1394570">
                  <a:extLst>
                    <a:ext uri="{9D8B030D-6E8A-4147-A177-3AD203B41FA5}">
                      <a16:colId xmlns="" xmlns:a16="http://schemas.microsoft.com/office/drawing/2014/main" val="554055183"/>
                    </a:ext>
                  </a:extLst>
                </a:gridCol>
                <a:gridCol w="4703315">
                  <a:extLst>
                    <a:ext uri="{9D8B030D-6E8A-4147-A177-3AD203B41FA5}">
                      <a16:colId xmlns="" xmlns:a16="http://schemas.microsoft.com/office/drawing/2014/main" val="20000"/>
                    </a:ext>
                  </a:extLst>
                </a:gridCol>
                <a:gridCol w="4703315"/>
              </a:tblGrid>
              <a:tr h="432048">
                <a:tc rowSpan="2">
                  <a:txBody>
                    <a:bodyPr/>
                    <a:lstStyle/>
                    <a:p>
                      <a:pPr algn="ctr" latinLnBrk="1"/>
                      <a:r>
                        <a:rPr lang="en-US" altLang="ko-KR" sz="1000" b="1" dirty="0" err="1" smtClean="0">
                          <a:solidFill>
                            <a:schemeClr val="tx1"/>
                          </a:solidFill>
                        </a:rPr>
                        <a:t>adminBoard</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0" dirty="0" smtClean="0">
                          <a:solidFill>
                            <a:schemeClr val="tx1"/>
                          </a:solidFill>
                        </a:rPr>
                        <a:t>Q&amp;A</a:t>
                      </a:r>
                      <a:r>
                        <a:rPr lang="en-US" altLang="ko-KR" sz="1000" b="0" baseline="0" dirty="0" smtClean="0">
                          <a:solidFill>
                            <a:schemeClr val="tx1"/>
                          </a:solidFill>
                        </a:rPr>
                        <a:t> </a:t>
                      </a:r>
                      <a:r>
                        <a:rPr lang="ko-KR" altLang="en-US" sz="1000" b="0" baseline="0" dirty="0" smtClean="0">
                          <a:solidFill>
                            <a:schemeClr val="tx1"/>
                          </a:solidFill>
                        </a:rPr>
                        <a:t>게시판</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r>
                        <a:rPr lang="ko-KR" altLang="en-US" sz="1000" b="0" dirty="0" smtClean="0">
                          <a:solidFill>
                            <a:schemeClr val="tx1"/>
                          </a:solidFill>
                        </a:rPr>
                        <a:t>신고 게시판</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536504">
                <a:tc vMerge="1">
                  <a:txBody>
                    <a:bodyPr/>
                    <a:lstStyle/>
                    <a:p>
                      <a:pPr latinLnBrk="1"/>
                      <a:endParaRPr lang="ko-KR" altLang="en-US"/>
                    </a:p>
                  </a:txBody>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r>
            </a:tbl>
          </a:graphicData>
        </a:graphic>
      </p:graphicFrame>
      <p:sp>
        <p:nvSpPr>
          <p:cNvPr id="139" name="TextBox 138">
            <a:extLst>
              <a:ext uri="{FF2B5EF4-FFF2-40B4-BE49-F238E27FC236}">
                <a16:creationId xmlns=""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cxnSp>
        <p:nvCxnSpPr>
          <p:cNvPr id="60" name="직선 화살표 연결선 59">
            <a:extLst>
              <a:ext uri="{FF2B5EF4-FFF2-40B4-BE49-F238E27FC236}">
                <a16:creationId xmlns="" xmlns:a16="http://schemas.microsoft.com/office/drawing/2014/main" id="{3EDA3593-F331-4B43-B8B1-68EE7CADE1D7}"/>
              </a:ext>
            </a:extLst>
          </p:cNvPr>
          <p:cNvCxnSpPr>
            <a:stCxn id="62" idx="2"/>
            <a:endCxn id="65" idx="0"/>
          </p:cNvCxnSpPr>
          <p:nvPr/>
        </p:nvCxnSpPr>
        <p:spPr>
          <a:xfrm>
            <a:off x="4507750" y="2522339"/>
            <a:ext cx="4589" cy="35862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2" name="순서도: 문서 4">
            <a:extLst>
              <a:ext uri="{FF2B5EF4-FFF2-40B4-BE49-F238E27FC236}">
                <a16:creationId xmlns:a16="http://schemas.microsoft.com/office/drawing/2014/main" xmlns="" id="{27298BDD-BEED-483B-A942-11880CD2BCCD}"/>
              </a:ext>
            </a:extLst>
          </p:cNvPr>
          <p:cNvSpPr/>
          <p:nvPr/>
        </p:nvSpPr>
        <p:spPr>
          <a:xfrm>
            <a:off x="3594298" y="2271886"/>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adminBoard.jsp</a:t>
            </a:r>
            <a:endParaRPr lang="en-US" altLang="ko-KR" sz="800" dirty="0">
              <a:solidFill>
                <a:schemeClr val="tx1"/>
              </a:solidFill>
              <a:latin typeface="+mn-ea"/>
            </a:endParaRPr>
          </a:p>
        </p:txBody>
      </p:sp>
      <p:sp>
        <p:nvSpPr>
          <p:cNvPr id="65" name="직사각형 64"/>
          <p:cNvSpPr/>
          <p:nvPr/>
        </p:nvSpPr>
        <p:spPr>
          <a:xfrm>
            <a:off x="3846265" y="2880965"/>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&lt;Button&gt;</a:t>
            </a:r>
          </a:p>
          <a:p>
            <a:pPr algn="ctr"/>
            <a:r>
              <a:rPr lang="en-US" altLang="ko-KR" sz="800" dirty="0" err="1" smtClean="0">
                <a:solidFill>
                  <a:schemeClr val="tx1"/>
                </a:solidFill>
              </a:rPr>
              <a:t>Qna</a:t>
            </a:r>
            <a:r>
              <a:rPr lang="en-US" altLang="ko-KR" sz="800" dirty="0" smtClean="0">
                <a:solidFill>
                  <a:schemeClr val="tx1"/>
                </a:solidFill>
              </a:rPr>
              <a:t> </a:t>
            </a:r>
          </a:p>
        </p:txBody>
      </p:sp>
      <p:sp>
        <p:nvSpPr>
          <p:cNvPr id="66" name="직사각형 65"/>
          <p:cNvSpPr/>
          <p:nvPr/>
        </p:nvSpPr>
        <p:spPr>
          <a:xfrm>
            <a:off x="3846265" y="3551604"/>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&lt;a&gt;</a:t>
            </a:r>
          </a:p>
          <a:p>
            <a:pPr algn="ctr"/>
            <a:r>
              <a:rPr lang="ko-KR" altLang="en-US" sz="800" dirty="0" err="1" smtClean="0">
                <a:solidFill>
                  <a:schemeClr val="tx1"/>
                </a:solidFill>
              </a:rPr>
              <a:t>게시글</a:t>
            </a:r>
            <a:r>
              <a:rPr lang="ko-KR" altLang="en-US" sz="800" dirty="0" smtClean="0">
                <a:solidFill>
                  <a:schemeClr val="tx1"/>
                </a:solidFill>
              </a:rPr>
              <a:t> 제목</a:t>
            </a:r>
            <a:endParaRPr lang="en-US" altLang="ko-KR" sz="800" dirty="0" smtClean="0">
              <a:solidFill>
                <a:schemeClr val="tx1"/>
              </a:solidFill>
            </a:endParaRPr>
          </a:p>
        </p:txBody>
      </p:sp>
      <p:cxnSp>
        <p:nvCxnSpPr>
          <p:cNvPr id="98" name="직선 화살표 연결선 97">
            <a:extLst>
              <a:ext uri="{FF2B5EF4-FFF2-40B4-BE49-F238E27FC236}">
                <a16:creationId xmlns="" xmlns:a16="http://schemas.microsoft.com/office/drawing/2014/main" id="{3EDA3593-F331-4B43-B8B1-68EE7CADE1D7}"/>
              </a:ext>
            </a:extLst>
          </p:cNvPr>
          <p:cNvCxnSpPr>
            <a:stCxn id="65" idx="2"/>
            <a:endCxn id="66" idx="0"/>
          </p:cNvCxnSpPr>
          <p:nvPr/>
        </p:nvCxnSpPr>
        <p:spPr>
          <a:xfrm>
            <a:off x="4512339" y="3188372"/>
            <a:ext cx="0" cy="3632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9" name="순서도: 판단 98">
            <a:extLst>
              <a:ext uri="{FF2B5EF4-FFF2-40B4-BE49-F238E27FC236}">
                <a16:creationId xmlns="" xmlns:a16="http://schemas.microsoft.com/office/drawing/2014/main" id="{C07A0973-7A51-4E56-927B-66B2A3E6F2B9}"/>
              </a:ext>
            </a:extLst>
          </p:cNvPr>
          <p:cNvSpPr/>
          <p:nvPr/>
        </p:nvSpPr>
        <p:spPr>
          <a:xfrm>
            <a:off x="3522229" y="4138602"/>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t>()</a:t>
            </a:r>
            <a:r>
              <a:rPr lang="en-US" altLang="ko-KR" sz="800" dirty="0">
                <a:solidFill>
                  <a:schemeClr val="dk1"/>
                </a:solidFill>
              </a:rPr>
              <a:t> </a:t>
            </a:r>
            <a:r>
              <a:rPr lang="en-US" altLang="ko-KR" sz="800" dirty="0" err="1" smtClean="0">
                <a:solidFill>
                  <a:schemeClr val="dk1"/>
                </a:solidFill>
              </a:rPr>
              <a:t>QnaBoardView</a:t>
            </a:r>
            <a:endParaRPr lang="en-US" altLang="ko-KR" sz="800" dirty="0" smtClean="0">
              <a:solidFill>
                <a:schemeClr val="dk1"/>
              </a:solidFill>
            </a:endParaRPr>
          </a:p>
          <a:p>
            <a:pPr algn="ctr"/>
            <a:r>
              <a:rPr lang="en-US" altLang="ko-KR" sz="800" dirty="0" smtClean="0">
                <a:solidFill>
                  <a:schemeClr val="dk1"/>
                </a:solidFill>
              </a:rPr>
              <a:t>Action.java</a:t>
            </a:r>
          </a:p>
        </p:txBody>
      </p:sp>
      <p:cxnSp>
        <p:nvCxnSpPr>
          <p:cNvPr id="104" name="직선 화살표 연결선 103">
            <a:extLst>
              <a:ext uri="{FF2B5EF4-FFF2-40B4-BE49-F238E27FC236}">
                <a16:creationId xmlns="" xmlns:a16="http://schemas.microsoft.com/office/drawing/2014/main" id="{3EDA3593-F331-4B43-B8B1-68EE7CADE1D7}"/>
              </a:ext>
            </a:extLst>
          </p:cNvPr>
          <p:cNvCxnSpPr>
            <a:stCxn id="66" idx="2"/>
            <a:endCxn id="99" idx="0"/>
          </p:cNvCxnSpPr>
          <p:nvPr/>
        </p:nvCxnSpPr>
        <p:spPr>
          <a:xfrm>
            <a:off x="4512339" y="3859011"/>
            <a:ext cx="0" cy="2795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05" name="직사각형 104"/>
          <p:cNvSpPr/>
          <p:nvPr/>
        </p:nvSpPr>
        <p:spPr>
          <a:xfrm>
            <a:off x="2689086" y="4184282"/>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404.jsp</a:t>
            </a:r>
            <a:endParaRPr lang="ko-KR" altLang="en-US" sz="800" dirty="0">
              <a:solidFill>
                <a:schemeClr val="tx1"/>
              </a:solidFill>
            </a:endParaRPr>
          </a:p>
        </p:txBody>
      </p:sp>
      <p:cxnSp>
        <p:nvCxnSpPr>
          <p:cNvPr id="117" name="직선 화살표 연결선 116">
            <a:extLst>
              <a:ext uri="{FF2B5EF4-FFF2-40B4-BE49-F238E27FC236}">
                <a16:creationId xmlns="" xmlns:a16="http://schemas.microsoft.com/office/drawing/2014/main" id="{3EDA3593-F331-4B43-B8B1-68EE7CADE1D7}"/>
              </a:ext>
            </a:extLst>
          </p:cNvPr>
          <p:cNvCxnSpPr>
            <a:stCxn id="99" idx="1"/>
            <a:endCxn id="105" idx="3"/>
          </p:cNvCxnSpPr>
          <p:nvPr/>
        </p:nvCxnSpPr>
        <p:spPr>
          <a:xfrm flipH="1" flipV="1">
            <a:off x="3220751" y="4337986"/>
            <a:ext cx="301478" cy="1093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직사각형 117">
            <a:extLst>
              <a:ext uri="{FF2B5EF4-FFF2-40B4-BE49-F238E27FC236}">
                <a16:creationId xmlns="" xmlns:a16="http://schemas.microsoft.com/office/drawing/2014/main" id="{A9428C8F-F6B1-42F6-AF7E-64F4E0684A90}"/>
              </a:ext>
            </a:extLst>
          </p:cNvPr>
          <p:cNvSpPr/>
          <p:nvPr/>
        </p:nvSpPr>
        <p:spPr>
          <a:xfrm>
            <a:off x="3250934" y="4076561"/>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120" name="직사각형 119">
            <a:extLst>
              <a:ext uri="{FF2B5EF4-FFF2-40B4-BE49-F238E27FC236}">
                <a16:creationId xmlns="" xmlns:a16="http://schemas.microsoft.com/office/drawing/2014/main" id="{A9428C8F-F6B1-42F6-AF7E-64F4E0684A90}"/>
              </a:ext>
            </a:extLst>
          </p:cNvPr>
          <p:cNvSpPr/>
          <p:nvPr/>
        </p:nvSpPr>
        <p:spPr>
          <a:xfrm>
            <a:off x="4619499" y="4559240"/>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sp>
        <p:nvSpPr>
          <p:cNvPr id="122" name="순서도: 문서 4">
            <a:extLst>
              <a:ext uri="{FF2B5EF4-FFF2-40B4-BE49-F238E27FC236}">
                <a16:creationId xmlns:a16="http://schemas.microsoft.com/office/drawing/2014/main" xmlns="" id="{27298BDD-BEED-483B-A942-11880CD2BCCD}"/>
              </a:ext>
            </a:extLst>
          </p:cNvPr>
          <p:cNvSpPr/>
          <p:nvPr/>
        </p:nvSpPr>
        <p:spPr>
          <a:xfrm>
            <a:off x="3598887" y="4817001"/>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QAView</a:t>
            </a:r>
            <a:r>
              <a:rPr lang="en-US" altLang="ko-KR" sz="800" dirty="0" err="1" smtClean="0">
                <a:solidFill>
                  <a:schemeClr val="tx1"/>
                </a:solidFill>
                <a:latin typeface="+mn-ea"/>
              </a:rPr>
              <a:t>.jsp</a:t>
            </a:r>
            <a:endParaRPr lang="en-US" altLang="ko-KR" sz="800" dirty="0">
              <a:solidFill>
                <a:schemeClr val="tx1"/>
              </a:solidFill>
              <a:latin typeface="+mn-ea"/>
            </a:endParaRPr>
          </a:p>
        </p:txBody>
      </p:sp>
      <p:cxnSp>
        <p:nvCxnSpPr>
          <p:cNvPr id="123" name="직선 화살표 연결선 122">
            <a:extLst>
              <a:ext uri="{FF2B5EF4-FFF2-40B4-BE49-F238E27FC236}">
                <a16:creationId xmlns="" xmlns:a16="http://schemas.microsoft.com/office/drawing/2014/main" id="{3EDA3593-F331-4B43-B8B1-68EE7CADE1D7}"/>
              </a:ext>
            </a:extLst>
          </p:cNvPr>
          <p:cNvCxnSpPr>
            <a:stCxn id="99" idx="2"/>
            <a:endCxn id="122" idx="0"/>
          </p:cNvCxnSpPr>
          <p:nvPr/>
        </p:nvCxnSpPr>
        <p:spPr>
          <a:xfrm>
            <a:off x="4512339" y="4559240"/>
            <a:ext cx="0" cy="25776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4" name="직선 화살표 연결선 123"/>
          <p:cNvCxnSpPr/>
          <p:nvPr/>
        </p:nvCxnSpPr>
        <p:spPr>
          <a:xfrm flipV="1">
            <a:off x="5626454" y="4269585"/>
            <a:ext cx="186973" cy="3984"/>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125" name="직사각형 124">
            <a:extLst>
              <a:ext uri="{FF2B5EF4-FFF2-40B4-BE49-F238E27FC236}">
                <a16:creationId xmlns="" xmlns:a16="http://schemas.microsoft.com/office/drawing/2014/main" id="{A9428C8F-F6B1-42F6-AF7E-64F4E0684A90}"/>
              </a:ext>
            </a:extLst>
          </p:cNvPr>
          <p:cNvSpPr/>
          <p:nvPr/>
        </p:nvSpPr>
        <p:spPr>
          <a:xfrm>
            <a:off x="5719941" y="4567041"/>
            <a:ext cx="736099" cy="461665"/>
          </a:xfrm>
          <a:prstGeom prst="rect">
            <a:avLst/>
          </a:prstGeom>
        </p:spPr>
        <p:txBody>
          <a:bodyPr wrap="none">
            <a:spAutoFit/>
          </a:bodyPr>
          <a:lstStyle/>
          <a:p>
            <a:r>
              <a:rPr lang="en-US" altLang="ko-KR" sz="800" dirty="0" smtClean="0"/>
              <a:t>DG_QNA</a:t>
            </a:r>
          </a:p>
          <a:p>
            <a:r>
              <a:rPr lang="en-US" altLang="ko-KR" sz="800" dirty="0" smtClean="0"/>
              <a:t>DG_QREPLY</a:t>
            </a:r>
          </a:p>
          <a:p>
            <a:r>
              <a:rPr lang="en-US" altLang="ko-KR" sz="800" dirty="0" smtClean="0"/>
              <a:t>FILENAME</a:t>
            </a:r>
          </a:p>
        </p:txBody>
      </p:sp>
      <p:pic>
        <p:nvPicPr>
          <p:cNvPr id="126" name="그림 125" descr="모니터, 컴퓨터이(가) 표시된 사진&#10;&#10;자동 생성된 설명">
            <a:extLst>
              <a:ext uri="{FF2B5EF4-FFF2-40B4-BE49-F238E27FC236}">
                <a16:creationId xmlns:a16="http://schemas.microsoft.com/office/drawing/2014/main" xmlns=""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1627" y="4072936"/>
            <a:ext cx="611352" cy="586336"/>
          </a:xfrm>
          <a:prstGeom prst="rect">
            <a:avLst/>
          </a:prstGeom>
        </p:spPr>
      </p:pic>
      <p:cxnSp>
        <p:nvCxnSpPr>
          <p:cNvPr id="127" name="직선 화살표 연결선 126"/>
          <p:cNvCxnSpPr/>
          <p:nvPr/>
        </p:nvCxnSpPr>
        <p:spPr>
          <a:xfrm flipH="1">
            <a:off x="5563090" y="4404493"/>
            <a:ext cx="228858" cy="9108"/>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128" name="직선 화살표 연결선 127">
            <a:extLst>
              <a:ext uri="{FF2B5EF4-FFF2-40B4-BE49-F238E27FC236}">
                <a16:creationId xmlns="" xmlns:a16="http://schemas.microsoft.com/office/drawing/2014/main" id="{3EDA3593-F331-4B43-B8B1-68EE7CADE1D7}"/>
              </a:ext>
            </a:extLst>
          </p:cNvPr>
          <p:cNvCxnSpPr>
            <a:stCxn id="129" idx="2"/>
            <a:endCxn id="130" idx="0"/>
          </p:cNvCxnSpPr>
          <p:nvPr/>
        </p:nvCxnSpPr>
        <p:spPr>
          <a:xfrm>
            <a:off x="9210808" y="2527325"/>
            <a:ext cx="4589" cy="35862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문서 4">
            <a:extLst>
              <a:ext uri="{FF2B5EF4-FFF2-40B4-BE49-F238E27FC236}">
                <a16:creationId xmlns:a16="http://schemas.microsoft.com/office/drawing/2014/main" xmlns="" id="{27298BDD-BEED-483B-A942-11880CD2BCCD}"/>
              </a:ext>
            </a:extLst>
          </p:cNvPr>
          <p:cNvSpPr/>
          <p:nvPr/>
        </p:nvSpPr>
        <p:spPr>
          <a:xfrm>
            <a:off x="8297356" y="2276872"/>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adminBoard.jsp</a:t>
            </a:r>
            <a:endParaRPr lang="en-US" altLang="ko-KR" sz="800" dirty="0">
              <a:solidFill>
                <a:schemeClr val="tx1"/>
              </a:solidFill>
              <a:latin typeface="+mn-ea"/>
            </a:endParaRPr>
          </a:p>
        </p:txBody>
      </p:sp>
      <p:sp>
        <p:nvSpPr>
          <p:cNvPr id="130" name="직사각형 129"/>
          <p:cNvSpPr/>
          <p:nvPr/>
        </p:nvSpPr>
        <p:spPr>
          <a:xfrm>
            <a:off x="8549323" y="2885951"/>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&lt;Button&gt;</a:t>
            </a:r>
          </a:p>
          <a:p>
            <a:pPr algn="ctr"/>
            <a:r>
              <a:rPr lang="en-US" altLang="ko-KR" sz="800" dirty="0" smtClean="0">
                <a:solidFill>
                  <a:schemeClr val="tx1"/>
                </a:solidFill>
              </a:rPr>
              <a:t>Report </a:t>
            </a:r>
          </a:p>
        </p:txBody>
      </p:sp>
      <p:sp>
        <p:nvSpPr>
          <p:cNvPr id="131" name="직사각형 130"/>
          <p:cNvSpPr/>
          <p:nvPr/>
        </p:nvSpPr>
        <p:spPr>
          <a:xfrm>
            <a:off x="8549323" y="3556590"/>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&lt;a&gt;</a:t>
            </a:r>
          </a:p>
          <a:p>
            <a:pPr algn="ctr"/>
            <a:r>
              <a:rPr lang="ko-KR" altLang="en-US" sz="800" dirty="0" err="1" smtClean="0">
                <a:solidFill>
                  <a:schemeClr val="tx1"/>
                </a:solidFill>
              </a:rPr>
              <a:t>게시글</a:t>
            </a:r>
            <a:r>
              <a:rPr lang="ko-KR" altLang="en-US" sz="800" dirty="0" smtClean="0">
                <a:solidFill>
                  <a:schemeClr val="tx1"/>
                </a:solidFill>
              </a:rPr>
              <a:t> 제목</a:t>
            </a:r>
            <a:endParaRPr lang="en-US" altLang="ko-KR" sz="800" dirty="0" smtClean="0">
              <a:solidFill>
                <a:schemeClr val="tx1"/>
              </a:solidFill>
            </a:endParaRPr>
          </a:p>
        </p:txBody>
      </p:sp>
      <p:cxnSp>
        <p:nvCxnSpPr>
          <p:cNvPr id="132" name="직선 화살표 연결선 131">
            <a:extLst>
              <a:ext uri="{FF2B5EF4-FFF2-40B4-BE49-F238E27FC236}">
                <a16:creationId xmlns="" xmlns:a16="http://schemas.microsoft.com/office/drawing/2014/main" id="{3EDA3593-F331-4B43-B8B1-68EE7CADE1D7}"/>
              </a:ext>
            </a:extLst>
          </p:cNvPr>
          <p:cNvCxnSpPr>
            <a:stCxn id="130" idx="2"/>
            <a:endCxn id="131" idx="0"/>
          </p:cNvCxnSpPr>
          <p:nvPr/>
        </p:nvCxnSpPr>
        <p:spPr>
          <a:xfrm>
            <a:off x="9215397" y="3193358"/>
            <a:ext cx="0" cy="3632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3" name="순서도: 판단 132">
            <a:extLst>
              <a:ext uri="{FF2B5EF4-FFF2-40B4-BE49-F238E27FC236}">
                <a16:creationId xmlns="" xmlns:a16="http://schemas.microsoft.com/office/drawing/2014/main" id="{C07A0973-7A51-4E56-927B-66B2A3E6F2B9}"/>
              </a:ext>
            </a:extLst>
          </p:cNvPr>
          <p:cNvSpPr/>
          <p:nvPr/>
        </p:nvSpPr>
        <p:spPr>
          <a:xfrm>
            <a:off x="8225287" y="4143588"/>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ReportViewOk</a:t>
            </a:r>
            <a:endParaRPr lang="en-US" altLang="ko-KR" sz="800" dirty="0" smtClean="0">
              <a:solidFill>
                <a:schemeClr val="tx1"/>
              </a:solidFill>
            </a:endParaRPr>
          </a:p>
          <a:p>
            <a:pPr algn="ctr"/>
            <a:r>
              <a:rPr lang="en-US" altLang="ko-KR" sz="800" dirty="0" smtClean="0">
                <a:solidFill>
                  <a:schemeClr val="tx1"/>
                </a:solidFill>
              </a:rPr>
              <a:t>Action.java</a:t>
            </a:r>
          </a:p>
        </p:txBody>
      </p:sp>
      <p:cxnSp>
        <p:nvCxnSpPr>
          <p:cNvPr id="134" name="직선 화살표 연결선 133">
            <a:extLst>
              <a:ext uri="{FF2B5EF4-FFF2-40B4-BE49-F238E27FC236}">
                <a16:creationId xmlns="" xmlns:a16="http://schemas.microsoft.com/office/drawing/2014/main" id="{3EDA3593-F331-4B43-B8B1-68EE7CADE1D7}"/>
              </a:ext>
            </a:extLst>
          </p:cNvPr>
          <p:cNvCxnSpPr>
            <a:stCxn id="131" idx="2"/>
            <a:endCxn id="133" idx="0"/>
          </p:cNvCxnSpPr>
          <p:nvPr/>
        </p:nvCxnSpPr>
        <p:spPr>
          <a:xfrm>
            <a:off x="9215397" y="3863997"/>
            <a:ext cx="0" cy="2795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직사각형 134"/>
          <p:cNvSpPr/>
          <p:nvPr/>
        </p:nvSpPr>
        <p:spPr>
          <a:xfrm>
            <a:off x="7392144" y="4189268"/>
            <a:ext cx="531665"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404.jsp</a:t>
            </a:r>
            <a:endParaRPr lang="ko-KR" altLang="en-US" sz="800" dirty="0">
              <a:solidFill>
                <a:schemeClr val="tx1"/>
              </a:solidFill>
            </a:endParaRPr>
          </a:p>
        </p:txBody>
      </p:sp>
      <p:cxnSp>
        <p:nvCxnSpPr>
          <p:cNvPr id="136" name="직선 화살표 연결선 135">
            <a:extLst>
              <a:ext uri="{FF2B5EF4-FFF2-40B4-BE49-F238E27FC236}">
                <a16:creationId xmlns="" xmlns:a16="http://schemas.microsoft.com/office/drawing/2014/main" id="{3EDA3593-F331-4B43-B8B1-68EE7CADE1D7}"/>
              </a:ext>
            </a:extLst>
          </p:cNvPr>
          <p:cNvCxnSpPr>
            <a:stCxn id="133" idx="1"/>
            <a:endCxn id="135" idx="3"/>
          </p:cNvCxnSpPr>
          <p:nvPr/>
        </p:nvCxnSpPr>
        <p:spPr>
          <a:xfrm flipH="1" flipV="1">
            <a:off x="7923809" y="4342972"/>
            <a:ext cx="301478" cy="1093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7" name="직사각형 136">
            <a:extLst>
              <a:ext uri="{FF2B5EF4-FFF2-40B4-BE49-F238E27FC236}">
                <a16:creationId xmlns="" xmlns:a16="http://schemas.microsoft.com/office/drawing/2014/main" id="{A9428C8F-F6B1-42F6-AF7E-64F4E0684A90}"/>
              </a:ext>
            </a:extLst>
          </p:cNvPr>
          <p:cNvSpPr/>
          <p:nvPr/>
        </p:nvSpPr>
        <p:spPr>
          <a:xfrm>
            <a:off x="7953992" y="4081547"/>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138" name="직사각형 137">
            <a:extLst>
              <a:ext uri="{FF2B5EF4-FFF2-40B4-BE49-F238E27FC236}">
                <a16:creationId xmlns="" xmlns:a16="http://schemas.microsoft.com/office/drawing/2014/main" id="{A9428C8F-F6B1-42F6-AF7E-64F4E0684A90}"/>
              </a:ext>
            </a:extLst>
          </p:cNvPr>
          <p:cNvSpPr/>
          <p:nvPr/>
        </p:nvSpPr>
        <p:spPr>
          <a:xfrm>
            <a:off x="9322557" y="4564226"/>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sp>
        <p:nvSpPr>
          <p:cNvPr id="140" name="순서도: 문서 4">
            <a:extLst>
              <a:ext uri="{FF2B5EF4-FFF2-40B4-BE49-F238E27FC236}">
                <a16:creationId xmlns:a16="http://schemas.microsoft.com/office/drawing/2014/main" xmlns="" id="{27298BDD-BEED-483B-A942-11880CD2BCCD}"/>
              </a:ext>
            </a:extLst>
          </p:cNvPr>
          <p:cNvSpPr/>
          <p:nvPr/>
        </p:nvSpPr>
        <p:spPr>
          <a:xfrm>
            <a:off x="8301945" y="4821987"/>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reportView</a:t>
            </a:r>
            <a:r>
              <a:rPr lang="en-US" altLang="ko-KR" sz="800" dirty="0" err="1" smtClean="0">
                <a:solidFill>
                  <a:schemeClr val="tx1"/>
                </a:solidFill>
                <a:latin typeface="+mn-ea"/>
              </a:rPr>
              <a:t>.jsp</a:t>
            </a:r>
            <a:endParaRPr lang="en-US" altLang="ko-KR" sz="800" dirty="0">
              <a:solidFill>
                <a:schemeClr val="tx1"/>
              </a:solidFill>
              <a:latin typeface="+mn-ea"/>
            </a:endParaRPr>
          </a:p>
        </p:txBody>
      </p:sp>
      <p:cxnSp>
        <p:nvCxnSpPr>
          <p:cNvPr id="141" name="직선 화살표 연결선 140">
            <a:extLst>
              <a:ext uri="{FF2B5EF4-FFF2-40B4-BE49-F238E27FC236}">
                <a16:creationId xmlns="" xmlns:a16="http://schemas.microsoft.com/office/drawing/2014/main" id="{3EDA3593-F331-4B43-B8B1-68EE7CADE1D7}"/>
              </a:ext>
            </a:extLst>
          </p:cNvPr>
          <p:cNvCxnSpPr>
            <a:stCxn id="133" idx="2"/>
            <a:endCxn id="140" idx="0"/>
          </p:cNvCxnSpPr>
          <p:nvPr/>
        </p:nvCxnSpPr>
        <p:spPr>
          <a:xfrm>
            <a:off x="9215397" y="4564226"/>
            <a:ext cx="0" cy="25776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2" name="직선 화살표 연결선 141"/>
          <p:cNvCxnSpPr/>
          <p:nvPr/>
        </p:nvCxnSpPr>
        <p:spPr>
          <a:xfrm flipV="1">
            <a:off x="10329512" y="4274571"/>
            <a:ext cx="186973" cy="3984"/>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143" name="직사각형 142">
            <a:extLst>
              <a:ext uri="{FF2B5EF4-FFF2-40B4-BE49-F238E27FC236}">
                <a16:creationId xmlns="" xmlns:a16="http://schemas.microsoft.com/office/drawing/2014/main" id="{A9428C8F-F6B1-42F6-AF7E-64F4E0684A90}"/>
              </a:ext>
            </a:extLst>
          </p:cNvPr>
          <p:cNvSpPr/>
          <p:nvPr/>
        </p:nvSpPr>
        <p:spPr>
          <a:xfrm>
            <a:off x="10422999" y="4572027"/>
            <a:ext cx="745717" cy="338554"/>
          </a:xfrm>
          <a:prstGeom prst="rect">
            <a:avLst/>
          </a:prstGeom>
        </p:spPr>
        <p:txBody>
          <a:bodyPr wrap="none">
            <a:spAutoFit/>
          </a:bodyPr>
          <a:lstStyle/>
          <a:p>
            <a:r>
              <a:rPr lang="en-US" altLang="ko-KR" sz="800" dirty="0" smtClean="0"/>
              <a:t>DG_REPORT</a:t>
            </a:r>
          </a:p>
          <a:p>
            <a:r>
              <a:rPr lang="en-US" altLang="ko-KR" sz="800" dirty="0" smtClean="0"/>
              <a:t>FILENAME</a:t>
            </a:r>
          </a:p>
        </p:txBody>
      </p:sp>
      <p:pic>
        <p:nvPicPr>
          <p:cNvPr id="144" name="그림 143" descr="모니터, 컴퓨터이(가) 표시된 사진&#10;&#10;자동 생성된 설명">
            <a:extLst>
              <a:ext uri="{FF2B5EF4-FFF2-40B4-BE49-F238E27FC236}">
                <a16:creationId xmlns:a16="http://schemas.microsoft.com/office/drawing/2014/main" xmlns=""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4685" y="4077922"/>
            <a:ext cx="611352" cy="586336"/>
          </a:xfrm>
          <a:prstGeom prst="rect">
            <a:avLst/>
          </a:prstGeom>
        </p:spPr>
      </p:pic>
      <p:cxnSp>
        <p:nvCxnSpPr>
          <p:cNvPr id="148" name="직선 화살표 연결선 147"/>
          <p:cNvCxnSpPr/>
          <p:nvPr/>
        </p:nvCxnSpPr>
        <p:spPr>
          <a:xfrm flipH="1">
            <a:off x="10266148" y="4409479"/>
            <a:ext cx="228858" cy="9108"/>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5367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19F2D03-4DCC-42DA-95ED-B3FF360D7F63}"/>
              </a:ext>
            </a:extLst>
          </p:cNvPr>
          <p:cNvSpPr>
            <a:spLocks noGrp="1"/>
          </p:cNvSpPr>
          <p:nvPr>
            <p:ph type="title"/>
          </p:nvPr>
        </p:nvSpPr>
        <p:spPr/>
        <p:txBody>
          <a:bodyPr/>
          <a:lstStyle/>
          <a:p>
            <a:r>
              <a:rPr lang="en-US" altLang="ko-KR" dirty="0"/>
              <a:t>User </a:t>
            </a:r>
            <a:r>
              <a:rPr lang="en-US" altLang="ko-KR" dirty="0" smtClean="0"/>
              <a:t>flow : </a:t>
            </a:r>
            <a:r>
              <a:rPr lang="ko-KR" altLang="en-US" dirty="0" smtClean="0"/>
              <a:t>운동성향 페이지</a:t>
            </a:r>
            <a:r>
              <a:rPr lang="en-US" altLang="ko-KR" dirty="0" smtClean="0"/>
              <a:t>, </a:t>
            </a:r>
            <a:r>
              <a:rPr lang="ko-KR" altLang="en-US" dirty="0" smtClean="0"/>
              <a:t>결과 목록 페이지</a:t>
            </a:r>
            <a:endParaRPr lang="ko-KR" altLang="en-US" dirty="0"/>
          </a:p>
        </p:txBody>
      </p:sp>
      <p:graphicFrame>
        <p:nvGraphicFramePr>
          <p:cNvPr id="3" name="표 2">
            <a:extLst>
              <a:ext uri="{FF2B5EF4-FFF2-40B4-BE49-F238E27FC236}">
                <a16:creationId xmlns=""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584093738"/>
              </p:ext>
            </p:extLst>
          </p:nvPr>
        </p:nvGraphicFramePr>
        <p:xfrm>
          <a:off x="1197870" y="1268760"/>
          <a:ext cx="9794675" cy="5256584"/>
        </p:xfrm>
        <a:graphic>
          <a:graphicData uri="http://schemas.openxmlformats.org/drawingml/2006/table">
            <a:tbl>
              <a:tblPr>
                <a:tableStyleId>{5C22544A-7EE6-4342-B048-85BDC9FD1C3A}</a:tableStyleId>
              </a:tblPr>
              <a:tblGrid>
                <a:gridCol w="937690">
                  <a:extLst>
                    <a:ext uri="{9D8B030D-6E8A-4147-A177-3AD203B41FA5}">
                      <a16:colId xmlns="" xmlns:a16="http://schemas.microsoft.com/office/drawing/2014/main" val="554055183"/>
                    </a:ext>
                  </a:extLst>
                </a:gridCol>
                <a:gridCol w="5544616">
                  <a:extLst>
                    <a:ext uri="{9D8B030D-6E8A-4147-A177-3AD203B41FA5}">
                      <a16:colId xmlns="" xmlns:a16="http://schemas.microsoft.com/office/drawing/2014/main" val="20000"/>
                    </a:ext>
                  </a:extLst>
                </a:gridCol>
                <a:gridCol w="3312369"/>
              </a:tblGrid>
              <a:tr h="5256584">
                <a:tc>
                  <a:txBody>
                    <a:bodyPr/>
                    <a:lstStyle/>
                    <a:p>
                      <a:pPr algn="ctr" latinLnBrk="1"/>
                      <a:r>
                        <a:rPr lang="en-US" altLang="ko-KR" sz="1000" b="1" dirty="0" smtClean="0">
                          <a:solidFill>
                            <a:schemeClr val="tx1"/>
                          </a:solidFill>
                        </a:rPr>
                        <a:t>propensity</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l" latinLnBrk="1"/>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139" name="TextBox 138">
            <a:extLst>
              <a:ext uri="{FF2B5EF4-FFF2-40B4-BE49-F238E27FC236}">
                <a16:creationId xmlns=""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63" name="순서도: 문서 4">
            <a:extLst>
              <a:ext uri="{FF2B5EF4-FFF2-40B4-BE49-F238E27FC236}">
                <a16:creationId xmlns:a16="http://schemas.microsoft.com/office/drawing/2014/main" xmlns="" id="{27298BDD-BEED-483B-A942-11880CD2BCCD}"/>
              </a:ext>
            </a:extLst>
          </p:cNvPr>
          <p:cNvSpPr/>
          <p:nvPr/>
        </p:nvSpPr>
        <p:spPr>
          <a:xfrm>
            <a:off x="4552478" y="1648649"/>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propensity.jsp</a:t>
            </a:r>
            <a:endParaRPr lang="en-US" altLang="ko-KR" sz="800" dirty="0">
              <a:solidFill>
                <a:schemeClr val="tx1"/>
              </a:solidFill>
              <a:latin typeface="+mn-ea"/>
            </a:endParaRPr>
          </a:p>
        </p:txBody>
      </p:sp>
      <p:sp>
        <p:nvSpPr>
          <p:cNvPr id="60" name="직사각형 59"/>
          <p:cNvSpPr/>
          <p:nvPr/>
        </p:nvSpPr>
        <p:spPr>
          <a:xfrm>
            <a:off x="4799856" y="3689048"/>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&lt;Button&gt;</a:t>
            </a:r>
          </a:p>
          <a:p>
            <a:pPr algn="ctr"/>
            <a:r>
              <a:rPr lang="ko-KR" altLang="en-US" sz="800" dirty="0" smtClean="0">
                <a:solidFill>
                  <a:schemeClr val="tx1"/>
                </a:solidFill>
              </a:rPr>
              <a:t>나의 트레이너는</a:t>
            </a:r>
            <a:r>
              <a:rPr lang="en-US" altLang="ko-KR" sz="800" dirty="0" smtClean="0">
                <a:solidFill>
                  <a:schemeClr val="tx1"/>
                </a:solidFill>
              </a:rPr>
              <a:t>?</a:t>
            </a:r>
          </a:p>
        </p:txBody>
      </p:sp>
      <p:cxnSp>
        <p:nvCxnSpPr>
          <p:cNvPr id="61" name="직선 화살표 연결선 60">
            <a:extLst>
              <a:ext uri="{FF2B5EF4-FFF2-40B4-BE49-F238E27FC236}">
                <a16:creationId xmlns="" xmlns:a16="http://schemas.microsoft.com/office/drawing/2014/main" id="{3EDA3593-F331-4B43-B8B1-68EE7CADE1D7}"/>
              </a:ext>
            </a:extLst>
          </p:cNvPr>
          <p:cNvCxnSpPr>
            <a:stCxn id="63" idx="2"/>
            <a:endCxn id="81" idx="0"/>
          </p:cNvCxnSpPr>
          <p:nvPr/>
        </p:nvCxnSpPr>
        <p:spPr>
          <a:xfrm>
            <a:off x="5465930" y="1899102"/>
            <a:ext cx="0" cy="38119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7" name="순서도: 판단 66">
            <a:extLst>
              <a:ext uri="{FF2B5EF4-FFF2-40B4-BE49-F238E27FC236}">
                <a16:creationId xmlns="" xmlns:a16="http://schemas.microsoft.com/office/drawing/2014/main" id="{C07A0973-7A51-4E56-927B-66B2A3E6F2B9}"/>
              </a:ext>
            </a:extLst>
          </p:cNvPr>
          <p:cNvSpPr/>
          <p:nvPr/>
        </p:nvSpPr>
        <p:spPr>
          <a:xfrm>
            <a:off x="4475820" y="4337120"/>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유효성 검사</a:t>
            </a:r>
            <a:r>
              <a:rPr lang="en-US" altLang="ko-KR" sz="800" dirty="0" smtClean="0"/>
              <a:t>()</a:t>
            </a:r>
            <a:endParaRPr lang="ko-KR" altLang="en-US" sz="800" dirty="0">
              <a:solidFill>
                <a:schemeClr val="tx1"/>
              </a:solidFill>
            </a:endParaRPr>
          </a:p>
        </p:txBody>
      </p:sp>
      <p:cxnSp>
        <p:nvCxnSpPr>
          <p:cNvPr id="71" name="직선 화살표 연결선 70">
            <a:extLst>
              <a:ext uri="{FF2B5EF4-FFF2-40B4-BE49-F238E27FC236}">
                <a16:creationId xmlns="" xmlns:a16="http://schemas.microsoft.com/office/drawing/2014/main" id="{3EDA3593-F331-4B43-B8B1-68EE7CADE1D7}"/>
              </a:ext>
            </a:extLst>
          </p:cNvPr>
          <p:cNvCxnSpPr>
            <a:endCxn id="67" idx="0"/>
          </p:cNvCxnSpPr>
          <p:nvPr/>
        </p:nvCxnSpPr>
        <p:spPr>
          <a:xfrm>
            <a:off x="5465930" y="3996456"/>
            <a:ext cx="0" cy="34066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74" name="그룹 73">
            <a:extLst>
              <a:ext uri="{FF2B5EF4-FFF2-40B4-BE49-F238E27FC236}">
                <a16:creationId xmlns:a16="http://schemas.microsoft.com/office/drawing/2014/main" xmlns="" id="{FB6A67B7-0440-423D-8FC0-28C93D04129C}"/>
              </a:ext>
            </a:extLst>
          </p:cNvPr>
          <p:cNvGrpSpPr/>
          <p:nvPr/>
        </p:nvGrpSpPr>
        <p:grpSpPr>
          <a:xfrm>
            <a:off x="2207568" y="4150286"/>
            <a:ext cx="1660913" cy="794305"/>
            <a:chOff x="9696401" y="4265098"/>
            <a:chExt cx="1474520" cy="642182"/>
          </a:xfrm>
        </p:grpSpPr>
        <p:sp>
          <p:nvSpPr>
            <p:cNvPr id="75" name="순서도: 처리 74">
              <a:extLst>
                <a:ext uri="{FF2B5EF4-FFF2-40B4-BE49-F238E27FC236}">
                  <a16:creationId xmlns:a16="http://schemas.microsoft.com/office/drawing/2014/main" xmlns=""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rPr>
                <a:t>알맞은 항목을 체크해주세요</a:t>
              </a:r>
              <a:r>
                <a:rPr lang="en-US" altLang="ko-KR" sz="800" dirty="0">
                  <a:solidFill>
                    <a:schemeClr val="tx1"/>
                  </a:solidFill>
                </a:rPr>
                <a:t>.</a:t>
              </a:r>
              <a:endParaRPr lang="en-US" altLang="ko-KR" sz="800" dirty="0">
                <a:solidFill>
                  <a:schemeClr val="tx1"/>
                </a:solidFill>
                <a:latin typeface="+mn-ea"/>
              </a:endParaRPr>
            </a:p>
          </p:txBody>
        </p:sp>
        <p:sp>
          <p:nvSpPr>
            <p:cNvPr id="76" name="사각형: 둥근 모서리 62">
              <a:extLst>
                <a:ext uri="{FF2B5EF4-FFF2-40B4-BE49-F238E27FC236}">
                  <a16:creationId xmlns:a16="http://schemas.microsoft.com/office/drawing/2014/main" xmlns=""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cxnSp>
        <p:nvCxnSpPr>
          <p:cNvPr id="77" name="직선 화살표 연결선 76">
            <a:extLst>
              <a:ext uri="{FF2B5EF4-FFF2-40B4-BE49-F238E27FC236}">
                <a16:creationId xmlns="" xmlns:a16="http://schemas.microsoft.com/office/drawing/2014/main" id="{3EDA3593-F331-4B43-B8B1-68EE7CADE1D7}"/>
              </a:ext>
            </a:extLst>
          </p:cNvPr>
          <p:cNvCxnSpPr>
            <a:stCxn id="67" idx="1"/>
            <a:endCxn id="75" idx="3"/>
          </p:cNvCxnSpPr>
          <p:nvPr/>
        </p:nvCxnSpPr>
        <p:spPr>
          <a:xfrm flipH="1">
            <a:off x="3868481" y="4547439"/>
            <a:ext cx="607339"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1" name="직사각형 80"/>
          <p:cNvSpPr/>
          <p:nvPr/>
        </p:nvSpPr>
        <p:spPr>
          <a:xfrm>
            <a:off x="4799856" y="2280295"/>
            <a:ext cx="1332148"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radioButton</a:t>
            </a:r>
            <a:r>
              <a:rPr lang="en-US" altLang="ko-KR" sz="800" dirty="0" smtClean="0">
                <a:solidFill>
                  <a:schemeClr val="tx1"/>
                </a:solidFill>
              </a:rPr>
              <a:t> Checked</a:t>
            </a:r>
          </a:p>
        </p:txBody>
      </p:sp>
      <p:sp>
        <p:nvSpPr>
          <p:cNvPr id="83" name="순서도: 판단 82">
            <a:extLst>
              <a:ext uri="{FF2B5EF4-FFF2-40B4-BE49-F238E27FC236}">
                <a16:creationId xmlns="" xmlns:a16="http://schemas.microsoft.com/office/drawing/2014/main" id="{C07A0973-7A51-4E56-927B-66B2A3E6F2B9}"/>
              </a:ext>
            </a:extLst>
          </p:cNvPr>
          <p:cNvSpPr/>
          <p:nvPr/>
        </p:nvSpPr>
        <p:spPr>
          <a:xfrm>
            <a:off x="4475820" y="2856359"/>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중복 검사</a:t>
            </a:r>
            <a:endParaRPr lang="ko-KR" altLang="en-US" sz="800" dirty="0">
              <a:solidFill>
                <a:schemeClr val="tx1"/>
              </a:solidFill>
            </a:endParaRPr>
          </a:p>
        </p:txBody>
      </p:sp>
      <p:cxnSp>
        <p:nvCxnSpPr>
          <p:cNvPr id="84" name="직선 화살표 연결선 83">
            <a:extLst>
              <a:ext uri="{FF2B5EF4-FFF2-40B4-BE49-F238E27FC236}">
                <a16:creationId xmlns="" xmlns:a16="http://schemas.microsoft.com/office/drawing/2014/main" id="{3EDA3593-F331-4B43-B8B1-68EE7CADE1D7}"/>
              </a:ext>
            </a:extLst>
          </p:cNvPr>
          <p:cNvCxnSpPr>
            <a:stCxn id="81" idx="2"/>
            <a:endCxn id="83" idx="0"/>
          </p:cNvCxnSpPr>
          <p:nvPr/>
        </p:nvCxnSpPr>
        <p:spPr>
          <a:xfrm>
            <a:off x="5465930" y="2587702"/>
            <a:ext cx="0" cy="26865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7" name="직선 화살표 연결선 86">
            <a:extLst>
              <a:ext uri="{FF2B5EF4-FFF2-40B4-BE49-F238E27FC236}">
                <a16:creationId xmlns="" xmlns:a16="http://schemas.microsoft.com/office/drawing/2014/main" id="{3EDA3593-F331-4B43-B8B1-68EE7CADE1D7}"/>
              </a:ext>
            </a:extLst>
          </p:cNvPr>
          <p:cNvCxnSpPr>
            <a:endCxn id="60" idx="0"/>
          </p:cNvCxnSpPr>
          <p:nvPr/>
        </p:nvCxnSpPr>
        <p:spPr>
          <a:xfrm>
            <a:off x="5465930" y="3276997"/>
            <a:ext cx="0" cy="41205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꺾인 연결선 29"/>
          <p:cNvCxnSpPr>
            <a:stCxn id="83" idx="1"/>
            <a:endCxn id="81" idx="1"/>
          </p:cNvCxnSpPr>
          <p:nvPr/>
        </p:nvCxnSpPr>
        <p:spPr>
          <a:xfrm rot="10800000" flipH="1">
            <a:off x="4475820" y="2434000"/>
            <a:ext cx="324036" cy="632679"/>
          </a:xfrm>
          <a:prstGeom prst="bentConnector3">
            <a:avLst>
              <a:gd name="adj1" fmla="val -164612"/>
            </a:avLst>
          </a:prstGeom>
          <a:ln>
            <a:tailEnd type="arrow"/>
          </a:ln>
        </p:spPr>
        <p:style>
          <a:lnRef idx="1">
            <a:schemeClr val="dk1"/>
          </a:lnRef>
          <a:fillRef idx="0">
            <a:schemeClr val="dk1"/>
          </a:fillRef>
          <a:effectRef idx="0">
            <a:schemeClr val="dk1"/>
          </a:effectRef>
          <a:fontRef idx="minor">
            <a:schemeClr val="tx1"/>
          </a:fontRef>
        </p:style>
      </p:cxnSp>
      <p:sp>
        <p:nvSpPr>
          <p:cNvPr id="98" name="직사각형 97">
            <a:extLst>
              <a:ext uri="{FF2B5EF4-FFF2-40B4-BE49-F238E27FC236}">
                <a16:creationId xmlns="" xmlns:a16="http://schemas.microsoft.com/office/drawing/2014/main" id="{A9428C8F-F6B1-42F6-AF7E-64F4E0684A90}"/>
              </a:ext>
            </a:extLst>
          </p:cNvPr>
          <p:cNvSpPr/>
          <p:nvPr/>
        </p:nvSpPr>
        <p:spPr>
          <a:xfrm>
            <a:off x="4000468" y="2750340"/>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99" name="직사각형 98">
            <a:extLst>
              <a:ext uri="{FF2B5EF4-FFF2-40B4-BE49-F238E27FC236}">
                <a16:creationId xmlns="" xmlns:a16="http://schemas.microsoft.com/office/drawing/2014/main" id="{A9428C8F-F6B1-42F6-AF7E-64F4E0684A90}"/>
              </a:ext>
            </a:extLst>
          </p:cNvPr>
          <p:cNvSpPr/>
          <p:nvPr/>
        </p:nvSpPr>
        <p:spPr>
          <a:xfrm>
            <a:off x="5465930" y="3375300"/>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sp>
        <p:nvSpPr>
          <p:cNvPr id="100" name="순서도: 판단 99">
            <a:extLst>
              <a:ext uri="{FF2B5EF4-FFF2-40B4-BE49-F238E27FC236}">
                <a16:creationId xmlns="" xmlns:a16="http://schemas.microsoft.com/office/drawing/2014/main" id="{C07A0973-7A51-4E56-927B-66B2A3E6F2B9}"/>
              </a:ext>
            </a:extLst>
          </p:cNvPr>
          <p:cNvSpPr/>
          <p:nvPr/>
        </p:nvSpPr>
        <p:spPr>
          <a:xfrm>
            <a:off x="4475820" y="5088607"/>
            <a:ext cx="1980220" cy="420638"/>
          </a:xfrm>
          <a:prstGeom prst="flowChartDecis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PropensityOk</a:t>
            </a:r>
            <a:endParaRPr lang="en-US" altLang="ko-KR" sz="800" dirty="0" smtClean="0">
              <a:solidFill>
                <a:schemeClr val="tx1"/>
              </a:solidFill>
            </a:endParaRPr>
          </a:p>
          <a:p>
            <a:pPr algn="ctr"/>
            <a:r>
              <a:rPr lang="en-US" altLang="ko-KR" sz="800" dirty="0" smtClean="0">
                <a:solidFill>
                  <a:schemeClr val="tx1"/>
                </a:solidFill>
              </a:rPr>
              <a:t>Action.java</a:t>
            </a:r>
            <a:endParaRPr lang="ko-KR" altLang="en-US" sz="800" dirty="0">
              <a:solidFill>
                <a:schemeClr val="tx1"/>
              </a:solidFill>
            </a:endParaRPr>
          </a:p>
        </p:txBody>
      </p:sp>
      <p:sp>
        <p:nvSpPr>
          <p:cNvPr id="101" name="직사각형 100">
            <a:extLst>
              <a:ext uri="{FF2B5EF4-FFF2-40B4-BE49-F238E27FC236}">
                <a16:creationId xmlns="" xmlns:a16="http://schemas.microsoft.com/office/drawing/2014/main" id="{A9428C8F-F6B1-42F6-AF7E-64F4E0684A90}"/>
              </a:ext>
            </a:extLst>
          </p:cNvPr>
          <p:cNvSpPr/>
          <p:nvPr/>
        </p:nvSpPr>
        <p:spPr>
          <a:xfrm>
            <a:off x="3981186" y="4297099"/>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sp>
        <p:nvSpPr>
          <p:cNvPr id="102" name="직사각형 101">
            <a:extLst>
              <a:ext uri="{FF2B5EF4-FFF2-40B4-BE49-F238E27FC236}">
                <a16:creationId xmlns="" xmlns:a16="http://schemas.microsoft.com/office/drawing/2014/main" id="{A9428C8F-F6B1-42F6-AF7E-64F4E0684A90}"/>
              </a:ext>
            </a:extLst>
          </p:cNvPr>
          <p:cNvSpPr/>
          <p:nvPr/>
        </p:nvSpPr>
        <p:spPr>
          <a:xfrm>
            <a:off x="5537218" y="4815460"/>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cxnSp>
        <p:nvCxnSpPr>
          <p:cNvPr id="103" name="직선 화살표 연결선 102">
            <a:extLst>
              <a:ext uri="{FF2B5EF4-FFF2-40B4-BE49-F238E27FC236}">
                <a16:creationId xmlns="" xmlns:a16="http://schemas.microsoft.com/office/drawing/2014/main" id="{3EDA3593-F331-4B43-B8B1-68EE7CADE1D7}"/>
              </a:ext>
            </a:extLst>
          </p:cNvPr>
          <p:cNvCxnSpPr>
            <a:stCxn id="67" idx="2"/>
            <a:endCxn id="100" idx="0"/>
          </p:cNvCxnSpPr>
          <p:nvPr/>
        </p:nvCxnSpPr>
        <p:spPr>
          <a:xfrm>
            <a:off x="5465930" y="4757758"/>
            <a:ext cx="0" cy="33084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06" name="직사각형 105">
            <a:extLst>
              <a:ext uri="{FF2B5EF4-FFF2-40B4-BE49-F238E27FC236}">
                <a16:creationId xmlns="" xmlns:a16="http://schemas.microsoft.com/office/drawing/2014/main" id="{A9428C8F-F6B1-42F6-AF7E-64F4E0684A90}"/>
              </a:ext>
            </a:extLst>
          </p:cNvPr>
          <p:cNvSpPr/>
          <p:nvPr/>
        </p:nvSpPr>
        <p:spPr>
          <a:xfrm>
            <a:off x="6889314" y="5401523"/>
            <a:ext cx="779381" cy="215444"/>
          </a:xfrm>
          <a:prstGeom prst="rect">
            <a:avLst/>
          </a:prstGeom>
        </p:spPr>
        <p:txBody>
          <a:bodyPr wrap="none">
            <a:spAutoFit/>
          </a:bodyPr>
          <a:lstStyle/>
          <a:p>
            <a:r>
              <a:rPr lang="en-US" altLang="ko-KR" sz="800" dirty="0" smtClean="0"/>
              <a:t>DG_TRAINER</a:t>
            </a:r>
          </a:p>
        </p:txBody>
      </p:sp>
      <p:pic>
        <p:nvPicPr>
          <p:cNvPr id="107" name="그림 106" descr="모니터, 컴퓨터이(가) 표시된 사진&#10;&#10;자동 생성된 설명">
            <a:extLst>
              <a:ext uri="{FF2B5EF4-FFF2-40B4-BE49-F238E27FC236}">
                <a16:creationId xmlns:a16="http://schemas.microsoft.com/office/drawing/2014/main" xmlns="" id="{CFCA71B5-C416-7640-B9DF-454C6AB79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1366" y="4931047"/>
            <a:ext cx="611352" cy="586336"/>
          </a:xfrm>
          <a:prstGeom prst="rect">
            <a:avLst/>
          </a:prstGeom>
        </p:spPr>
      </p:pic>
      <p:cxnSp>
        <p:nvCxnSpPr>
          <p:cNvPr id="108" name="직선 화살표 연결선 107"/>
          <p:cNvCxnSpPr/>
          <p:nvPr/>
        </p:nvCxnSpPr>
        <p:spPr>
          <a:xfrm>
            <a:off x="6576975" y="5348349"/>
            <a:ext cx="324024"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cxnSp>
        <p:nvCxnSpPr>
          <p:cNvPr id="109" name="직선 화살표 연결선 108"/>
          <p:cNvCxnSpPr/>
          <p:nvPr/>
        </p:nvCxnSpPr>
        <p:spPr>
          <a:xfrm flipH="1">
            <a:off x="6528048" y="5198814"/>
            <a:ext cx="360040" cy="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114" name="직사각형 113"/>
          <p:cNvSpPr/>
          <p:nvPr/>
        </p:nvSpPr>
        <p:spPr>
          <a:xfrm>
            <a:off x="2927648" y="5145222"/>
            <a:ext cx="864096" cy="3074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error.jpg</a:t>
            </a:r>
            <a:endParaRPr lang="ko-KR" altLang="en-US" sz="800" dirty="0">
              <a:solidFill>
                <a:schemeClr val="tx1"/>
              </a:solidFill>
            </a:endParaRPr>
          </a:p>
        </p:txBody>
      </p:sp>
      <p:cxnSp>
        <p:nvCxnSpPr>
          <p:cNvPr id="115" name="직선 화살표 연결선 114">
            <a:extLst>
              <a:ext uri="{FF2B5EF4-FFF2-40B4-BE49-F238E27FC236}">
                <a16:creationId xmlns="" xmlns:a16="http://schemas.microsoft.com/office/drawing/2014/main" id="{CE91D1FC-6AC8-4858-8642-44C8273A5620}"/>
              </a:ext>
            </a:extLst>
          </p:cNvPr>
          <p:cNvCxnSpPr>
            <a:cxnSpLocks/>
            <a:stCxn id="100" idx="1"/>
            <a:endCxn id="114" idx="3"/>
          </p:cNvCxnSpPr>
          <p:nvPr/>
        </p:nvCxnSpPr>
        <p:spPr>
          <a:xfrm flipH="1">
            <a:off x="3791744" y="5298926"/>
            <a:ext cx="684076"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6" name="직사각형 115">
            <a:extLst>
              <a:ext uri="{FF2B5EF4-FFF2-40B4-BE49-F238E27FC236}">
                <a16:creationId xmlns="" xmlns:a16="http://schemas.microsoft.com/office/drawing/2014/main" id="{A9428C8F-F6B1-42F6-AF7E-64F4E0684A90}"/>
              </a:ext>
            </a:extLst>
          </p:cNvPr>
          <p:cNvSpPr/>
          <p:nvPr/>
        </p:nvSpPr>
        <p:spPr>
          <a:xfrm>
            <a:off x="3962100" y="5105722"/>
            <a:ext cx="343364" cy="215444"/>
          </a:xfrm>
          <a:prstGeom prst="rect">
            <a:avLst/>
          </a:prstGeom>
        </p:spPr>
        <p:txBody>
          <a:bodyPr wrap="none">
            <a:spAutoFit/>
          </a:bodyPr>
          <a:lstStyle/>
          <a:p>
            <a:r>
              <a:rPr lang="en-US" altLang="ko-KR" sz="800" dirty="0" smtClean="0">
                <a:solidFill>
                  <a:srgbClr val="FF0000"/>
                </a:solidFill>
              </a:rPr>
              <a:t>NO</a:t>
            </a:r>
            <a:endParaRPr lang="ko-KR" altLang="en-US" sz="800" dirty="0">
              <a:solidFill>
                <a:srgbClr val="FF0000"/>
              </a:solidFill>
            </a:endParaRPr>
          </a:p>
        </p:txBody>
      </p:sp>
      <p:cxnSp>
        <p:nvCxnSpPr>
          <p:cNvPr id="122" name="직선 화살표 연결선 121">
            <a:extLst>
              <a:ext uri="{FF2B5EF4-FFF2-40B4-BE49-F238E27FC236}">
                <a16:creationId xmlns="" xmlns:a16="http://schemas.microsoft.com/office/drawing/2014/main" id="{3EDA3593-F331-4B43-B8B1-68EE7CADE1D7}"/>
              </a:ext>
            </a:extLst>
          </p:cNvPr>
          <p:cNvCxnSpPr>
            <a:stCxn id="100" idx="2"/>
            <a:endCxn id="137" idx="0"/>
          </p:cNvCxnSpPr>
          <p:nvPr/>
        </p:nvCxnSpPr>
        <p:spPr>
          <a:xfrm>
            <a:off x="5465930" y="5509245"/>
            <a:ext cx="0" cy="38838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4" name="직사각형 123">
            <a:extLst>
              <a:ext uri="{FF2B5EF4-FFF2-40B4-BE49-F238E27FC236}">
                <a16:creationId xmlns="" xmlns:a16="http://schemas.microsoft.com/office/drawing/2014/main" id="{A9428C8F-F6B1-42F6-AF7E-64F4E0684A90}"/>
              </a:ext>
            </a:extLst>
          </p:cNvPr>
          <p:cNvSpPr/>
          <p:nvPr/>
        </p:nvSpPr>
        <p:spPr>
          <a:xfrm>
            <a:off x="5513929" y="5595461"/>
            <a:ext cx="351378" cy="215444"/>
          </a:xfrm>
          <a:prstGeom prst="rect">
            <a:avLst/>
          </a:prstGeom>
        </p:spPr>
        <p:txBody>
          <a:bodyPr wrap="none">
            <a:spAutoFit/>
          </a:bodyPr>
          <a:lstStyle/>
          <a:p>
            <a:r>
              <a:rPr lang="en-US" altLang="ko-KR" sz="800" dirty="0" smtClean="0">
                <a:solidFill>
                  <a:srgbClr val="FF0000"/>
                </a:solidFill>
              </a:rPr>
              <a:t>YES</a:t>
            </a:r>
            <a:endParaRPr lang="ko-KR" altLang="en-US" sz="800" dirty="0">
              <a:solidFill>
                <a:srgbClr val="FF0000"/>
              </a:solidFill>
            </a:endParaRPr>
          </a:p>
        </p:txBody>
      </p:sp>
      <p:sp>
        <p:nvSpPr>
          <p:cNvPr id="137" name="순서도: 문서 4">
            <a:extLst>
              <a:ext uri="{FF2B5EF4-FFF2-40B4-BE49-F238E27FC236}">
                <a16:creationId xmlns:a16="http://schemas.microsoft.com/office/drawing/2014/main" xmlns="" id="{27298BDD-BEED-483B-A942-11880CD2BCCD}"/>
              </a:ext>
            </a:extLst>
          </p:cNvPr>
          <p:cNvSpPr/>
          <p:nvPr/>
        </p:nvSpPr>
        <p:spPr>
          <a:xfrm>
            <a:off x="4552478" y="5897632"/>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trainerList.jsp</a:t>
            </a:r>
            <a:endParaRPr lang="en-US" altLang="ko-KR" sz="800" dirty="0">
              <a:solidFill>
                <a:schemeClr val="tx1"/>
              </a:solidFill>
              <a:latin typeface="+mn-ea"/>
            </a:endParaRPr>
          </a:p>
        </p:txBody>
      </p:sp>
      <p:sp>
        <p:nvSpPr>
          <p:cNvPr id="140" name="순서도: 문서 4">
            <a:extLst>
              <a:ext uri="{FF2B5EF4-FFF2-40B4-BE49-F238E27FC236}">
                <a16:creationId xmlns:a16="http://schemas.microsoft.com/office/drawing/2014/main" xmlns="" id="{27298BDD-BEED-483B-A942-11880CD2BCCD}"/>
              </a:ext>
            </a:extLst>
          </p:cNvPr>
          <p:cNvSpPr/>
          <p:nvPr/>
        </p:nvSpPr>
        <p:spPr>
          <a:xfrm>
            <a:off x="8472264" y="1648649"/>
            <a:ext cx="1826904" cy="268183"/>
          </a:xfrm>
          <a:prstGeom prst="flowChartDocumen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dirty="0" err="1" smtClean="0">
                <a:solidFill>
                  <a:schemeClr val="tx1"/>
                </a:solidFill>
                <a:latin typeface="+mn-ea"/>
              </a:rPr>
              <a:t>trainerList.jsp</a:t>
            </a:r>
            <a:endParaRPr lang="en-US" altLang="ko-KR" sz="800" dirty="0">
              <a:solidFill>
                <a:schemeClr val="tx1"/>
              </a:solidFill>
              <a:latin typeface="+mn-ea"/>
            </a:endParaRPr>
          </a:p>
        </p:txBody>
      </p:sp>
    </p:spTree>
    <p:extLst>
      <p:ext uri="{BB962C8B-B14F-4D97-AF65-F5344CB8AC3E}">
        <p14:creationId xmlns:p14="http://schemas.microsoft.com/office/powerpoint/2010/main" val="3057270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4330</TotalTime>
  <Words>636</Words>
  <Application>Microsoft Office PowerPoint</Application>
  <PresentationFormat>사용자 지정</PresentationFormat>
  <Paragraphs>397</Paragraphs>
  <Slides>13</Slides>
  <Notes>0</Notes>
  <HiddenSlides>0</HiddenSlides>
  <MMClips>0</MMClips>
  <ScaleCrop>false</ScaleCrop>
  <HeadingPairs>
    <vt:vector size="4" baseType="variant">
      <vt:variant>
        <vt:lpstr>테마</vt:lpstr>
      </vt:variant>
      <vt:variant>
        <vt:i4>1</vt:i4>
      </vt:variant>
      <vt:variant>
        <vt:lpstr>슬라이드 제목</vt:lpstr>
      </vt:variant>
      <vt:variant>
        <vt:i4>13</vt:i4>
      </vt:variant>
    </vt:vector>
  </HeadingPairs>
  <TitlesOfParts>
    <vt:vector size="14" baseType="lpstr">
      <vt:lpstr>Office 테마</vt:lpstr>
      <vt:lpstr>프로젝트 명</vt:lpstr>
      <vt:lpstr>서비스 개요</vt:lpstr>
      <vt:lpstr>ERD</vt:lpstr>
      <vt:lpstr>Logic process</vt:lpstr>
      <vt:lpstr>User flow : 리뷰 작성하기</vt:lpstr>
      <vt:lpstr>User flow : 리뷰 상세보기</vt:lpstr>
      <vt:lpstr>User flow : 리뷰 수정하기</vt:lpstr>
      <vt:lpstr>User flow : 관리자 페이지</vt:lpstr>
      <vt:lpstr>User flow : 운동성향 페이지, 결과 목록 페이지</vt:lpstr>
      <vt:lpstr>User flow : 전체 트레이너 목록 페이지</vt:lpstr>
      <vt:lpstr>User flow</vt:lpstr>
      <vt:lpstr>PowerPoint 프레젠테이션</vt:lpstr>
      <vt:lpstr>PowerPoint 프레젠테이션</vt:lpstr>
    </vt:vector>
  </TitlesOfParts>
  <LinksUpToDate>false</LinksUpToDate>
  <SharedDoc>false</SharedDoc>
  <HyperlinkBase>http://www.yamestyle.com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ITSC</cp:lastModifiedBy>
  <cp:revision>166</cp:revision>
  <cp:lastPrinted>2019-05-29T05:54:36Z</cp:lastPrinted>
  <dcterms:created xsi:type="dcterms:W3CDTF">2019-03-11T07:43:12Z</dcterms:created>
  <dcterms:modified xsi:type="dcterms:W3CDTF">2021-04-29T05:49:40Z</dcterms:modified>
</cp:coreProperties>
</file>