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sldIdLst>
    <p:sldId id="289" r:id="rId2"/>
    <p:sldId id="3087" r:id="rId3"/>
    <p:sldId id="3066" r:id="rId4"/>
    <p:sldId id="3084" r:id="rId5"/>
    <p:sldId id="3070" r:id="rId6"/>
    <p:sldId id="3069" r:id="rId7"/>
    <p:sldId id="3088" r:id="rId8"/>
    <p:sldId id="3075" r:id="rId9"/>
    <p:sldId id="3076" r:id="rId10"/>
    <p:sldId id="3077" r:id="rId11"/>
    <p:sldId id="3086" r:id="rId12"/>
    <p:sldId id="3071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6AA3B4D4-5FD0-490F-9ED6-48383BF674B6}">
          <p14:sldIdLst>
            <p14:sldId id="289"/>
            <p14:sldId id="3066"/>
            <p14:sldId id="3084"/>
            <p14:sldId id="3070"/>
            <p14:sldId id="3069"/>
            <p14:sldId id="3075"/>
            <p14:sldId id="3076"/>
            <p14:sldId id="3077"/>
            <p14:sldId id="3071"/>
            <p14:sldId id="3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>
        <p:scale>
          <a:sx n="80" d="100"/>
          <a:sy n="80" d="100"/>
        </p:scale>
        <p:origin x="-1016" y="-48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xmlns="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xmlns="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xmlns="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xmlns="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xmlns="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xmlns="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xmlns="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xmlns="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xmlns="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xmlns="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xmlns="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xmlns="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실습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과제물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5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11.20 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금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</a:t>
            </a: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머신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61DBB51-D351-47DA-B6E2-2C835FB5CA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1644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71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11.21(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인공 </a:t>
            </a: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신경망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=""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=""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4" name="그룹 10">
              <a:extLst>
                <a:ext uri="{FF2B5EF4-FFF2-40B4-BE49-F238E27FC236}">
                  <a16:creationId xmlns=""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=""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5" name="그룹 143">
                <a:extLst>
                  <a:ext uri="{FF2B5EF4-FFF2-40B4-BE49-F238E27FC236}">
                    <a16:creationId xmlns=""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=""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=""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=""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" name="그룹 143">
                <a:extLst>
                  <a:ext uri="{FF2B5EF4-FFF2-40B4-BE49-F238E27FC236}">
                    <a16:creationId xmlns=""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=""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=""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=""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1" name="그룹 11">
              <a:extLst>
                <a:ext uri="{FF2B5EF4-FFF2-40B4-BE49-F238E27FC236}">
                  <a16:creationId xmlns=""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=""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7" y="4039632"/>
                <a:ext cx="617477" cy="371870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인공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신경망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신경망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정확도와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=""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7037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9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11.21(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토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B5BCD27-358A-4750-927F-0614662178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526132"/>
            <a:ext cx="7059325" cy="118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0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11.16(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분석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탐색적</a:t>
                </a:r>
                <a:endPara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996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아래의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타이타닉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데이터 셋을 이용하여 탐색적 분석을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실시하고 결과를 해석하라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endPara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Titanic.CSV 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: 12,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: 891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)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종속변수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Survived(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생존여부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itchFamily="50" charset="-127"/>
                </a:rPr>
                <a:t>) – Survival (0 = No, 1 = Yes)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739471" y="3775627"/>
          <a:ext cx="8126233" cy="1295400"/>
        </p:xfrm>
        <a:graphic>
          <a:graphicData uri="http://schemas.openxmlformats.org/drawingml/2006/table">
            <a:tbl>
              <a:tblPr/>
              <a:tblGrid>
                <a:gridCol w="646498"/>
                <a:gridCol w="769251"/>
                <a:gridCol w="4271796"/>
                <a:gridCol w="875637"/>
                <a:gridCol w="818351"/>
                <a:gridCol w="744700"/>
              </a:tblGrid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Survived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Pclass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SibSp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Braund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Mr. Owen Harris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Cumings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Mrs. John Bradley (Florence Briggs Thayer)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Heikkinen, Miss. Laina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Futrelle, Mrs. Jacques Heath (Lily May Peel)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female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Allen, Mr. William Henry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male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11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11.17(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파운드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인치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xmlns="" id="{1A87AA82-355F-4EA2-BD3F-F114C011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6" y="3493305"/>
            <a:ext cx="503495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11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11.17(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만들고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이용하여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하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 smtClean="0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2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11.17(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화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97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11.18(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15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7">
            <a:extLst>
              <a:ext uri="{FF2B5EF4-FFF2-40B4-BE49-F238E27FC236}">
                <a16:creationId xmlns="" xmlns:a16="http://schemas.microsoft.com/office/drawing/2014/main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="" xmlns:a16="http://schemas.microsoft.com/office/drawing/2014/main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3" name="그룹 10">
              <a:extLst>
                <a:ext uri="{FF2B5EF4-FFF2-40B4-BE49-F238E27FC236}">
                  <a16:creationId xmlns="" xmlns:a16="http://schemas.microsoft.com/office/drawing/2014/main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="" xmlns:a16="http://schemas.microsoft.com/office/drawing/2014/main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4" name="그룹 143">
                <a:extLst>
                  <a:ext uri="{FF2B5EF4-FFF2-40B4-BE49-F238E27FC236}">
                    <a16:creationId xmlns="" xmlns:a16="http://schemas.microsoft.com/office/drawing/2014/main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="" xmlns:a16="http://schemas.microsoft.com/office/drawing/2014/main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="" xmlns:a16="http://schemas.microsoft.com/office/drawing/2014/main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="" xmlns:a16="http://schemas.microsoft.com/office/drawing/2014/main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5" name="그룹 143">
                <a:extLst>
                  <a:ext uri="{FF2B5EF4-FFF2-40B4-BE49-F238E27FC236}">
                    <a16:creationId xmlns="" xmlns:a16="http://schemas.microsoft.com/office/drawing/2014/main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="" xmlns:a16="http://schemas.microsoft.com/office/drawing/2014/main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="" xmlns:a16="http://schemas.microsoft.com/office/drawing/2014/main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="" xmlns:a16="http://schemas.microsoft.com/office/drawing/2014/main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8" name="그룹 11">
              <a:extLst>
                <a:ext uri="{FF2B5EF4-FFF2-40B4-BE49-F238E27FC236}">
                  <a16:creationId xmlns="" xmlns:a16="http://schemas.microsoft.com/office/drawing/2014/main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="" xmlns:a16="http://schemas.microsoft.com/office/drawing/2014/main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3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="" xmlns:a16="http://schemas.microsoft.com/office/drawing/2014/main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BE527AB-BB9F-42AF-9292-D33A8DDE2D3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59221"/>
            <a:ext cx="7059325" cy="1188000"/>
          </a:xfrm>
          <a:prstGeom prst="rect">
            <a:avLst/>
          </a:prstGeom>
        </p:spPr>
      </p:pic>
      <p:sp>
        <p:nvSpPr>
          <p:cNvPr id="30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11.18(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수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8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11.19(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정확도와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47037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9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11.19(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목</a:t>
            </a: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F91FE4D-4FCD-45D8-BE76-EEB00796F0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31" y="3392315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5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19522</TotalTime>
  <Words>1569</Words>
  <Application>Microsoft Office PowerPoint</Application>
  <PresentationFormat>A4 용지(210x297mm)</PresentationFormat>
  <Paragraphs>185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실습 과제물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Windows 사용자</cp:lastModifiedBy>
  <cp:revision>681</cp:revision>
  <dcterms:created xsi:type="dcterms:W3CDTF">2018-11-28T05:51:33Z</dcterms:created>
  <dcterms:modified xsi:type="dcterms:W3CDTF">2020-11-16T06:52:09Z</dcterms:modified>
</cp:coreProperties>
</file>