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57A5-7B15-4E62-88B7-640B47E51F7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2966-191B-4300-97DD-D71815C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0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57A5-7B15-4E62-88B7-640B47E51F7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2966-191B-4300-97DD-D71815C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96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57A5-7B15-4E62-88B7-640B47E51F7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2966-191B-4300-97DD-D71815C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57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57A5-7B15-4E62-88B7-640B47E51F7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2966-191B-4300-97DD-D71815C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6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57A5-7B15-4E62-88B7-640B47E51F7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2966-191B-4300-97DD-D71815C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57A5-7B15-4E62-88B7-640B47E51F7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2966-191B-4300-97DD-D71815C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61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57A5-7B15-4E62-88B7-640B47E51F7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2966-191B-4300-97DD-D71815C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57A5-7B15-4E62-88B7-640B47E51F7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2966-191B-4300-97DD-D71815C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5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57A5-7B15-4E62-88B7-640B47E51F7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2966-191B-4300-97DD-D71815C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57A5-7B15-4E62-88B7-640B47E51F7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2966-191B-4300-97DD-D71815C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0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57A5-7B15-4E62-88B7-640B47E51F7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2966-191B-4300-97DD-D71815C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1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D57A5-7B15-4E62-88B7-640B47E51F7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2966-191B-4300-97DD-D71815C24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59" y="1659797"/>
            <a:ext cx="7010400" cy="3827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075" y="1203839"/>
            <a:ext cx="60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Chart </a:t>
            </a:r>
            <a:r>
              <a:rPr lang="ko-KR" altLang="en-US" dirty="0" err="1" smtClean="0"/>
              <a:t>스크린샷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075" y="5523817"/>
            <a:ext cx="6054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Chart </a:t>
            </a:r>
            <a:r>
              <a:rPr lang="ko-KR" altLang="en-US" dirty="0" smtClean="0"/>
              <a:t>원본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endParaRPr lang="en-US" altLang="ko-KR" dirty="0" smtClean="0"/>
          </a:p>
          <a:p>
            <a:r>
              <a:rPr lang="en-US" altLang="ko-KR" dirty="0" smtClean="0"/>
              <a:t>https://bl.ocks.org/mbostock/3884955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074" y="437721"/>
            <a:ext cx="60548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Assignment_1. Example </a:t>
            </a:r>
            <a:r>
              <a:rPr lang="ko-KR" altLang="en-US" b="1" dirty="0" smtClean="0"/>
              <a:t>활용하기</a:t>
            </a:r>
            <a:endParaRPr lang="en-US" altLang="ko-KR" b="1" dirty="0" smtClean="0"/>
          </a:p>
          <a:p>
            <a:r>
              <a:rPr lang="en-US" altLang="ko-KR" sz="1600" dirty="0" smtClean="0"/>
              <a:t>   - Team10 (</a:t>
            </a:r>
            <a:r>
              <a:rPr lang="ko-KR" altLang="en-US" sz="1600" dirty="0" smtClean="0"/>
              <a:t>장용철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이현영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권준오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0004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1934" y="626420"/>
            <a:ext cx="6054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사용한 데이터</a:t>
            </a:r>
            <a:endParaRPr lang="en-US" altLang="ko-KR" dirty="0" smtClean="0"/>
          </a:p>
          <a:p>
            <a:r>
              <a:rPr lang="en-US" altLang="ko-KR" dirty="0" smtClean="0"/>
              <a:t> - iris sample data (90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Sampling)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79" y="1403699"/>
            <a:ext cx="3245708" cy="509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6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4</cp:revision>
  <dcterms:created xsi:type="dcterms:W3CDTF">2018-09-10T23:39:49Z</dcterms:created>
  <dcterms:modified xsi:type="dcterms:W3CDTF">2018-09-10T23:58:06Z</dcterms:modified>
</cp:coreProperties>
</file>