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4E0C-9781-43C0-B08B-60999D39BFD4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0101-4AE3-4869-BEF3-195A270D6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1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>
            <a:extLst>
              <a:ext uri="{FF2B5EF4-FFF2-40B4-BE49-F238E27FC236}">
                <a16:creationId xmlns:a16="http://schemas.microsoft.com/office/drawing/2014/main" id="{807F1793-03EF-4AF0-A061-D78C79B79FC8}"/>
              </a:ext>
            </a:extLst>
          </p:cNvPr>
          <p:cNvSpPr/>
          <p:nvPr/>
        </p:nvSpPr>
        <p:spPr>
          <a:xfrm>
            <a:off x="779461" y="951024"/>
            <a:ext cx="4131869" cy="5284682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CECF93B-CDA3-4914-9E95-F7DE740A8B52}"/>
              </a:ext>
            </a:extLst>
          </p:cNvPr>
          <p:cNvSpPr/>
          <p:nvPr/>
        </p:nvSpPr>
        <p:spPr>
          <a:xfrm>
            <a:off x="774400" y="942424"/>
            <a:ext cx="4131869" cy="528468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C1740F38-837D-4D26-ADCF-AC1C8E3D1A53}"/>
              </a:ext>
            </a:extLst>
          </p:cNvPr>
          <p:cNvSpPr/>
          <p:nvPr/>
        </p:nvSpPr>
        <p:spPr>
          <a:xfrm>
            <a:off x="6961282" y="1117709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AEC770A-4B8D-40EB-8CDD-8CC2F31C9BA7}"/>
              </a:ext>
            </a:extLst>
          </p:cNvPr>
          <p:cNvSpPr/>
          <p:nvPr/>
        </p:nvSpPr>
        <p:spPr>
          <a:xfrm>
            <a:off x="6956221" y="1109109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B86E457-BFB3-47EA-965C-FDA324EECDDD}"/>
              </a:ext>
            </a:extLst>
          </p:cNvPr>
          <p:cNvSpPr/>
          <p:nvPr/>
        </p:nvSpPr>
        <p:spPr>
          <a:xfrm>
            <a:off x="7045723" y="1225776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0CD391A-AD4F-4450-B908-183C63E4127F}"/>
              </a:ext>
            </a:extLst>
          </p:cNvPr>
          <p:cNvSpPr txBox="1"/>
          <p:nvPr/>
        </p:nvSpPr>
        <p:spPr>
          <a:xfrm rot="10800000">
            <a:off x="6951160" y="1271838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5DBC35F8-5EEF-46DC-B5CF-B8BC33555F7C}"/>
              </a:ext>
            </a:extLst>
          </p:cNvPr>
          <p:cNvSpPr/>
          <p:nvPr/>
        </p:nvSpPr>
        <p:spPr>
          <a:xfrm>
            <a:off x="6961281" y="3591094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CA3653F6-860C-4682-ADBA-EDEB45FC2378}"/>
              </a:ext>
            </a:extLst>
          </p:cNvPr>
          <p:cNvSpPr/>
          <p:nvPr/>
        </p:nvSpPr>
        <p:spPr>
          <a:xfrm>
            <a:off x="6961282" y="3591094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1F2D3A5F-D424-4FDC-865F-EE3446DEB43F}"/>
              </a:ext>
            </a:extLst>
          </p:cNvPr>
          <p:cNvSpPr/>
          <p:nvPr/>
        </p:nvSpPr>
        <p:spPr>
          <a:xfrm>
            <a:off x="7045722" y="3699161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2439C32-F127-489B-9D8F-88FD61C92E63}"/>
              </a:ext>
            </a:extLst>
          </p:cNvPr>
          <p:cNvSpPr txBox="1"/>
          <p:nvPr/>
        </p:nvSpPr>
        <p:spPr>
          <a:xfrm>
            <a:off x="6961282" y="5672160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CE4D6C5-3329-44C8-9E39-1C2050E9B600}"/>
              </a:ext>
            </a:extLst>
          </p:cNvPr>
          <p:cNvSpPr/>
          <p:nvPr/>
        </p:nvSpPr>
        <p:spPr>
          <a:xfrm>
            <a:off x="7233040" y="4261769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0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880EE77E-7262-4837-A714-246332B6F675}"/>
              </a:ext>
            </a:extLst>
          </p:cNvPr>
          <p:cNvSpPr txBox="1"/>
          <p:nvPr/>
        </p:nvSpPr>
        <p:spPr>
          <a:xfrm rot="10800000">
            <a:off x="6961284" y="1957244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EF4628-3785-47BD-8431-B1500EC4855F}"/>
              </a:ext>
            </a:extLst>
          </p:cNvPr>
          <p:cNvSpPr txBox="1"/>
          <p:nvPr/>
        </p:nvSpPr>
        <p:spPr>
          <a:xfrm rot="19756406">
            <a:off x="5478502" y="2798477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DOBRE AQUI</a:t>
            </a:r>
          </a:p>
        </p:txBody>
      </p:sp>
      <p:sp>
        <p:nvSpPr>
          <p:cNvPr id="3" name="Seta: Curva para a Direita 2">
            <a:extLst>
              <a:ext uri="{FF2B5EF4-FFF2-40B4-BE49-F238E27FC236}">
                <a16:creationId xmlns:a16="http://schemas.microsoft.com/office/drawing/2014/main" id="{DBD1DD53-D49B-43AE-BCA5-62DF2300EB56}"/>
              </a:ext>
            </a:extLst>
          </p:cNvPr>
          <p:cNvSpPr/>
          <p:nvPr/>
        </p:nvSpPr>
        <p:spPr>
          <a:xfrm>
            <a:off x="6177601" y="3182815"/>
            <a:ext cx="650631" cy="486907"/>
          </a:xfrm>
          <a:prstGeom prst="curvedRightArrow">
            <a:avLst/>
          </a:prstGeom>
          <a:solidFill>
            <a:srgbClr val="2DB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Seta: Curva para a Direita 53">
            <a:extLst>
              <a:ext uri="{FF2B5EF4-FFF2-40B4-BE49-F238E27FC236}">
                <a16:creationId xmlns:a16="http://schemas.microsoft.com/office/drawing/2014/main" id="{907E5583-2221-4BDA-8130-6B9C66EFB63C}"/>
              </a:ext>
            </a:extLst>
          </p:cNvPr>
          <p:cNvSpPr/>
          <p:nvPr/>
        </p:nvSpPr>
        <p:spPr>
          <a:xfrm rot="10800000">
            <a:off x="8640499" y="3470212"/>
            <a:ext cx="650631" cy="486907"/>
          </a:xfrm>
          <a:prstGeom prst="curvedRightArrow">
            <a:avLst/>
          </a:prstGeom>
          <a:solidFill>
            <a:srgbClr val="2DB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01B0171-EFFA-41D4-BA09-C57025A03CFD}"/>
              </a:ext>
            </a:extLst>
          </p:cNvPr>
          <p:cNvSpPr txBox="1"/>
          <p:nvPr/>
        </p:nvSpPr>
        <p:spPr>
          <a:xfrm>
            <a:off x="993532" y="1341722"/>
            <a:ext cx="3675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Olá, espero que você aproveite bastante esse baralho.</a:t>
            </a:r>
          </a:p>
          <a:p>
            <a:pPr algn="ctr"/>
            <a:endParaRPr lang="pt-BR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Candara Light" panose="020E0502030303020204" pitchFamily="34" charset="0"/>
              </a:rPr>
              <a:t>Se puder, ajude a divulgar meu blog. Dessa forma você me incentiva a gerar cada vez mais conteúdo para você!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5D93DD3-F314-4AE5-8D51-2E37FFFB6773}"/>
              </a:ext>
            </a:extLst>
          </p:cNvPr>
          <p:cNvSpPr/>
          <p:nvPr/>
        </p:nvSpPr>
        <p:spPr>
          <a:xfrm>
            <a:off x="863903" y="1037492"/>
            <a:ext cx="3942612" cy="5054831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F1AA5F6-C780-4168-9658-5FC3ADDE24C3}"/>
              </a:ext>
            </a:extLst>
          </p:cNvPr>
          <p:cNvSpPr txBox="1"/>
          <p:nvPr/>
        </p:nvSpPr>
        <p:spPr>
          <a:xfrm>
            <a:off x="779460" y="5769741"/>
            <a:ext cx="412680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9E3222-F13B-4F34-ADE9-D21E465F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67" y="3518422"/>
            <a:ext cx="2091996" cy="2105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17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0055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>
            <a:extLst>
              <a:ext uri="{FF2B5EF4-FFF2-40B4-BE49-F238E27FC236}">
                <a16:creationId xmlns:a16="http://schemas.microsoft.com/office/drawing/2014/main" id="{C1740F38-837D-4D26-ADCF-AC1C8E3D1A53}"/>
              </a:ext>
            </a:extLst>
          </p:cNvPr>
          <p:cNvSpPr/>
          <p:nvPr/>
        </p:nvSpPr>
        <p:spPr>
          <a:xfrm>
            <a:off x="850628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AEC770A-4B8D-40EB-8CDD-8CC2F31C9BA7}"/>
              </a:ext>
            </a:extLst>
          </p:cNvPr>
          <p:cNvSpPr/>
          <p:nvPr/>
        </p:nvSpPr>
        <p:spPr>
          <a:xfrm>
            <a:off x="845567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B86E457-BFB3-47EA-965C-FDA324EECDDD}"/>
              </a:ext>
            </a:extLst>
          </p:cNvPr>
          <p:cNvSpPr/>
          <p:nvPr/>
        </p:nvSpPr>
        <p:spPr>
          <a:xfrm>
            <a:off x="935069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0CD391A-AD4F-4450-B908-183C63E4127F}"/>
              </a:ext>
            </a:extLst>
          </p:cNvPr>
          <p:cNvSpPr txBox="1"/>
          <p:nvPr/>
        </p:nvSpPr>
        <p:spPr>
          <a:xfrm rot="10800000">
            <a:off x="840506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5DBC35F8-5EEF-46DC-B5CF-B8BC33555F7C}"/>
              </a:ext>
            </a:extLst>
          </p:cNvPr>
          <p:cNvSpPr/>
          <p:nvPr/>
        </p:nvSpPr>
        <p:spPr>
          <a:xfrm>
            <a:off x="850627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CA3653F6-860C-4682-ADBA-EDEB45FC2378}"/>
              </a:ext>
            </a:extLst>
          </p:cNvPr>
          <p:cNvSpPr/>
          <p:nvPr/>
        </p:nvSpPr>
        <p:spPr>
          <a:xfrm>
            <a:off x="850628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1F2D3A5F-D424-4FDC-865F-EE3446DEB43F}"/>
              </a:ext>
            </a:extLst>
          </p:cNvPr>
          <p:cNvSpPr/>
          <p:nvPr/>
        </p:nvSpPr>
        <p:spPr>
          <a:xfrm>
            <a:off x="935068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2439C32-F127-489B-9D8F-88FD61C92E63}"/>
              </a:ext>
            </a:extLst>
          </p:cNvPr>
          <p:cNvSpPr txBox="1"/>
          <p:nvPr/>
        </p:nvSpPr>
        <p:spPr>
          <a:xfrm>
            <a:off x="850628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CE4D6C5-3329-44C8-9E39-1C2050E9B600}"/>
              </a:ext>
            </a:extLst>
          </p:cNvPr>
          <p:cNvSpPr/>
          <p:nvPr/>
        </p:nvSpPr>
        <p:spPr>
          <a:xfrm>
            <a:off x="1122386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0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C06217AB-B79A-41CE-9C1F-C92AF25A350A}"/>
              </a:ext>
            </a:extLst>
          </p:cNvPr>
          <p:cNvSpPr/>
          <p:nvPr/>
        </p:nvSpPr>
        <p:spPr>
          <a:xfrm>
            <a:off x="2593291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390A9BDA-FB32-4463-91AB-1E6E15E87642}"/>
              </a:ext>
            </a:extLst>
          </p:cNvPr>
          <p:cNvSpPr/>
          <p:nvPr/>
        </p:nvSpPr>
        <p:spPr>
          <a:xfrm>
            <a:off x="2588230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45FA39E2-45FD-4368-B24E-DA3D281D4641}"/>
              </a:ext>
            </a:extLst>
          </p:cNvPr>
          <p:cNvSpPr/>
          <p:nvPr/>
        </p:nvSpPr>
        <p:spPr>
          <a:xfrm>
            <a:off x="2677732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C62A3EF-52A7-4FD0-93B9-4022B2D96436}"/>
              </a:ext>
            </a:extLst>
          </p:cNvPr>
          <p:cNvSpPr txBox="1"/>
          <p:nvPr/>
        </p:nvSpPr>
        <p:spPr>
          <a:xfrm rot="10800000">
            <a:off x="2583169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F8879ED-C92F-4E36-B77D-BE6B79DD6496}"/>
              </a:ext>
            </a:extLst>
          </p:cNvPr>
          <p:cNvSpPr/>
          <p:nvPr/>
        </p:nvSpPr>
        <p:spPr>
          <a:xfrm>
            <a:off x="2593290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D9AD9D7-16C0-49F7-A26F-86B7EC114AF9}"/>
              </a:ext>
            </a:extLst>
          </p:cNvPr>
          <p:cNvSpPr/>
          <p:nvPr/>
        </p:nvSpPr>
        <p:spPr>
          <a:xfrm>
            <a:off x="2593291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BC913B1-C88A-4874-A09A-84DDDF8ABC84}"/>
              </a:ext>
            </a:extLst>
          </p:cNvPr>
          <p:cNvSpPr/>
          <p:nvPr/>
        </p:nvSpPr>
        <p:spPr>
          <a:xfrm>
            <a:off x="2677731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2CFC3CA-2401-4D75-91EC-3199513EE1A0}"/>
              </a:ext>
            </a:extLst>
          </p:cNvPr>
          <p:cNvSpPr txBox="1"/>
          <p:nvPr/>
        </p:nvSpPr>
        <p:spPr>
          <a:xfrm>
            <a:off x="2593291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43A95A2-A49A-481F-BCE1-89AE240C3DC7}"/>
              </a:ext>
            </a:extLst>
          </p:cNvPr>
          <p:cNvSpPr/>
          <p:nvPr/>
        </p:nvSpPr>
        <p:spPr>
          <a:xfrm>
            <a:off x="2865049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1/2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3FB9A1D-6A46-4BCB-ADA8-80000DC54D45}"/>
              </a:ext>
            </a:extLst>
          </p:cNvPr>
          <p:cNvSpPr/>
          <p:nvPr/>
        </p:nvSpPr>
        <p:spPr>
          <a:xfrm>
            <a:off x="4291437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889A52C-E914-4BD5-890F-01A4E8AB01A6}"/>
              </a:ext>
            </a:extLst>
          </p:cNvPr>
          <p:cNvSpPr/>
          <p:nvPr/>
        </p:nvSpPr>
        <p:spPr>
          <a:xfrm>
            <a:off x="4286376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6C822A7-E20B-4A7B-9357-BB67BFE93E43}"/>
              </a:ext>
            </a:extLst>
          </p:cNvPr>
          <p:cNvSpPr/>
          <p:nvPr/>
        </p:nvSpPr>
        <p:spPr>
          <a:xfrm>
            <a:off x="4375878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6FDF17D-E8AE-4771-964C-8203C6AF0D25}"/>
              </a:ext>
            </a:extLst>
          </p:cNvPr>
          <p:cNvSpPr txBox="1"/>
          <p:nvPr/>
        </p:nvSpPr>
        <p:spPr>
          <a:xfrm rot="10800000">
            <a:off x="4281315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392D8FD-533A-4D0C-8611-08F1B797E465}"/>
              </a:ext>
            </a:extLst>
          </p:cNvPr>
          <p:cNvSpPr/>
          <p:nvPr/>
        </p:nvSpPr>
        <p:spPr>
          <a:xfrm>
            <a:off x="4291436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0AF093D4-6C3E-42C6-BC3A-A9CB28A5D4D5}"/>
              </a:ext>
            </a:extLst>
          </p:cNvPr>
          <p:cNvSpPr/>
          <p:nvPr/>
        </p:nvSpPr>
        <p:spPr>
          <a:xfrm>
            <a:off x="4291437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136CE58D-71F3-45DA-BBA8-509208C203EE}"/>
              </a:ext>
            </a:extLst>
          </p:cNvPr>
          <p:cNvSpPr/>
          <p:nvPr/>
        </p:nvSpPr>
        <p:spPr>
          <a:xfrm>
            <a:off x="4375877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0F5388C7-F8BB-4EC3-99EB-63ED082A8548}"/>
              </a:ext>
            </a:extLst>
          </p:cNvPr>
          <p:cNvSpPr txBox="1"/>
          <p:nvPr/>
        </p:nvSpPr>
        <p:spPr>
          <a:xfrm>
            <a:off x="4291437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006D1122-2AC2-466F-8E1A-777D0A2ED99C}"/>
              </a:ext>
            </a:extLst>
          </p:cNvPr>
          <p:cNvSpPr/>
          <p:nvPr/>
        </p:nvSpPr>
        <p:spPr>
          <a:xfrm>
            <a:off x="4563195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F24DC0B9-52AF-4A7C-8406-FE2C4F7D038B}"/>
              </a:ext>
            </a:extLst>
          </p:cNvPr>
          <p:cNvSpPr/>
          <p:nvPr/>
        </p:nvSpPr>
        <p:spPr>
          <a:xfrm>
            <a:off x="5999102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0B9A4741-D03E-4474-ABB8-3C673AEC2C35}"/>
              </a:ext>
            </a:extLst>
          </p:cNvPr>
          <p:cNvSpPr/>
          <p:nvPr/>
        </p:nvSpPr>
        <p:spPr>
          <a:xfrm>
            <a:off x="5994041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57E6993D-16FC-4A2E-BF75-DFB0BDDF8CA7}"/>
              </a:ext>
            </a:extLst>
          </p:cNvPr>
          <p:cNvSpPr/>
          <p:nvPr/>
        </p:nvSpPr>
        <p:spPr>
          <a:xfrm>
            <a:off x="6083543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09B1146-A623-490E-812B-2DC513AA9004}"/>
              </a:ext>
            </a:extLst>
          </p:cNvPr>
          <p:cNvSpPr txBox="1"/>
          <p:nvPr/>
        </p:nvSpPr>
        <p:spPr>
          <a:xfrm rot="10800000">
            <a:off x="5988980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D751604B-1299-4801-981E-6006320B1543}"/>
              </a:ext>
            </a:extLst>
          </p:cNvPr>
          <p:cNvSpPr/>
          <p:nvPr/>
        </p:nvSpPr>
        <p:spPr>
          <a:xfrm>
            <a:off x="5999101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A2C1059C-10BD-451E-B810-8108C9EAC4D0}"/>
              </a:ext>
            </a:extLst>
          </p:cNvPr>
          <p:cNvSpPr/>
          <p:nvPr/>
        </p:nvSpPr>
        <p:spPr>
          <a:xfrm>
            <a:off x="5999102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C4D2D520-8F07-4B3F-BE0C-AE9C57206322}"/>
              </a:ext>
            </a:extLst>
          </p:cNvPr>
          <p:cNvSpPr/>
          <p:nvPr/>
        </p:nvSpPr>
        <p:spPr>
          <a:xfrm>
            <a:off x="6083542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4F5229D-BE5E-4AF5-885F-C07C03756DCC}"/>
              </a:ext>
            </a:extLst>
          </p:cNvPr>
          <p:cNvSpPr txBox="1"/>
          <p:nvPr/>
        </p:nvSpPr>
        <p:spPr>
          <a:xfrm>
            <a:off x="5999102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A08EC699-23A7-4D59-8C24-71FEC4858645}"/>
              </a:ext>
            </a:extLst>
          </p:cNvPr>
          <p:cNvSpPr/>
          <p:nvPr/>
        </p:nvSpPr>
        <p:spPr>
          <a:xfrm>
            <a:off x="6270860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C2235C5-0BC2-4CA1-995D-BE14E3FFE3C5}"/>
              </a:ext>
            </a:extLst>
          </p:cNvPr>
          <p:cNvSpPr/>
          <p:nvPr/>
        </p:nvSpPr>
        <p:spPr>
          <a:xfrm>
            <a:off x="7697247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9DF00B01-4AA8-4AF5-A07F-A26399649032}"/>
              </a:ext>
            </a:extLst>
          </p:cNvPr>
          <p:cNvSpPr/>
          <p:nvPr/>
        </p:nvSpPr>
        <p:spPr>
          <a:xfrm>
            <a:off x="7692186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B502DCE-7812-48D5-B7DC-F6264B0F03DF}"/>
              </a:ext>
            </a:extLst>
          </p:cNvPr>
          <p:cNvSpPr/>
          <p:nvPr/>
        </p:nvSpPr>
        <p:spPr>
          <a:xfrm>
            <a:off x="7781688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1B92BC2D-5E38-4BC0-A0B5-76FC617BA753}"/>
              </a:ext>
            </a:extLst>
          </p:cNvPr>
          <p:cNvSpPr txBox="1"/>
          <p:nvPr/>
        </p:nvSpPr>
        <p:spPr>
          <a:xfrm rot="10800000">
            <a:off x="7687125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6410A3EA-2BD6-4FB5-888A-AEAE3634947F}"/>
              </a:ext>
            </a:extLst>
          </p:cNvPr>
          <p:cNvSpPr/>
          <p:nvPr/>
        </p:nvSpPr>
        <p:spPr>
          <a:xfrm>
            <a:off x="7697246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011E8675-5233-4D16-B4A0-DB1E001DA3C8}"/>
              </a:ext>
            </a:extLst>
          </p:cNvPr>
          <p:cNvSpPr/>
          <p:nvPr/>
        </p:nvSpPr>
        <p:spPr>
          <a:xfrm>
            <a:off x="7697247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1BC9E268-CE9C-43F9-8C22-493804F1FC40}"/>
              </a:ext>
            </a:extLst>
          </p:cNvPr>
          <p:cNvSpPr/>
          <p:nvPr/>
        </p:nvSpPr>
        <p:spPr>
          <a:xfrm>
            <a:off x="7781687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56F6B433-8D31-47CB-8A66-8B2B7FE2C583}"/>
              </a:ext>
            </a:extLst>
          </p:cNvPr>
          <p:cNvSpPr txBox="1"/>
          <p:nvPr/>
        </p:nvSpPr>
        <p:spPr>
          <a:xfrm>
            <a:off x="7697247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ACAFE044-2709-4B21-B3EC-FD38AE00034F}"/>
              </a:ext>
            </a:extLst>
          </p:cNvPr>
          <p:cNvSpPr/>
          <p:nvPr/>
        </p:nvSpPr>
        <p:spPr>
          <a:xfrm>
            <a:off x="7969005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3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880EE77E-7262-4837-A714-246332B6F675}"/>
              </a:ext>
            </a:extLst>
          </p:cNvPr>
          <p:cNvSpPr txBox="1"/>
          <p:nvPr/>
        </p:nvSpPr>
        <p:spPr>
          <a:xfrm rot="10800000">
            <a:off x="850630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E945C8F-9575-473E-82E8-A76633CD11B3}"/>
              </a:ext>
            </a:extLst>
          </p:cNvPr>
          <p:cNvSpPr txBox="1"/>
          <p:nvPr/>
        </p:nvSpPr>
        <p:spPr>
          <a:xfrm rot="10800000">
            <a:off x="2593293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1A416C7F-CBED-4CDD-B9D4-AFD6F86148A9}"/>
              </a:ext>
            </a:extLst>
          </p:cNvPr>
          <p:cNvSpPr txBox="1"/>
          <p:nvPr/>
        </p:nvSpPr>
        <p:spPr>
          <a:xfrm rot="10800000">
            <a:off x="4291439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22E1050C-5C7A-410B-BAD7-766F70A09701}"/>
              </a:ext>
            </a:extLst>
          </p:cNvPr>
          <p:cNvSpPr txBox="1"/>
          <p:nvPr/>
        </p:nvSpPr>
        <p:spPr>
          <a:xfrm rot="10800000">
            <a:off x="5999104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DB1DDF34-F940-4937-9377-3055A9964713}"/>
              </a:ext>
            </a:extLst>
          </p:cNvPr>
          <p:cNvSpPr txBox="1"/>
          <p:nvPr/>
        </p:nvSpPr>
        <p:spPr>
          <a:xfrm rot="10800000">
            <a:off x="7697249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</p:spTree>
    <p:extLst>
      <p:ext uri="{BB962C8B-B14F-4D97-AF65-F5344CB8AC3E}">
        <p14:creationId xmlns:p14="http://schemas.microsoft.com/office/powerpoint/2010/main" val="222888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>
            <a:extLst>
              <a:ext uri="{FF2B5EF4-FFF2-40B4-BE49-F238E27FC236}">
                <a16:creationId xmlns:a16="http://schemas.microsoft.com/office/drawing/2014/main" id="{C1740F38-837D-4D26-ADCF-AC1C8E3D1A53}"/>
              </a:ext>
            </a:extLst>
          </p:cNvPr>
          <p:cNvSpPr/>
          <p:nvPr/>
        </p:nvSpPr>
        <p:spPr>
          <a:xfrm>
            <a:off x="850628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AEC770A-4B8D-40EB-8CDD-8CC2F31C9BA7}"/>
              </a:ext>
            </a:extLst>
          </p:cNvPr>
          <p:cNvSpPr/>
          <p:nvPr/>
        </p:nvSpPr>
        <p:spPr>
          <a:xfrm>
            <a:off x="845567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B86E457-BFB3-47EA-965C-FDA324EECDDD}"/>
              </a:ext>
            </a:extLst>
          </p:cNvPr>
          <p:cNvSpPr/>
          <p:nvPr/>
        </p:nvSpPr>
        <p:spPr>
          <a:xfrm>
            <a:off x="935069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0CD391A-AD4F-4450-B908-183C63E4127F}"/>
              </a:ext>
            </a:extLst>
          </p:cNvPr>
          <p:cNvSpPr txBox="1"/>
          <p:nvPr/>
        </p:nvSpPr>
        <p:spPr>
          <a:xfrm rot="10800000">
            <a:off x="840506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5DBC35F8-5EEF-46DC-B5CF-B8BC33555F7C}"/>
              </a:ext>
            </a:extLst>
          </p:cNvPr>
          <p:cNvSpPr/>
          <p:nvPr/>
        </p:nvSpPr>
        <p:spPr>
          <a:xfrm>
            <a:off x="850627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CA3653F6-860C-4682-ADBA-EDEB45FC2378}"/>
              </a:ext>
            </a:extLst>
          </p:cNvPr>
          <p:cNvSpPr/>
          <p:nvPr/>
        </p:nvSpPr>
        <p:spPr>
          <a:xfrm>
            <a:off x="850628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1F2D3A5F-D424-4FDC-865F-EE3446DEB43F}"/>
              </a:ext>
            </a:extLst>
          </p:cNvPr>
          <p:cNvSpPr/>
          <p:nvPr/>
        </p:nvSpPr>
        <p:spPr>
          <a:xfrm>
            <a:off x="935068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2439C32-F127-489B-9D8F-88FD61C92E63}"/>
              </a:ext>
            </a:extLst>
          </p:cNvPr>
          <p:cNvSpPr txBox="1"/>
          <p:nvPr/>
        </p:nvSpPr>
        <p:spPr>
          <a:xfrm>
            <a:off x="850628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CE4D6C5-3329-44C8-9E39-1C2050E9B600}"/>
              </a:ext>
            </a:extLst>
          </p:cNvPr>
          <p:cNvSpPr/>
          <p:nvPr/>
        </p:nvSpPr>
        <p:spPr>
          <a:xfrm>
            <a:off x="1122386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5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C06217AB-B79A-41CE-9C1F-C92AF25A350A}"/>
              </a:ext>
            </a:extLst>
          </p:cNvPr>
          <p:cNvSpPr/>
          <p:nvPr/>
        </p:nvSpPr>
        <p:spPr>
          <a:xfrm>
            <a:off x="2593291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390A9BDA-FB32-4463-91AB-1E6E15E87642}"/>
              </a:ext>
            </a:extLst>
          </p:cNvPr>
          <p:cNvSpPr/>
          <p:nvPr/>
        </p:nvSpPr>
        <p:spPr>
          <a:xfrm>
            <a:off x="2588230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45FA39E2-45FD-4368-B24E-DA3D281D4641}"/>
              </a:ext>
            </a:extLst>
          </p:cNvPr>
          <p:cNvSpPr/>
          <p:nvPr/>
        </p:nvSpPr>
        <p:spPr>
          <a:xfrm>
            <a:off x="2677732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C62A3EF-52A7-4FD0-93B9-4022B2D96436}"/>
              </a:ext>
            </a:extLst>
          </p:cNvPr>
          <p:cNvSpPr txBox="1"/>
          <p:nvPr/>
        </p:nvSpPr>
        <p:spPr>
          <a:xfrm rot="10800000">
            <a:off x="2583169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F8879ED-C92F-4E36-B77D-BE6B79DD6496}"/>
              </a:ext>
            </a:extLst>
          </p:cNvPr>
          <p:cNvSpPr/>
          <p:nvPr/>
        </p:nvSpPr>
        <p:spPr>
          <a:xfrm>
            <a:off x="2593290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D9AD9D7-16C0-49F7-A26F-86B7EC114AF9}"/>
              </a:ext>
            </a:extLst>
          </p:cNvPr>
          <p:cNvSpPr/>
          <p:nvPr/>
        </p:nvSpPr>
        <p:spPr>
          <a:xfrm>
            <a:off x="2593291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BC913B1-C88A-4874-A09A-84DDDF8ABC84}"/>
              </a:ext>
            </a:extLst>
          </p:cNvPr>
          <p:cNvSpPr/>
          <p:nvPr/>
        </p:nvSpPr>
        <p:spPr>
          <a:xfrm>
            <a:off x="2677731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2CFC3CA-2401-4D75-91EC-3199513EE1A0}"/>
              </a:ext>
            </a:extLst>
          </p:cNvPr>
          <p:cNvSpPr txBox="1"/>
          <p:nvPr/>
        </p:nvSpPr>
        <p:spPr>
          <a:xfrm>
            <a:off x="2593291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43A95A2-A49A-481F-BCE1-89AE240C3DC7}"/>
              </a:ext>
            </a:extLst>
          </p:cNvPr>
          <p:cNvSpPr/>
          <p:nvPr/>
        </p:nvSpPr>
        <p:spPr>
          <a:xfrm>
            <a:off x="2865049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8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3FB9A1D-6A46-4BCB-ADA8-80000DC54D45}"/>
              </a:ext>
            </a:extLst>
          </p:cNvPr>
          <p:cNvSpPr/>
          <p:nvPr/>
        </p:nvSpPr>
        <p:spPr>
          <a:xfrm>
            <a:off x="4291437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889A52C-E914-4BD5-890F-01A4E8AB01A6}"/>
              </a:ext>
            </a:extLst>
          </p:cNvPr>
          <p:cNvSpPr/>
          <p:nvPr/>
        </p:nvSpPr>
        <p:spPr>
          <a:xfrm>
            <a:off x="4286376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6C822A7-E20B-4A7B-9357-BB67BFE93E43}"/>
              </a:ext>
            </a:extLst>
          </p:cNvPr>
          <p:cNvSpPr/>
          <p:nvPr/>
        </p:nvSpPr>
        <p:spPr>
          <a:xfrm>
            <a:off x="4375878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6FDF17D-E8AE-4771-964C-8203C6AF0D25}"/>
              </a:ext>
            </a:extLst>
          </p:cNvPr>
          <p:cNvSpPr txBox="1"/>
          <p:nvPr/>
        </p:nvSpPr>
        <p:spPr>
          <a:xfrm rot="10800000">
            <a:off x="4281315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392D8FD-533A-4D0C-8611-08F1B797E465}"/>
              </a:ext>
            </a:extLst>
          </p:cNvPr>
          <p:cNvSpPr/>
          <p:nvPr/>
        </p:nvSpPr>
        <p:spPr>
          <a:xfrm>
            <a:off x="4291436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0AF093D4-6C3E-42C6-BC3A-A9CB28A5D4D5}"/>
              </a:ext>
            </a:extLst>
          </p:cNvPr>
          <p:cNvSpPr/>
          <p:nvPr/>
        </p:nvSpPr>
        <p:spPr>
          <a:xfrm>
            <a:off x="4291437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136CE58D-71F3-45DA-BBA8-509208C203EE}"/>
              </a:ext>
            </a:extLst>
          </p:cNvPr>
          <p:cNvSpPr/>
          <p:nvPr/>
        </p:nvSpPr>
        <p:spPr>
          <a:xfrm>
            <a:off x="4375877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0F5388C7-F8BB-4EC3-99EB-63ED082A8548}"/>
              </a:ext>
            </a:extLst>
          </p:cNvPr>
          <p:cNvSpPr txBox="1"/>
          <p:nvPr/>
        </p:nvSpPr>
        <p:spPr>
          <a:xfrm>
            <a:off x="4291437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006D1122-2AC2-466F-8E1A-777D0A2ED99C}"/>
              </a:ext>
            </a:extLst>
          </p:cNvPr>
          <p:cNvSpPr/>
          <p:nvPr/>
        </p:nvSpPr>
        <p:spPr>
          <a:xfrm>
            <a:off x="4563195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13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F24DC0B9-52AF-4A7C-8406-FE2C4F7D038B}"/>
              </a:ext>
            </a:extLst>
          </p:cNvPr>
          <p:cNvSpPr/>
          <p:nvPr/>
        </p:nvSpPr>
        <p:spPr>
          <a:xfrm>
            <a:off x="5999102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0B9A4741-D03E-4474-ABB8-3C673AEC2C35}"/>
              </a:ext>
            </a:extLst>
          </p:cNvPr>
          <p:cNvSpPr/>
          <p:nvPr/>
        </p:nvSpPr>
        <p:spPr>
          <a:xfrm>
            <a:off x="5994041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57E6993D-16FC-4A2E-BF75-DFB0BDDF8CA7}"/>
              </a:ext>
            </a:extLst>
          </p:cNvPr>
          <p:cNvSpPr/>
          <p:nvPr/>
        </p:nvSpPr>
        <p:spPr>
          <a:xfrm>
            <a:off x="6083543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09B1146-A623-490E-812B-2DC513AA9004}"/>
              </a:ext>
            </a:extLst>
          </p:cNvPr>
          <p:cNvSpPr txBox="1"/>
          <p:nvPr/>
        </p:nvSpPr>
        <p:spPr>
          <a:xfrm rot="10800000">
            <a:off x="5988980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D751604B-1299-4801-981E-6006320B1543}"/>
              </a:ext>
            </a:extLst>
          </p:cNvPr>
          <p:cNvSpPr/>
          <p:nvPr/>
        </p:nvSpPr>
        <p:spPr>
          <a:xfrm>
            <a:off x="5999101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A2C1059C-10BD-451E-B810-8108C9EAC4D0}"/>
              </a:ext>
            </a:extLst>
          </p:cNvPr>
          <p:cNvSpPr/>
          <p:nvPr/>
        </p:nvSpPr>
        <p:spPr>
          <a:xfrm>
            <a:off x="5999102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C4D2D520-8F07-4B3F-BE0C-AE9C57206322}"/>
              </a:ext>
            </a:extLst>
          </p:cNvPr>
          <p:cNvSpPr/>
          <p:nvPr/>
        </p:nvSpPr>
        <p:spPr>
          <a:xfrm>
            <a:off x="6083542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4F5229D-BE5E-4AF5-885F-C07C03756DCC}"/>
              </a:ext>
            </a:extLst>
          </p:cNvPr>
          <p:cNvSpPr txBox="1"/>
          <p:nvPr/>
        </p:nvSpPr>
        <p:spPr>
          <a:xfrm>
            <a:off x="5999102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A08EC699-23A7-4D59-8C24-71FEC4858645}"/>
              </a:ext>
            </a:extLst>
          </p:cNvPr>
          <p:cNvSpPr/>
          <p:nvPr/>
        </p:nvSpPr>
        <p:spPr>
          <a:xfrm>
            <a:off x="6270860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20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C2235C5-0BC2-4CA1-995D-BE14E3FFE3C5}"/>
              </a:ext>
            </a:extLst>
          </p:cNvPr>
          <p:cNvSpPr/>
          <p:nvPr/>
        </p:nvSpPr>
        <p:spPr>
          <a:xfrm>
            <a:off x="7697247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9DF00B01-4AA8-4AF5-A07F-A26399649032}"/>
              </a:ext>
            </a:extLst>
          </p:cNvPr>
          <p:cNvSpPr/>
          <p:nvPr/>
        </p:nvSpPr>
        <p:spPr>
          <a:xfrm>
            <a:off x="7692186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B502DCE-7812-48D5-B7DC-F6264B0F03DF}"/>
              </a:ext>
            </a:extLst>
          </p:cNvPr>
          <p:cNvSpPr/>
          <p:nvPr/>
        </p:nvSpPr>
        <p:spPr>
          <a:xfrm>
            <a:off x="7781688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1B92BC2D-5E38-4BC0-A0B5-76FC617BA753}"/>
              </a:ext>
            </a:extLst>
          </p:cNvPr>
          <p:cNvSpPr txBox="1"/>
          <p:nvPr/>
        </p:nvSpPr>
        <p:spPr>
          <a:xfrm rot="10800000">
            <a:off x="7687125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6410A3EA-2BD6-4FB5-888A-AEAE3634947F}"/>
              </a:ext>
            </a:extLst>
          </p:cNvPr>
          <p:cNvSpPr/>
          <p:nvPr/>
        </p:nvSpPr>
        <p:spPr>
          <a:xfrm>
            <a:off x="7697246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011E8675-5233-4D16-B4A0-DB1E001DA3C8}"/>
              </a:ext>
            </a:extLst>
          </p:cNvPr>
          <p:cNvSpPr/>
          <p:nvPr/>
        </p:nvSpPr>
        <p:spPr>
          <a:xfrm>
            <a:off x="7697247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1BC9E268-CE9C-43F9-8C22-493804F1FC40}"/>
              </a:ext>
            </a:extLst>
          </p:cNvPr>
          <p:cNvSpPr/>
          <p:nvPr/>
        </p:nvSpPr>
        <p:spPr>
          <a:xfrm>
            <a:off x="7781687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56F6B433-8D31-47CB-8A66-8B2B7FE2C583}"/>
              </a:ext>
            </a:extLst>
          </p:cNvPr>
          <p:cNvSpPr txBox="1"/>
          <p:nvPr/>
        </p:nvSpPr>
        <p:spPr>
          <a:xfrm>
            <a:off x="7697247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ACAFE044-2709-4B21-B3EC-FD38AE00034F}"/>
              </a:ext>
            </a:extLst>
          </p:cNvPr>
          <p:cNvSpPr/>
          <p:nvPr/>
        </p:nvSpPr>
        <p:spPr>
          <a:xfrm>
            <a:off x="7969005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100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0CE4263-A854-4816-A130-4E6A4B2A1D18}"/>
              </a:ext>
            </a:extLst>
          </p:cNvPr>
          <p:cNvSpPr txBox="1"/>
          <p:nvPr/>
        </p:nvSpPr>
        <p:spPr>
          <a:xfrm rot="10800000">
            <a:off x="850630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4DD693F-84A2-4A3D-9BFC-20E31E23F028}"/>
              </a:ext>
            </a:extLst>
          </p:cNvPr>
          <p:cNvSpPr txBox="1"/>
          <p:nvPr/>
        </p:nvSpPr>
        <p:spPr>
          <a:xfrm rot="10800000">
            <a:off x="2593293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542855F-D84F-48AF-B2FD-400D89C6B245}"/>
              </a:ext>
            </a:extLst>
          </p:cNvPr>
          <p:cNvSpPr txBox="1"/>
          <p:nvPr/>
        </p:nvSpPr>
        <p:spPr>
          <a:xfrm rot="10800000">
            <a:off x="4291439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6F21540-7544-4F48-AB23-C63309A65209}"/>
              </a:ext>
            </a:extLst>
          </p:cNvPr>
          <p:cNvSpPr txBox="1"/>
          <p:nvPr/>
        </p:nvSpPr>
        <p:spPr>
          <a:xfrm rot="10800000">
            <a:off x="5999104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84AE109-80C0-4A74-8B88-75CB4E3AAE1F}"/>
              </a:ext>
            </a:extLst>
          </p:cNvPr>
          <p:cNvSpPr txBox="1"/>
          <p:nvPr/>
        </p:nvSpPr>
        <p:spPr>
          <a:xfrm rot="10800000">
            <a:off x="7697249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</p:spTree>
    <p:extLst>
      <p:ext uri="{BB962C8B-B14F-4D97-AF65-F5344CB8AC3E}">
        <p14:creationId xmlns:p14="http://schemas.microsoft.com/office/powerpoint/2010/main" val="21044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>
            <a:extLst>
              <a:ext uri="{FF2B5EF4-FFF2-40B4-BE49-F238E27FC236}">
                <a16:creationId xmlns:a16="http://schemas.microsoft.com/office/drawing/2014/main" id="{C1740F38-837D-4D26-ADCF-AC1C8E3D1A53}"/>
              </a:ext>
            </a:extLst>
          </p:cNvPr>
          <p:cNvSpPr/>
          <p:nvPr/>
        </p:nvSpPr>
        <p:spPr>
          <a:xfrm>
            <a:off x="850628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7AEC770A-4B8D-40EB-8CDD-8CC2F31C9BA7}"/>
              </a:ext>
            </a:extLst>
          </p:cNvPr>
          <p:cNvSpPr/>
          <p:nvPr/>
        </p:nvSpPr>
        <p:spPr>
          <a:xfrm>
            <a:off x="845567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B86E457-BFB3-47EA-965C-FDA324EECDDD}"/>
              </a:ext>
            </a:extLst>
          </p:cNvPr>
          <p:cNvSpPr/>
          <p:nvPr/>
        </p:nvSpPr>
        <p:spPr>
          <a:xfrm>
            <a:off x="935069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C44813D-138B-44D4-84FC-73C1D76AF7E7}"/>
              </a:ext>
            </a:extLst>
          </p:cNvPr>
          <p:cNvSpPr txBox="1"/>
          <p:nvPr/>
        </p:nvSpPr>
        <p:spPr>
          <a:xfrm rot="10800000">
            <a:off x="850630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0CD391A-AD4F-4450-B908-183C63E4127F}"/>
              </a:ext>
            </a:extLst>
          </p:cNvPr>
          <p:cNvSpPr txBox="1"/>
          <p:nvPr/>
        </p:nvSpPr>
        <p:spPr>
          <a:xfrm rot="10800000">
            <a:off x="840506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5DBC35F8-5EEF-46DC-B5CF-B8BC33555F7C}"/>
              </a:ext>
            </a:extLst>
          </p:cNvPr>
          <p:cNvSpPr/>
          <p:nvPr/>
        </p:nvSpPr>
        <p:spPr>
          <a:xfrm>
            <a:off x="850627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CA3653F6-860C-4682-ADBA-EDEB45FC2378}"/>
              </a:ext>
            </a:extLst>
          </p:cNvPr>
          <p:cNvSpPr/>
          <p:nvPr/>
        </p:nvSpPr>
        <p:spPr>
          <a:xfrm>
            <a:off x="850628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1F2D3A5F-D424-4FDC-865F-EE3446DEB43F}"/>
              </a:ext>
            </a:extLst>
          </p:cNvPr>
          <p:cNvSpPr/>
          <p:nvPr/>
        </p:nvSpPr>
        <p:spPr>
          <a:xfrm>
            <a:off x="935068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2439C32-F127-489B-9D8F-88FD61C92E63}"/>
              </a:ext>
            </a:extLst>
          </p:cNvPr>
          <p:cNvSpPr txBox="1"/>
          <p:nvPr/>
        </p:nvSpPr>
        <p:spPr>
          <a:xfrm>
            <a:off x="850628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CE4D6C5-3329-44C8-9E39-1C2050E9B600}"/>
              </a:ext>
            </a:extLst>
          </p:cNvPr>
          <p:cNvSpPr/>
          <p:nvPr/>
        </p:nvSpPr>
        <p:spPr>
          <a:xfrm>
            <a:off x="1122386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</a:rPr>
              <a:t>?</a:t>
            </a:r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C06217AB-B79A-41CE-9C1F-C92AF25A350A}"/>
              </a:ext>
            </a:extLst>
          </p:cNvPr>
          <p:cNvSpPr/>
          <p:nvPr/>
        </p:nvSpPr>
        <p:spPr>
          <a:xfrm>
            <a:off x="2593291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390A9BDA-FB32-4463-91AB-1E6E15E87642}"/>
              </a:ext>
            </a:extLst>
          </p:cNvPr>
          <p:cNvSpPr/>
          <p:nvPr/>
        </p:nvSpPr>
        <p:spPr>
          <a:xfrm>
            <a:off x="2588230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45FA39E2-45FD-4368-B24E-DA3D281D4641}"/>
              </a:ext>
            </a:extLst>
          </p:cNvPr>
          <p:cNvSpPr/>
          <p:nvPr/>
        </p:nvSpPr>
        <p:spPr>
          <a:xfrm>
            <a:off x="2677732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E3218B2-C4B0-471E-9B77-F1DC401BE88F}"/>
              </a:ext>
            </a:extLst>
          </p:cNvPr>
          <p:cNvSpPr txBox="1"/>
          <p:nvPr/>
        </p:nvSpPr>
        <p:spPr>
          <a:xfrm rot="10800000">
            <a:off x="2593293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C62A3EF-52A7-4FD0-93B9-4022B2D96436}"/>
              </a:ext>
            </a:extLst>
          </p:cNvPr>
          <p:cNvSpPr txBox="1"/>
          <p:nvPr/>
        </p:nvSpPr>
        <p:spPr>
          <a:xfrm rot="10800000">
            <a:off x="2583169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4F8879ED-C92F-4E36-B77D-BE6B79DD6496}"/>
              </a:ext>
            </a:extLst>
          </p:cNvPr>
          <p:cNvSpPr/>
          <p:nvPr/>
        </p:nvSpPr>
        <p:spPr>
          <a:xfrm>
            <a:off x="2593290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9D9AD9D7-16C0-49F7-A26F-86B7EC114AF9}"/>
              </a:ext>
            </a:extLst>
          </p:cNvPr>
          <p:cNvSpPr/>
          <p:nvPr/>
        </p:nvSpPr>
        <p:spPr>
          <a:xfrm>
            <a:off x="2593291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BC913B1-C88A-4874-A09A-84DDDF8ABC84}"/>
              </a:ext>
            </a:extLst>
          </p:cNvPr>
          <p:cNvSpPr/>
          <p:nvPr/>
        </p:nvSpPr>
        <p:spPr>
          <a:xfrm>
            <a:off x="2677731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2CFC3CA-2401-4D75-91EC-3199513EE1A0}"/>
              </a:ext>
            </a:extLst>
          </p:cNvPr>
          <p:cNvSpPr txBox="1"/>
          <p:nvPr/>
        </p:nvSpPr>
        <p:spPr>
          <a:xfrm>
            <a:off x="2593291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43A95A2-A49A-481F-BCE1-89AE240C3DC7}"/>
              </a:ext>
            </a:extLst>
          </p:cNvPr>
          <p:cNvSpPr/>
          <p:nvPr/>
        </p:nvSpPr>
        <p:spPr>
          <a:xfrm>
            <a:off x="2865049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solidFill>
                <a:srgbClr val="08B0FB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3FB9A1D-6A46-4BCB-ADA8-80000DC54D45}"/>
              </a:ext>
            </a:extLst>
          </p:cNvPr>
          <p:cNvSpPr/>
          <p:nvPr/>
        </p:nvSpPr>
        <p:spPr>
          <a:xfrm>
            <a:off x="4291437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889A52C-E914-4BD5-890F-01A4E8AB01A6}"/>
              </a:ext>
            </a:extLst>
          </p:cNvPr>
          <p:cNvSpPr/>
          <p:nvPr/>
        </p:nvSpPr>
        <p:spPr>
          <a:xfrm>
            <a:off x="4286376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E6C822A7-E20B-4A7B-9357-BB67BFE93E43}"/>
              </a:ext>
            </a:extLst>
          </p:cNvPr>
          <p:cNvSpPr/>
          <p:nvPr/>
        </p:nvSpPr>
        <p:spPr>
          <a:xfrm>
            <a:off x="4375878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81CF7CD3-C710-497A-8464-E774C73D0267}"/>
              </a:ext>
            </a:extLst>
          </p:cNvPr>
          <p:cNvSpPr txBox="1"/>
          <p:nvPr/>
        </p:nvSpPr>
        <p:spPr>
          <a:xfrm rot="10800000">
            <a:off x="4291439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6FDF17D-E8AE-4771-964C-8203C6AF0D25}"/>
              </a:ext>
            </a:extLst>
          </p:cNvPr>
          <p:cNvSpPr txBox="1"/>
          <p:nvPr/>
        </p:nvSpPr>
        <p:spPr>
          <a:xfrm rot="10800000">
            <a:off x="4281315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392D8FD-533A-4D0C-8611-08F1B797E465}"/>
              </a:ext>
            </a:extLst>
          </p:cNvPr>
          <p:cNvSpPr/>
          <p:nvPr/>
        </p:nvSpPr>
        <p:spPr>
          <a:xfrm>
            <a:off x="4291436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0AF093D4-6C3E-42C6-BC3A-A9CB28A5D4D5}"/>
              </a:ext>
            </a:extLst>
          </p:cNvPr>
          <p:cNvSpPr/>
          <p:nvPr/>
        </p:nvSpPr>
        <p:spPr>
          <a:xfrm>
            <a:off x="4291437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136CE58D-71F3-45DA-BBA8-509208C203EE}"/>
              </a:ext>
            </a:extLst>
          </p:cNvPr>
          <p:cNvSpPr/>
          <p:nvPr/>
        </p:nvSpPr>
        <p:spPr>
          <a:xfrm>
            <a:off x="4375877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0F5388C7-F8BB-4EC3-99EB-63ED082A8548}"/>
              </a:ext>
            </a:extLst>
          </p:cNvPr>
          <p:cNvSpPr txBox="1"/>
          <p:nvPr/>
        </p:nvSpPr>
        <p:spPr>
          <a:xfrm>
            <a:off x="4291437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006D1122-2AC2-466F-8E1A-777D0A2ED99C}"/>
              </a:ext>
            </a:extLst>
          </p:cNvPr>
          <p:cNvSpPr/>
          <p:nvPr/>
        </p:nvSpPr>
        <p:spPr>
          <a:xfrm>
            <a:off x="4563195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solidFill>
                <a:srgbClr val="08B0FB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F24DC0B9-52AF-4A7C-8406-FE2C4F7D038B}"/>
              </a:ext>
            </a:extLst>
          </p:cNvPr>
          <p:cNvSpPr/>
          <p:nvPr/>
        </p:nvSpPr>
        <p:spPr>
          <a:xfrm>
            <a:off x="5999102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0B9A4741-D03E-4474-ABB8-3C673AEC2C35}"/>
              </a:ext>
            </a:extLst>
          </p:cNvPr>
          <p:cNvSpPr/>
          <p:nvPr/>
        </p:nvSpPr>
        <p:spPr>
          <a:xfrm>
            <a:off x="5994041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57E6993D-16FC-4A2E-BF75-DFB0BDDF8CA7}"/>
              </a:ext>
            </a:extLst>
          </p:cNvPr>
          <p:cNvSpPr/>
          <p:nvPr/>
        </p:nvSpPr>
        <p:spPr>
          <a:xfrm>
            <a:off x="6083543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64691505-1865-481E-9B5B-72DECA886190}"/>
              </a:ext>
            </a:extLst>
          </p:cNvPr>
          <p:cNvSpPr txBox="1"/>
          <p:nvPr/>
        </p:nvSpPr>
        <p:spPr>
          <a:xfrm rot="10800000">
            <a:off x="5999104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09B1146-A623-490E-812B-2DC513AA9004}"/>
              </a:ext>
            </a:extLst>
          </p:cNvPr>
          <p:cNvSpPr txBox="1"/>
          <p:nvPr/>
        </p:nvSpPr>
        <p:spPr>
          <a:xfrm rot="10800000">
            <a:off x="5988980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D751604B-1299-4801-981E-6006320B1543}"/>
              </a:ext>
            </a:extLst>
          </p:cNvPr>
          <p:cNvSpPr/>
          <p:nvPr/>
        </p:nvSpPr>
        <p:spPr>
          <a:xfrm>
            <a:off x="5999101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A2C1059C-10BD-451E-B810-8108C9EAC4D0}"/>
              </a:ext>
            </a:extLst>
          </p:cNvPr>
          <p:cNvSpPr/>
          <p:nvPr/>
        </p:nvSpPr>
        <p:spPr>
          <a:xfrm>
            <a:off x="5999102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C4D2D520-8F07-4B3F-BE0C-AE9C57206322}"/>
              </a:ext>
            </a:extLst>
          </p:cNvPr>
          <p:cNvSpPr/>
          <p:nvPr/>
        </p:nvSpPr>
        <p:spPr>
          <a:xfrm>
            <a:off x="6083542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4F5229D-BE5E-4AF5-885F-C07C03756DCC}"/>
              </a:ext>
            </a:extLst>
          </p:cNvPr>
          <p:cNvSpPr txBox="1"/>
          <p:nvPr/>
        </p:nvSpPr>
        <p:spPr>
          <a:xfrm>
            <a:off x="5999102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A08EC699-23A7-4D59-8C24-71FEC4858645}"/>
              </a:ext>
            </a:extLst>
          </p:cNvPr>
          <p:cNvSpPr/>
          <p:nvPr/>
        </p:nvSpPr>
        <p:spPr>
          <a:xfrm>
            <a:off x="6270860" y="4121092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dirty="0">
              <a:solidFill>
                <a:srgbClr val="08B0FB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C2235C5-0BC2-4CA1-995D-BE14E3FFE3C5}"/>
              </a:ext>
            </a:extLst>
          </p:cNvPr>
          <p:cNvSpPr/>
          <p:nvPr/>
        </p:nvSpPr>
        <p:spPr>
          <a:xfrm>
            <a:off x="7697247" y="977032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9DF00B01-4AA8-4AF5-A07F-A26399649032}"/>
              </a:ext>
            </a:extLst>
          </p:cNvPr>
          <p:cNvSpPr/>
          <p:nvPr/>
        </p:nvSpPr>
        <p:spPr>
          <a:xfrm>
            <a:off x="7692186" y="968432"/>
            <a:ext cx="1546168" cy="246056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B502DCE-7812-48D5-B7DC-F6264B0F03DF}"/>
              </a:ext>
            </a:extLst>
          </p:cNvPr>
          <p:cNvSpPr/>
          <p:nvPr/>
        </p:nvSpPr>
        <p:spPr>
          <a:xfrm>
            <a:off x="7781688" y="1085099"/>
            <a:ext cx="1361975" cy="2244436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5C90E218-B580-456D-9888-02B148D748A6}"/>
              </a:ext>
            </a:extLst>
          </p:cNvPr>
          <p:cNvSpPr txBox="1"/>
          <p:nvPr/>
        </p:nvSpPr>
        <p:spPr>
          <a:xfrm rot="10800000">
            <a:off x="7697249" y="1816567"/>
            <a:ext cx="1546166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PLANNING</a:t>
            </a:r>
            <a:b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gency FB" panose="020B0503020202020204" pitchFamily="34" charset="0"/>
              </a:rPr>
              <a:t>POKER</a:t>
            </a:r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1B92BC2D-5E38-4BC0-A0B5-76FC617BA753}"/>
              </a:ext>
            </a:extLst>
          </p:cNvPr>
          <p:cNvSpPr txBox="1"/>
          <p:nvPr/>
        </p:nvSpPr>
        <p:spPr>
          <a:xfrm rot="10800000">
            <a:off x="7687125" y="1131161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6410A3EA-2BD6-4FB5-888A-AEAE3634947F}"/>
              </a:ext>
            </a:extLst>
          </p:cNvPr>
          <p:cNvSpPr/>
          <p:nvPr/>
        </p:nvSpPr>
        <p:spPr>
          <a:xfrm>
            <a:off x="7697246" y="3450417"/>
            <a:ext cx="1546168" cy="2460568"/>
          </a:xfrm>
          <a:prstGeom prst="rect">
            <a:avLst/>
          </a:prstGeom>
          <a:solidFill>
            <a:srgbClr val="08B0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011E8675-5233-4D16-B4A0-DB1E001DA3C8}"/>
              </a:ext>
            </a:extLst>
          </p:cNvPr>
          <p:cNvSpPr/>
          <p:nvPr/>
        </p:nvSpPr>
        <p:spPr>
          <a:xfrm>
            <a:off x="7697247" y="3450417"/>
            <a:ext cx="1546168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1BC9E268-CE9C-43F9-8C22-493804F1FC40}"/>
              </a:ext>
            </a:extLst>
          </p:cNvPr>
          <p:cNvSpPr/>
          <p:nvPr/>
        </p:nvSpPr>
        <p:spPr>
          <a:xfrm>
            <a:off x="7781687" y="3558484"/>
            <a:ext cx="1361975" cy="2244436"/>
          </a:xfrm>
          <a:prstGeom prst="rect">
            <a:avLst/>
          </a:prstGeom>
          <a:noFill/>
          <a:ln>
            <a:solidFill>
              <a:srgbClr val="08B0FB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56F6B433-8D31-47CB-8A66-8B2B7FE2C583}"/>
              </a:ext>
            </a:extLst>
          </p:cNvPr>
          <p:cNvSpPr txBox="1"/>
          <p:nvPr/>
        </p:nvSpPr>
        <p:spPr>
          <a:xfrm>
            <a:off x="7697247" y="5531483"/>
            <a:ext cx="154616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8B0FB"/>
                </a:solidFill>
                <a:latin typeface="Agency FB" panose="020B0503020202020204" pitchFamily="34" charset="0"/>
              </a:rPr>
              <a:t>BRUNONONATO.COM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7A72E1F-BE42-4270-B9BE-1FA369C291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9472" y="4203876"/>
            <a:ext cx="489553" cy="6362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6F0C42-B1EE-4725-8CB9-A8CBBBB717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6782" y="4246727"/>
            <a:ext cx="693893" cy="550539"/>
          </a:xfrm>
          <a:prstGeom prst="rect">
            <a:avLst/>
          </a:prstGeom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7F3D19EB-E05C-43D4-A9F4-493EAA50C650}"/>
              </a:ext>
            </a:extLst>
          </p:cNvPr>
          <p:cNvSpPr/>
          <p:nvPr/>
        </p:nvSpPr>
        <p:spPr>
          <a:xfrm>
            <a:off x="7958883" y="4104828"/>
            <a:ext cx="1002649" cy="834335"/>
          </a:xfrm>
          <a:prstGeom prst="rect">
            <a:avLst/>
          </a:prstGeom>
          <a:noFill/>
          <a:ln w="28575">
            <a:solidFill>
              <a:srgbClr val="08B0F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rgbClr val="08B0FB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∞</a:t>
            </a:r>
            <a:endParaRPr lang="pt-BR" sz="5400" dirty="0">
              <a:solidFill>
                <a:srgbClr val="08B0FB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D875E1-0096-4EDF-951A-711835F4B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88" y="4274851"/>
            <a:ext cx="484405" cy="4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40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195</Words>
  <Application>Microsoft Office PowerPoint</Application>
  <PresentationFormat>Papel A4 (210 x 297 mm)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Agency FB</vt:lpstr>
      <vt:lpstr>Arial</vt:lpstr>
      <vt:lpstr>Bahnschrift Condensed</vt:lpstr>
      <vt:lpstr>Calibri</vt:lpstr>
      <vt:lpstr>Calibri Light</vt:lpstr>
      <vt:lpstr>Candara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Nonato</dc:creator>
  <cp:lastModifiedBy>Bruno Gomes Nonato</cp:lastModifiedBy>
  <cp:revision>7</cp:revision>
  <dcterms:created xsi:type="dcterms:W3CDTF">2019-04-04T17:53:16Z</dcterms:created>
  <dcterms:modified xsi:type="dcterms:W3CDTF">2020-04-17T23:04:10Z</dcterms:modified>
</cp:coreProperties>
</file>