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6" r:id="rId19"/>
    <p:sldId id="277" r:id="rId20"/>
    <p:sldId id="278" r:id="rId21"/>
    <p:sldId id="280" r:id="rId22"/>
    <p:sldId id="281" r:id="rId23"/>
    <p:sldId id="279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990" y="174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2835F0-8C8F-4153-B1AD-2AB54C1C6E0C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70D87934-C880-4D3A-91A8-B1F13F294BD6}">
      <dgm:prSet phldrT="[텍스트]"/>
      <dgm:spPr/>
      <dgm:t>
        <a:bodyPr/>
        <a:lstStyle/>
        <a:p>
          <a:pPr latinLnBrk="1"/>
          <a:r>
            <a:rPr lang="en-US" altLang="ko-KR" dirty="0"/>
            <a:t>0</a:t>
          </a:r>
          <a:endParaRPr lang="ko-KR" altLang="en-US" dirty="0"/>
        </a:p>
      </dgm:t>
    </dgm:pt>
    <dgm:pt modelId="{0421E6EF-150A-470B-B558-3F692DE39FC4}" type="parTrans" cxnId="{66F3C377-5D20-470C-A72E-65C407EE960F}">
      <dgm:prSet/>
      <dgm:spPr/>
      <dgm:t>
        <a:bodyPr/>
        <a:lstStyle/>
        <a:p>
          <a:pPr latinLnBrk="1"/>
          <a:endParaRPr lang="ko-KR" altLang="en-US"/>
        </a:p>
      </dgm:t>
    </dgm:pt>
    <dgm:pt modelId="{A69BFF67-BCBF-4758-A6C0-E27CC1DBFC88}" type="sibTrans" cxnId="{66F3C377-5D20-470C-A72E-65C407EE960F}">
      <dgm:prSet/>
      <dgm:spPr/>
      <dgm:t>
        <a:bodyPr/>
        <a:lstStyle/>
        <a:p>
          <a:pPr latinLnBrk="1"/>
          <a:endParaRPr lang="ko-KR" altLang="en-US"/>
        </a:p>
      </dgm:t>
    </dgm:pt>
    <dgm:pt modelId="{44DC5D47-FC10-417C-8310-FE55E5321363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0C3977A4-205B-44E3-8B03-17C1CE9C9819}" type="parTrans" cxnId="{14F8C0B7-2F58-4513-B792-B9DD7782D9F4}">
      <dgm:prSet/>
      <dgm:spPr/>
      <dgm:t>
        <a:bodyPr/>
        <a:lstStyle/>
        <a:p>
          <a:pPr latinLnBrk="1"/>
          <a:endParaRPr lang="ko-KR" altLang="en-US"/>
        </a:p>
      </dgm:t>
    </dgm:pt>
    <dgm:pt modelId="{B68CAC1D-6449-4290-A27D-D3F63BE317FD}" type="sibTrans" cxnId="{14F8C0B7-2F58-4513-B792-B9DD7782D9F4}">
      <dgm:prSet/>
      <dgm:spPr/>
      <dgm:t>
        <a:bodyPr/>
        <a:lstStyle/>
        <a:p>
          <a:pPr latinLnBrk="1"/>
          <a:endParaRPr lang="ko-KR" altLang="en-US"/>
        </a:p>
      </dgm:t>
    </dgm:pt>
    <dgm:pt modelId="{12F35360-57A8-4A46-A49D-F5E8321E736C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5452B308-1643-4140-BCD6-325C8EEC07F8}" type="parTrans" cxnId="{C58A270D-89E3-4658-A7E2-3FC68F3B055E}">
      <dgm:prSet/>
      <dgm:spPr/>
      <dgm:t>
        <a:bodyPr/>
        <a:lstStyle/>
        <a:p>
          <a:pPr latinLnBrk="1"/>
          <a:endParaRPr lang="ko-KR" altLang="en-US"/>
        </a:p>
      </dgm:t>
    </dgm:pt>
    <dgm:pt modelId="{D5A137B9-ADA5-4B31-9F6D-86A650D8EB48}" type="sibTrans" cxnId="{C58A270D-89E3-4658-A7E2-3FC68F3B055E}">
      <dgm:prSet/>
      <dgm:spPr/>
      <dgm:t>
        <a:bodyPr/>
        <a:lstStyle/>
        <a:p>
          <a:pPr latinLnBrk="1"/>
          <a:endParaRPr lang="ko-KR" altLang="en-US"/>
        </a:p>
      </dgm:t>
    </dgm:pt>
    <dgm:pt modelId="{2E62FC4B-31A8-4BB7-8EDF-5C1D9705231F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CF21297B-E5E9-4081-BD99-F03CFAC0C88D}" type="parTrans" cxnId="{004719E9-A9CF-4791-BEF3-060935D4DC07}">
      <dgm:prSet/>
      <dgm:spPr/>
      <dgm:t>
        <a:bodyPr/>
        <a:lstStyle/>
        <a:p>
          <a:pPr latinLnBrk="1"/>
          <a:endParaRPr lang="ko-KR" altLang="en-US"/>
        </a:p>
      </dgm:t>
    </dgm:pt>
    <dgm:pt modelId="{8BF3E8FD-124D-471F-AED0-99696EC9CDD1}" type="sibTrans" cxnId="{004719E9-A9CF-4791-BEF3-060935D4DC07}">
      <dgm:prSet/>
      <dgm:spPr/>
      <dgm:t>
        <a:bodyPr/>
        <a:lstStyle/>
        <a:p>
          <a:pPr latinLnBrk="1"/>
          <a:endParaRPr lang="ko-KR" altLang="en-US"/>
        </a:p>
      </dgm:t>
    </dgm:pt>
    <dgm:pt modelId="{231F1D9B-0A27-4586-8FA3-30B509094B07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122485A5-7CC0-489A-A9B0-4C6A6DEADF1B}" type="parTrans" cxnId="{B5B5EA97-1124-44E4-87BB-B6A77EBC7C65}">
      <dgm:prSet/>
      <dgm:spPr/>
      <dgm:t>
        <a:bodyPr/>
        <a:lstStyle/>
        <a:p>
          <a:pPr latinLnBrk="1"/>
          <a:endParaRPr lang="ko-KR" altLang="en-US"/>
        </a:p>
      </dgm:t>
    </dgm:pt>
    <dgm:pt modelId="{648C610F-C1C3-4D16-AE41-B5274B5F6BF1}" type="sibTrans" cxnId="{B5B5EA97-1124-44E4-87BB-B6A77EBC7C65}">
      <dgm:prSet/>
      <dgm:spPr/>
      <dgm:t>
        <a:bodyPr/>
        <a:lstStyle/>
        <a:p>
          <a:pPr latinLnBrk="1"/>
          <a:endParaRPr lang="ko-KR" altLang="en-US"/>
        </a:p>
      </dgm:t>
    </dgm:pt>
    <dgm:pt modelId="{C35DA9CF-C87B-4DBE-9532-03513496DEBE}" type="pres">
      <dgm:prSet presAssocID="{432835F0-8C8F-4153-B1AD-2AB54C1C6E0C}" presName="cycle" presStyleCnt="0">
        <dgm:presLayoutVars>
          <dgm:dir/>
          <dgm:resizeHandles val="exact"/>
        </dgm:presLayoutVars>
      </dgm:prSet>
      <dgm:spPr/>
    </dgm:pt>
    <dgm:pt modelId="{A8F3D0DF-B959-466F-9BAE-509E68917599}" type="pres">
      <dgm:prSet presAssocID="{70D87934-C880-4D3A-91A8-B1F13F294BD6}" presName="node" presStyleLbl="node1" presStyleIdx="0" presStyleCnt="5">
        <dgm:presLayoutVars>
          <dgm:bulletEnabled val="1"/>
        </dgm:presLayoutVars>
      </dgm:prSet>
      <dgm:spPr/>
    </dgm:pt>
    <dgm:pt modelId="{C6ABA3F5-1325-4591-A7F5-0DEB901AA41C}" type="pres">
      <dgm:prSet presAssocID="{A69BFF67-BCBF-4758-A6C0-E27CC1DBFC88}" presName="sibTrans" presStyleLbl="sibTrans2D1" presStyleIdx="0" presStyleCnt="5"/>
      <dgm:spPr/>
    </dgm:pt>
    <dgm:pt modelId="{54907A12-6B08-4020-984F-561B621309A4}" type="pres">
      <dgm:prSet presAssocID="{A69BFF67-BCBF-4758-A6C0-E27CC1DBFC88}" presName="connectorText" presStyleLbl="sibTrans2D1" presStyleIdx="0" presStyleCnt="5"/>
      <dgm:spPr/>
    </dgm:pt>
    <dgm:pt modelId="{AD2FE159-D71F-4460-A808-49D63646AB38}" type="pres">
      <dgm:prSet presAssocID="{44DC5D47-FC10-417C-8310-FE55E5321363}" presName="node" presStyleLbl="node1" presStyleIdx="1" presStyleCnt="5">
        <dgm:presLayoutVars>
          <dgm:bulletEnabled val="1"/>
        </dgm:presLayoutVars>
      </dgm:prSet>
      <dgm:spPr/>
    </dgm:pt>
    <dgm:pt modelId="{35D6A6DC-5497-4518-A98D-9D7B73BAB60C}" type="pres">
      <dgm:prSet presAssocID="{B68CAC1D-6449-4290-A27D-D3F63BE317FD}" presName="sibTrans" presStyleLbl="sibTrans2D1" presStyleIdx="1" presStyleCnt="5"/>
      <dgm:spPr/>
    </dgm:pt>
    <dgm:pt modelId="{3103A51C-8F0F-4873-8431-EF0B636E87A5}" type="pres">
      <dgm:prSet presAssocID="{B68CAC1D-6449-4290-A27D-D3F63BE317FD}" presName="connectorText" presStyleLbl="sibTrans2D1" presStyleIdx="1" presStyleCnt="5"/>
      <dgm:spPr/>
    </dgm:pt>
    <dgm:pt modelId="{8236F123-78F6-4CDA-A670-2418A7473A0F}" type="pres">
      <dgm:prSet presAssocID="{12F35360-57A8-4A46-A49D-F5E8321E736C}" presName="node" presStyleLbl="node1" presStyleIdx="2" presStyleCnt="5">
        <dgm:presLayoutVars>
          <dgm:bulletEnabled val="1"/>
        </dgm:presLayoutVars>
      </dgm:prSet>
      <dgm:spPr/>
    </dgm:pt>
    <dgm:pt modelId="{08C538CF-2676-4BE9-AE38-998925BE3669}" type="pres">
      <dgm:prSet presAssocID="{D5A137B9-ADA5-4B31-9F6D-86A650D8EB48}" presName="sibTrans" presStyleLbl="sibTrans2D1" presStyleIdx="2" presStyleCnt="5"/>
      <dgm:spPr/>
    </dgm:pt>
    <dgm:pt modelId="{8B7AAC45-BC5E-4653-BCE2-753075B0EA3F}" type="pres">
      <dgm:prSet presAssocID="{D5A137B9-ADA5-4B31-9F6D-86A650D8EB48}" presName="connectorText" presStyleLbl="sibTrans2D1" presStyleIdx="2" presStyleCnt="5"/>
      <dgm:spPr/>
    </dgm:pt>
    <dgm:pt modelId="{544231AB-E6EE-4395-BC55-6968D7EC42A2}" type="pres">
      <dgm:prSet presAssocID="{2E62FC4B-31A8-4BB7-8EDF-5C1D9705231F}" presName="node" presStyleLbl="node1" presStyleIdx="3" presStyleCnt="5">
        <dgm:presLayoutVars>
          <dgm:bulletEnabled val="1"/>
        </dgm:presLayoutVars>
      </dgm:prSet>
      <dgm:spPr/>
    </dgm:pt>
    <dgm:pt modelId="{542E5D2E-F973-4795-87C9-4D81D096B09E}" type="pres">
      <dgm:prSet presAssocID="{8BF3E8FD-124D-471F-AED0-99696EC9CDD1}" presName="sibTrans" presStyleLbl="sibTrans2D1" presStyleIdx="3" presStyleCnt="5"/>
      <dgm:spPr/>
    </dgm:pt>
    <dgm:pt modelId="{03E5A9B0-36E4-4D85-BDAE-18767394385D}" type="pres">
      <dgm:prSet presAssocID="{8BF3E8FD-124D-471F-AED0-99696EC9CDD1}" presName="connectorText" presStyleLbl="sibTrans2D1" presStyleIdx="3" presStyleCnt="5"/>
      <dgm:spPr/>
    </dgm:pt>
    <dgm:pt modelId="{FBB8AF05-289A-47BE-A540-48BFA6C7A24D}" type="pres">
      <dgm:prSet presAssocID="{231F1D9B-0A27-4586-8FA3-30B509094B07}" presName="node" presStyleLbl="node1" presStyleIdx="4" presStyleCnt="5">
        <dgm:presLayoutVars>
          <dgm:bulletEnabled val="1"/>
        </dgm:presLayoutVars>
      </dgm:prSet>
      <dgm:spPr/>
    </dgm:pt>
    <dgm:pt modelId="{E9FB7DE2-03A8-4BCE-99EC-D3A4A93EDB85}" type="pres">
      <dgm:prSet presAssocID="{648C610F-C1C3-4D16-AE41-B5274B5F6BF1}" presName="sibTrans" presStyleLbl="sibTrans2D1" presStyleIdx="4" presStyleCnt="5"/>
      <dgm:spPr/>
    </dgm:pt>
    <dgm:pt modelId="{23EE3916-1934-49A9-B1D2-9C1009D189E6}" type="pres">
      <dgm:prSet presAssocID="{648C610F-C1C3-4D16-AE41-B5274B5F6BF1}" presName="connectorText" presStyleLbl="sibTrans2D1" presStyleIdx="4" presStyleCnt="5"/>
      <dgm:spPr/>
    </dgm:pt>
  </dgm:ptLst>
  <dgm:cxnLst>
    <dgm:cxn modelId="{B948AC09-A211-4B90-93E0-7CFDD863DFA3}" type="presOf" srcId="{8BF3E8FD-124D-471F-AED0-99696EC9CDD1}" destId="{03E5A9B0-36E4-4D85-BDAE-18767394385D}" srcOrd="1" destOrd="0" presId="urn:microsoft.com/office/officeart/2005/8/layout/cycle2"/>
    <dgm:cxn modelId="{C58A270D-89E3-4658-A7E2-3FC68F3B055E}" srcId="{432835F0-8C8F-4153-B1AD-2AB54C1C6E0C}" destId="{12F35360-57A8-4A46-A49D-F5E8321E736C}" srcOrd="2" destOrd="0" parTransId="{5452B308-1643-4140-BCD6-325C8EEC07F8}" sibTransId="{D5A137B9-ADA5-4B31-9F6D-86A650D8EB48}"/>
    <dgm:cxn modelId="{5DC8712A-EBD8-4ECF-8F0D-77AD1AB745EC}" type="presOf" srcId="{2E62FC4B-31A8-4BB7-8EDF-5C1D9705231F}" destId="{544231AB-E6EE-4395-BC55-6968D7EC42A2}" srcOrd="0" destOrd="0" presId="urn:microsoft.com/office/officeart/2005/8/layout/cycle2"/>
    <dgm:cxn modelId="{46BA8C4F-9B3E-40D4-9B88-9A5B042F4376}" type="presOf" srcId="{648C610F-C1C3-4D16-AE41-B5274B5F6BF1}" destId="{23EE3916-1934-49A9-B1D2-9C1009D189E6}" srcOrd="1" destOrd="0" presId="urn:microsoft.com/office/officeart/2005/8/layout/cycle2"/>
    <dgm:cxn modelId="{920BAB74-5286-4E1F-8CA1-93067B18FA86}" type="presOf" srcId="{D5A137B9-ADA5-4B31-9F6D-86A650D8EB48}" destId="{8B7AAC45-BC5E-4653-BCE2-753075B0EA3F}" srcOrd="1" destOrd="0" presId="urn:microsoft.com/office/officeart/2005/8/layout/cycle2"/>
    <dgm:cxn modelId="{D23BF555-C997-45A2-9D34-796EC1638BDA}" type="presOf" srcId="{44DC5D47-FC10-417C-8310-FE55E5321363}" destId="{AD2FE159-D71F-4460-A808-49D63646AB38}" srcOrd="0" destOrd="0" presId="urn:microsoft.com/office/officeart/2005/8/layout/cycle2"/>
    <dgm:cxn modelId="{66F3C377-5D20-470C-A72E-65C407EE960F}" srcId="{432835F0-8C8F-4153-B1AD-2AB54C1C6E0C}" destId="{70D87934-C880-4D3A-91A8-B1F13F294BD6}" srcOrd="0" destOrd="0" parTransId="{0421E6EF-150A-470B-B558-3F692DE39FC4}" sibTransId="{A69BFF67-BCBF-4758-A6C0-E27CC1DBFC88}"/>
    <dgm:cxn modelId="{25629579-8FDC-4E49-975B-791EC15F2C28}" type="presOf" srcId="{B68CAC1D-6449-4290-A27D-D3F63BE317FD}" destId="{3103A51C-8F0F-4873-8431-EF0B636E87A5}" srcOrd="1" destOrd="0" presId="urn:microsoft.com/office/officeart/2005/8/layout/cycle2"/>
    <dgm:cxn modelId="{AEE1AB84-3D11-4531-96CD-0D5B5C41B077}" type="presOf" srcId="{A69BFF67-BCBF-4758-A6C0-E27CC1DBFC88}" destId="{54907A12-6B08-4020-984F-561B621309A4}" srcOrd="1" destOrd="0" presId="urn:microsoft.com/office/officeart/2005/8/layout/cycle2"/>
    <dgm:cxn modelId="{962AE58A-9856-4D01-BA67-484E33D74F93}" type="presOf" srcId="{A69BFF67-BCBF-4758-A6C0-E27CC1DBFC88}" destId="{C6ABA3F5-1325-4591-A7F5-0DEB901AA41C}" srcOrd="0" destOrd="0" presId="urn:microsoft.com/office/officeart/2005/8/layout/cycle2"/>
    <dgm:cxn modelId="{6C694492-F103-4ABD-8DC4-A7CD279DA40D}" type="presOf" srcId="{12F35360-57A8-4A46-A49D-F5E8321E736C}" destId="{8236F123-78F6-4CDA-A670-2418A7473A0F}" srcOrd="0" destOrd="0" presId="urn:microsoft.com/office/officeart/2005/8/layout/cycle2"/>
    <dgm:cxn modelId="{B5B5EA97-1124-44E4-87BB-B6A77EBC7C65}" srcId="{432835F0-8C8F-4153-B1AD-2AB54C1C6E0C}" destId="{231F1D9B-0A27-4586-8FA3-30B509094B07}" srcOrd="4" destOrd="0" parTransId="{122485A5-7CC0-489A-A9B0-4C6A6DEADF1B}" sibTransId="{648C610F-C1C3-4D16-AE41-B5274B5F6BF1}"/>
    <dgm:cxn modelId="{14F8C0B7-2F58-4513-B792-B9DD7782D9F4}" srcId="{432835F0-8C8F-4153-B1AD-2AB54C1C6E0C}" destId="{44DC5D47-FC10-417C-8310-FE55E5321363}" srcOrd="1" destOrd="0" parTransId="{0C3977A4-205B-44E3-8B03-17C1CE9C9819}" sibTransId="{B68CAC1D-6449-4290-A27D-D3F63BE317FD}"/>
    <dgm:cxn modelId="{F8D394B9-933D-4FE0-BC4B-A742C5653805}" type="presOf" srcId="{B68CAC1D-6449-4290-A27D-D3F63BE317FD}" destId="{35D6A6DC-5497-4518-A98D-9D7B73BAB60C}" srcOrd="0" destOrd="0" presId="urn:microsoft.com/office/officeart/2005/8/layout/cycle2"/>
    <dgm:cxn modelId="{C287A8CC-2A13-4859-8467-C5D125188556}" type="presOf" srcId="{432835F0-8C8F-4153-B1AD-2AB54C1C6E0C}" destId="{C35DA9CF-C87B-4DBE-9532-03513496DEBE}" srcOrd="0" destOrd="0" presId="urn:microsoft.com/office/officeart/2005/8/layout/cycle2"/>
    <dgm:cxn modelId="{5504F1D7-0FEB-4ED5-9BF3-5CCDA071CBC4}" type="presOf" srcId="{648C610F-C1C3-4D16-AE41-B5274B5F6BF1}" destId="{E9FB7DE2-03A8-4BCE-99EC-D3A4A93EDB85}" srcOrd="0" destOrd="0" presId="urn:microsoft.com/office/officeart/2005/8/layout/cycle2"/>
    <dgm:cxn modelId="{004719E9-A9CF-4791-BEF3-060935D4DC07}" srcId="{432835F0-8C8F-4153-B1AD-2AB54C1C6E0C}" destId="{2E62FC4B-31A8-4BB7-8EDF-5C1D9705231F}" srcOrd="3" destOrd="0" parTransId="{CF21297B-E5E9-4081-BD99-F03CFAC0C88D}" sibTransId="{8BF3E8FD-124D-471F-AED0-99696EC9CDD1}"/>
    <dgm:cxn modelId="{19BC4EEA-4CA0-4141-9C6E-08DBD3308CB7}" type="presOf" srcId="{231F1D9B-0A27-4586-8FA3-30B509094B07}" destId="{FBB8AF05-289A-47BE-A540-48BFA6C7A24D}" srcOrd="0" destOrd="0" presId="urn:microsoft.com/office/officeart/2005/8/layout/cycle2"/>
    <dgm:cxn modelId="{D7ED82EE-CC32-4124-87F5-2282B8AB00AD}" type="presOf" srcId="{8BF3E8FD-124D-471F-AED0-99696EC9CDD1}" destId="{542E5D2E-F973-4795-87C9-4D81D096B09E}" srcOrd="0" destOrd="0" presId="urn:microsoft.com/office/officeart/2005/8/layout/cycle2"/>
    <dgm:cxn modelId="{A24CFAEE-0E59-4C10-B1F9-8D7B897C5B26}" type="presOf" srcId="{70D87934-C880-4D3A-91A8-B1F13F294BD6}" destId="{A8F3D0DF-B959-466F-9BAE-509E68917599}" srcOrd="0" destOrd="0" presId="urn:microsoft.com/office/officeart/2005/8/layout/cycle2"/>
    <dgm:cxn modelId="{C275E2F5-2E7F-4AA1-AD59-2377802288A1}" type="presOf" srcId="{D5A137B9-ADA5-4B31-9F6D-86A650D8EB48}" destId="{08C538CF-2676-4BE9-AE38-998925BE3669}" srcOrd="0" destOrd="0" presId="urn:microsoft.com/office/officeart/2005/8/layout/cycle2"/>
    <dgm:cxn modelId="{88A0260E-4BEC-48F0-9671-1E9931C4A5FA}" type="presParOf" srcId="{C35DA9CF-C87B-4DBE-9532-03513496DEBE}" destId="{A8F3D0DF-B959-466F-9BAE-509E68917599}" srcOrd="0" destOrd="0" presId="urn:microsoft.com/office/officeart/2005/8/layout/cycle2"/>
    <dgm:cxn modelId="{6ECA682F-0B4D-4DA3-9BF6-97217B7DC7E2}" type="presParOf" srcId="{C35DA9CF-C87B-4DBE-9532-03513496DEBE}" destId="{C6ABA3F5-1325-4591-A7F5-0DEB901AA41C}" srcOrd="1" destOrd="0" presId="urn:microsoft.com/office/officeart/2005/8/layout/cycle2"/>
    <dgm:cxn modelId="{EF69C7DC-E264-485C-9C3F-2C784D06E9FD}" type="presParOf" srcId="{C6ABA3F5-1325-4591-A7F5-0DEB901AA41C}" destId="{54907A12-6B08-4020-984F-561B621309A4}" srcOrd="0" destOrd="0" presId="urn:microsoft.com/office/officeart/2005/8/layout/cycle2"/>
    <dgm:cxn modelId="{A18690AF-3CC0-4AC7-81B8-2D14DA74FF83}" type="presParOf" srcId="{C35DA9CF-C87B-4DBE-9532-03513496DEBE}" destId="{AD2FE159-D71F-4460-A808-49D63646AB38}" srcOrd="2" destOrd="0" presId="urn:microsoft.com/office/officeart/2005/8/layout/cycle2"/>
    <dgm:cxn modelId="{675F7E0D-6BF7-48EC-A555-1EB2FF872C2E}" type="presParOf" srcId="{C35DA9CF-C87B-4DBE-9532-03513496DEBE}" destId="{35D6A6DC-5497-4518-A98D-9D7B73BAB60C}" srcOrd="3" destOrd="0" presId="urn:microsoft.com/office/officeart/2005/8/layout/cycle2"/>
    <dgm:cxn modelId="{097A51CE-04BC-4638-9CA4-8F763379DE9F}" type="presParOf" srcId="{35D6A6DC-5497-4518-A98D-9D7B73BAB60C}" destId="{3103A51C-8F0F-4873-8431-EF0B636E87A5}" srcOrd="0" destOrd="0" presId="urn:microsoft.com/office/officeart/2005/8/layout/cycle2"/>
    <dgm:cxn modelId="{547DBF99-E76F-4A0A-9D99-24FF4326AB93}" type="presParOf" srcId="{C35DA9CF-C87B-4DBE-9532-03513496DEBE}" destId="{8236F123-78F6-4CDA-A670-2418A7473A0F}" srcOrd="4" destOrd="0" presId="urn:microsoft.com/office/officeart/2005/8/layout/cycle2"/>
    <dgm:cxn modelId="{CD5924DB-A730-449D-A785-4078E822BA6C}" type="presParOf" srcId="{C35DA9CF-C87B-4DBE-9532-03513496DEBE}" destId="{08C538CF-2676-4BE9-AE38-998925BE3669}" srcOrd="5" destOrd="0" presId="urn:microsoft.com/office/officeart/2005/8/layout/cycle2"/>
    <dgm:cxn modelId="{FE7FE978-C2EE-4330-AB47-986835BA86A6}" type="presParOf" srcId="{08C538CF-2676-4BE9-AE38-998925BE3669}" destId="{8B7AAC45-BC5E-4653-BCE2-753075B0EA3F}" srcOrd="0" destOrd="0" presId="urn:microsoft.com/office/officeart/2005/8/layout/cycle2"/>
    <dgm:cxn modelId="{7C018D56-7D43-4AE6-9E58-D391FCC891FA}" type="presParOf" srcId="{C35DA9CF-C87B-4DBE-9532-03513496DEBE}" destId="{544231AB-E6EE-4395-BC55-6968D7EC42A2}" srcOrd="6" destOrd="0" presId="urn:microsoft.com/office/officeart/2005/8/layout/cycle2"/>
    <dgm:cxn modelId="{DBC3C5BD-89B9-426C-A508-5CC0EAB901E1}" type="presParOf" srcId="{C35DA9CF-C87B-4DBE-9532-03513496DEBE}" destId="{542E5D2E-F973-4795-87C9-4D81D096B09E}" srcOrd="7" destOrd="0" presId="urn:microsoft.com/office/officeart/2005/8/layout/cycle2"/>
    <dgm:cxn modelId="{64E6C1C3-6408-4DFF-B0D1-AD3682295BB4}" type="presParOf" srcId="{542E5D2E-F973-4795-87C9-4D81D096B09E}" destId="{03E5A9B0-36E4-4D85-BDAE-18767394385D}" srcOrd="0" destOrd="0" presId="urn:microsoft.com/office/officeart/2005/8/layout/cycle2"/>
    <dgm:cxn modelId="{EF7DD7FF-323F-4A06-B105-98E8F3E57040}" type="presParOf" srcId="{C35DA9CF-C87B-4DBE-9532-03513496DEBE}" destId="{FBB8AF05-289A-47BE-A540-48BFA6C7A24D}" srcOrd="8" destOrd="0" presId="urn:microsoft.com/office/officeart/2005/8/layout/cycle2"/>
    <dgm:cxn modelId="{F8A6D3F8-749A-44F6-9DB1-4D81662282C1}" type="presParOf" srcId="{C35DA9CF-C87B-4DBE-9532-03513496DEBE}" destId="{E9FB7DE2-03A8-4BCE-99EC-D3A4A93EDB85}" srcOrd="9" destOrd="0" presId="urn:microsoft.com/office/officeart/2005/8/layout/cycle2"/>
    <dgm:cxn modelId="{FE68EB4F-486A-48E0-A74C-0FD92866CAF3}" type="presParOf" srcId="{E9FB7DE2-03A8-4BCE-99EC-D3A4A93EDB85}" destId="{23EE3916-1934-49A9-B1D2-9C1009D189E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D0DF-B959-466F-9BAE-509E68917599}">
      <dsp:nvSpPr>
        <dsp:cNvPr id="0" name=""/>
        <dsp:cNvSpPr/>
      </dsp:nvSpPr>
      <dsp:spPr>
        <a:xfrm>
          <a:off x="772003" y="25576"/>
          <a:ext cx="635266" cy="6352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0</a:t>
          </a:r>
          <a:endParaRPr lang="ko-KR" altLang="en-US" sz="2700" kern="1200" dirty="0"/>
        </a:p>
      </dsp:txBody>
      <dsp:txXfrm>
        <a:off x="865036" y="118609"/>
        <a:ext cx="449200" cy="449200"/>
      </dsp:txXfrm>
    </dsp:sp>
    <dsp:sp modelId="{C6ABA3F5-1325-4591-A7F5-0DEB901AA41C}">
      <dsp:nvSpPr>
        <dsp:cNvPr id="0" name=""/>
        <dsp:cNvSpPr/>
      </dsp:nvSpPr>
      <dsp:spPr>
        <a:xfrm rot="2160000">
          <a:off x="1387129" y="513402"/>
          <a:ext cx="168614" cy="214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1391959" y="541416"/>
        <a:ext cx="118030" cy="128642"/>
      </dsp:txXfrm>
    </dsp:sp>
    <dsp:sp modelId="{AD2FE159-D71F-4460-A808-49D63646AB38}">
      <dsp:nvSpPr>
        <dsp:cNvPr id="0" name=""/>
        <dsp:cNvSpPr/>
      </dsp:nvSpPr>
      <dsp:spPr>
        <a:xfrm>
          <a:off x="1543325" y="585975"/>
          <a:ext cx="635266" cy="6352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1</a:t>
          </a:r>
          <a:endParaRPr lang="ko-KR" altLang="en-US" sz="2700" kern="1200" dirty="0"/>
        </a:p>
      </dsp:txBody>
      <dsp:txXfrm>
        <a:off x="1636358" y="679008"/>
        <a:ext cx="449200" cy="449200"/>
      </dsp:txXfrm>
    </dsp:sp>
    <dsp:sp modelId="{35D6A6DC-5497-4518-A98D-9D7B73BAB60C}">
      <dsp:nvSpPr>
        <dsp:cNvPr id="0" name=""/>
        <dsp:cNvSpPr/>
      </dsp:nvSpPr>
      <dsp:spPr>
        <a:xfrm rot="6480000">
          <a:off x="1630816" y="1245240"/>
          <a:ext cx="168614" cy="214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1663924" y="1264066"/>
        <a:ext cx="118030" cy="128642"/>
      </dsp:txXfrm>
    </dsp:sp>
    <dsp:sp modelId="{8236F123-78F6-4CDA-A670-2418A7473A0F}">
      <dsp:nvSpPr>
        <dsp:cNvPr id="0" name=""/>
        <dsp:cNvSpPr/>
      </dsp:nvSpPr>
      <dsp:spPr>
        <a:xfrm>
          <a:off x="1248706" y="1492718"/>
          <a:ext cx="635266" cy="6352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2</a:t>
          </a:r>
          <a:endParaRPr lang="ko-KR" altLang="en-US" sz="2700" kern="1200" dirty="0"/>
        </a:p>
      </dsp:txBody>
      <dsp:txXfrm>
        <a:off x="1341739" y="1585751"/>
        <a:ext cx="449200" cy="449200"/>
      </dsp:txXfrm>
    </dsp:sp>
    <dsp:sp modelId="{08C538CF-2676-4BE9-AE38-998925BE3669}">
      <dsp:nvSpPr>
        <dsp:cNvPr id="0" name=""/>
        <dsp:cNvSpPr/>
      </dsp:nvSpPr>
      <dsp:spPr>
        <a:xfrm rot="10800000">
          <a:off x="1010101" y="1703150"/>
          <a:ext cx="168614" cy="214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1060685" y="1746030"/>
        <a:ext cx="118030" cy="128642"/>
      </dsp:txXfrm>
    </dsp:sp>
    <dsp:sp modelId="{544231AB-E6EE-4395-BC55-6968D7EC42A2}">
      <dsp:nvSpPr>
        <dsp:cNvPr id="0" name=""/>
        <dsp:cNvSpPr/>
      </dsp:nvSpPr>
      <dsp:spPr>
        <a:xfrm>
          <a:off x="295299" y="1492718"/>
          <a:ext cx="635266" cy="6352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3</a:t>
          </a:r>
          <a:endParaRPr lang="ko-KR" altLang="en-US" sz="2700" kern="1200" dirty="0"/>
        </a:p>
      </dsp:txBody>
      <dsp:txXfrm>
        <a:off x="388332" y="1585751"/>
        <a:ext cx="449200" cy="449200"/>
      </dsp:txXfrm>
    </dsp:sp>
    <dsp:sp modelId="{542E5D2E-F973-4795-87C9-4D81D096B09E}">
      <dsp:nvSpPr>
        <dsp:cNvPr id="0" name=""/>
        <dsp:cNvSpPr/>
      </dsp:nvSpPr>
      <dsp:spPr>
        <a:xfrm rot="15120000">
          <a:off x="382791" y="1254317"/>
          <a:ext cx="168614" cy="214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 rot="10800000">
        <a:off x="415899" y="1321251"/>
        <a:ext cx="118030" cy="128642"/>
      </dsp:txXfrm>
    </dsp:sp>
    <dsp:sp modelId="{FBB8AF05-289A-47BE-A540-48BFA6C7A24D}">
      <dsp:nvSpPr>
        <dsp:cNvPr id="0" name=""/>
        <dsp:cNvSpPr/>
      </dsp:nvSpPr>
      <dsp:spPr>
        <a:xfrm>
          <a:off x="681" y="585975"/>
          <a:ext cx="635266" cy="6352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4</a:t>
          </a:r>
          <a:endParaRPr lang="ko-KR" altLang="en-US" sz="2700" kern="1200" dirty="0"/>
        </a:p>
      </dsp:txBody>
      <dsp:txXfrm>
        <a:off x="93714" y="679008"/>
        <a:ext cx="449200" cy="449200"/>
      </dsp:txXfrm>
    </dsp:sp>
    <dsp:sp modelId="{E9FB7DE2-03A8-4BCE-99EC-D3A4A93EDB85}">
      <dsp:nvSpPr>
        <dsp:cNvPr id="0" name=""/>
        <dsp:cNvSpPr/>
      </dsp:nvSpPr>
      <dsp:spPr>
        <a:xfrm rot="19440000">
          <a:off x="615807" y="519012"/>
          <a:ext cx="168614" cy="2144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620637" y="576758"/>
        <a:ext cx="118030" cy="12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3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9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5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5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4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1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00D874-14DD-4C8A-90B4-37887FCFBCBC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69293F-30DA-450A-B061-DC66AFC7404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9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77B8-5681-117D-BB44-30AAB50A7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E9C11-674E-9D1F-63EC-E16616035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틀린 내용이 있을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87876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6DEDF-A975-90FA-E15D-175C4046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3-3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지역변수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전역변수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7619E-2A93-8059-2372-EF86B6C9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#include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&lt;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stdio.h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&gt;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int </a:t>
            </a:r>
            <a:r>
              <a:rPr lang="en-US" altLang="ko-KR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;       &lt;- </a:t>
            </a:r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전역변수</a:t>
            </a:r>
            <a:endParaRPr lang="en-US" altLang="ko-KR" dirty="0">
              <a:solidFill>
                <a:srgbClr val="FF0000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main(){   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int </a:t>
            </a:r>
            <a:r>
              <a:rPr lang="en-US" altLang="ko-KR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b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;   &lt;- 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지역변수</a:t>
            </a:r>
            <a:endParaRPr lang="en-US" altLang="ko-KR" dirty="0">
              <a:solidFill>
                <a:srgbClr val="0070C0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전역변수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함수 밖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에서 선언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어떤 함수에서도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접근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 가능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프로그램이 끝날 때까지 살아있음</a:t>
            </a:r>
            <a:endParaRPr lang="en-US" altLang="ko-KR" dirty="0">
              <a:solidFill>
                <a:srgbClr val="FF0000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지역변수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함수 안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에서 선언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변수가 선언된 함수 안에서만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사용 가능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함수가 끝나면 사라짐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변수가 사용한 메모리 반환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pPr marL="0" indent="0">
              <a:buNone/>
            </a:pP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47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24E1-93C9-0D95-AC46-4E17CD90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8A4A1-6E34-CE42-76A4-D9CBDDFB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#include &lt;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stdio.h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function(int x);   &lt;- 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함수 선언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생성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main(){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int a = 1; 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function(a);      &lt;- </a:t>
            </a:r>
            <a:r>
              <a:rPr lang="ko-KR" altLang="en-US" dirty="0">
                <a:solidFill>
                  <a:schemeClr val="tx1"/>
                </a:solidFill>
                <a:highlight>
                  <a:srgbClr val="00FFFF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함수 호출</a:t>
            </a:r>
            <a:endParaRPr lang="en-US" altLang="ko-KR" dirty="0">
              <a:solidFill>
                <a:schemeClr val="tx1"/>
              </a:solidFill>
              <a:highlight>
                <a:srgbClr val="00FFFF"/>
              </a:highlight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function(int x){   &lt;- </a:t>
            </a:r>
            <a:r>
              <a:rPr lang="ko-KR" altLang="en-US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함수 몸체</a:t>
            </a:r>
            <a:endParaRPr lang="en-US" altLang="ko-KR" dirty="0">
              <a:solidFill>
                <a:schemeClr val="tx1"/>
              </a:solidFill>
              <a:highlight>
                <a:srgbClr val="00FF00"/>
              </a:highlight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    x = x * 10;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(“10</a:t>
            </a:r>
            <a:r>
              <a:rPr lang="ko-KR" altLang="en-US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배가 된 값은 </a:t>
            </a:r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%d</a:t>
            </a:r>
            <a:r>
              <a:rPr lang="ko-KR" altLang="en-US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\n”, x);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00FF00"/>
                </a:highlight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  <a:endParaRPr lang="ko-KR" altLang="en-US" dirty="0">
              <a:solidFill>
                <a:schemeClr val="tx1"/>
              </a:solidFill>
              <a:highlight>
                <a:srgbClr val="00FF00"/>
              </a:highlight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02F60-B353-F7E8-970E-52BF66F0CC6A}"/>
              </a:ext>
            </a:extLst>
          </p:cNvPr>
          <p:cNvSpPr txBox="1"/>
          <p:nvPr/>
        </p:nvSpPr>
        <p:spPr>
          <a:xfrm>
            <a:off x="5717218" y="1845734"/>
            <a:ext cx="326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function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en-US" altLang="ko-KR" sz="4000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int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sz="4000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x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FFB65-97DE-D743-54A9-4603E2B866C4}"/>
              </a:ext>
            </a:extLst>
          </p:cNvPr>
          <p:cNvSpPr txBox="1"/>
          <p:nvPr/>
        </p:nvSpPr>
        <p:spPr>
          <a:xfrm>
            <a:off x="6214305" y="2438528"/>
            <a:ext cx="10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함수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E13E6-4B25-2B44-9E0A-493F3DE27EFB}"/>
              </a:ext>
            </a:extLst>
          </p:cNvPr>
          <p:cNvSpPr txBox="1"/>
          <p:nvPr/>
        </p:nvSpPr>
        <p:spPr>
          <a:xfrm>
            <a:off x="7605270" y="2438528"/>
            <a:ext cx="791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입력 변수 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31EE-1EA1-D805-23ED-4B5F4AF7B972}"/>
              </a:ext>
            </a:extLst>
          </p:cNvPr>
          <p:cNvSpPr txBox="1"/>
          <p:nvPr/>
        </p:nvSpPr>
        <p:spPr>
          <a:xfrm>
            <a:off x="8209247" y="2419130"/>
            <a:ext cx="151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입력 변수 이름</a:t>
            </a:r>
          </a:p>
        </p:txBody>
      </p:sp>
    </p:spTree>
    <p:extLst>
      <p:ext uri="{BB962C8B-B14F-4D97-AF65-F5344CB8AC3E}">
        <p14:creationId xmlns:p14="http://schemas.microsoft.com/office/powerpoint/2010/main" val="374379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888EF-A52F-B9E6-5CCD-7134F93A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4-1 return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FE1A6-AEBC-60C6-7D73-0FED368E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9575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함수를 호출한 프로그램에 호출된 함수의 실행 결과 값을 돌려줄 때 사용</a:t>
            </a:r>
            <a:endParaRPr lang="en-US" altLang="ko-KR" sz="33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#include &lt;</a:t>
            </a:r>
            <a:r>
              <a:rPr lang="en-US" altLang="ko-KR" sz="33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stdio.h</a:t>
            </a:r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&gt;</a:t>
            </a:r>
          </a:p>
          <a:p>
            <a:r>
              <a:rPr lang="en-US" altLang="ko-KR" sz="33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func</a:t>
            </a:r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(int x); 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main(){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int a = 1, result; 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result = </a:t>
            </a:r>
            <a:r>
              <a:rPr lang="en-US" altLang="ko-KR" sz="33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func</a:t>
            </a:r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(a);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sz="33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printf</a:t>
            </a:r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(“a * 10 = %d”, result);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</a:p>
          <a:p>
            <a:r>
              <a:rPr lang="en-US" altLang="ko-KR" sz="33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func</a:t>
            </a:r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(int x){  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x = x * 10;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return x;</a:t>
            </a:r>
          </a:p>
          <a:p>
            <a:r>
              <a:rPr lang="en-US" altLang="ko-KR" sz="3300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  <a:endParaRPr lang="ko-KR" altLang="en-US" sz="33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5" name="화살표: 오른쪽으로 구부러짐 4">
            <a:extLst>
              <a:ext uri="{FF2B5EF4-FFF2-40B4-BE49-F238E27FC236}">
                <a16:creationId xmlns:a16="http://schemas.microsoft.com/office/drawing/2014/main" id="{AFA466E2-EF55-62AD-4C32-EAA82C727815}"/>
              </a:ext>
            </a:extLst>
          </p:cNvPr>
          <p:cNvSpPr/>
          <p:nvPr/>
        </p:nvSpPr>
        <p:spPr>
          <a:xfrm rot="10800000">
            <a:off x="3014257" y="3556000"/>
            <a:ext cx="1731145" cy="2272503"/>
          </a:xfrm>
          <a:prstGeom prst="curvedRightArrow">
            <a:avLst>
              <a:gd name="adj1" fmla="val 12533"/>
              <a:gd name="adj2" fmla="val 23678"/>
              <a:gd name="adj3" fmla="val 25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31DED53-EC29-E338-912A-6944F8E7C429}"/>
              </a:ext>
            </a:extLst>
          </p:cNvPr>
          <p:cNvSpPr/>
          <p:nvPr/>
        </p:nvSpPr>
        <p:spPr>
          <a:xfrm>
            <a:off x="5215317" y="4443676"/>
            <a:ext cx="1447061" cy="497149"/>
          </a:xfrm>
          <a:prstGeom prst="wedgeRectCallout">
            <a:avLst>
              <a:gd name="adj1" fmla="val -70526"/>
              <a:gd name="adj2" fmla="val -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값을 돌려줌</a:t>
            </a:r>
          </a:p>
        </p:txBody>
      </p:sp>
    </p:spTree>
    <p:extLst>
      <p:ext uri="{BB962C8B-B14F-4D97-AF65-F5344CB8AC3E}">
        <p14:creationId xmlns:p14="http://schemas.microsoft.com/office/powerpoint/2010/main" val="364519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CB74-B86F-4014-F22D-FFA3769A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4-2 void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42C46-CDA5-29FF-3FDB-8000CDD2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들어오고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나가는 값이 없을 때 사용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main()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함수가 대표적</a:t>
            </a:r>
          </a:p>
        </p:txBody>
      </p:sp>
    </p:spTree>
    <p:extLst>
      <p:ext uri="{BB962C8B-B14F-4D97-AF65-F5344CB8AC3E}">
        <p14:creationId xmlns:p14="http://schemas.microsoft.com/office/powerpoint/2010/main" val="146520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DFB7D-8E0D-BF0C-F81A-5721B4A5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4727A-B2F0-2289-B261-E3F7211B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계산할 때 사용하는 기호를 말함</a:t>
            </a:r>
          </a:p>
        </p:txBody>
      </p:sp>
    </p:spTree>
    <p:extLst>
      <p:ext uri="{BB962C8B-B14F-4D97-AF65-F5344CB8AC3E}">
        <p14:creationId xmlns:p14="http://schemas.microsoft.com/office/powerpoint/2010/main" val="255410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1FD2-D0BD-C244-3A9D-D4E6C3C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5-1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대입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할당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)/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산술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95CABF-6BC1-0AAA-A681-3A88480F6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47716"/>
              </p:ext>
            </p:extLst>
          </p:nvPr>
        </p:nvGraphicFramePr>
        <p:xfrm>
          <a:off x="1096963" y="1846263"/>
          <a:ext cx="10058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8397574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258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=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오른쪽의 상수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변수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수식 등을 왼쪽의 변수에 대입시킴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65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산술 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4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+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값들을 더함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-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값들을 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2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*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값들을 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7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/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값들을 나누고 몫을 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9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값들을 나누고 나머지를 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20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++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값을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씩 증가시킴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59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--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값을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씩 감소시킴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47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3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1FD2-D0BD-C244-3A9D-D4E6C3C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5-2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관계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/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논리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95CABF-6BC1-0AAA-A681-3A88480F6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227996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8397574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258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&gt;, &lt;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값의 초과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미만을 비교함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&gt;=, &lt;=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값의 이상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이하를 비교함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9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==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값이 같은 지 비교함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!=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값이 다른 지 비교함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495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논리 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&amp;&amp;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모두 참이면 참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(and)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5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||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하나라도 참이면 참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(or)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!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참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-&gt;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거짓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,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거짓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-&gt;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참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(not)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1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1FD2-D0BD-C244-3A9D-D4E6C3C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5-3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 연산자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3C4B8F-9464-43AF-FF50-CFAA12C0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? </a:t>
            </a:r>
            <a:r>
              <a:rPr lang="en-US" altLang="ko-KR" sz="4000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B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: </a:t>
            </a:r>
            <a:r>
              <a:rPr lang="en-US" altLang="ko-KR" sz="4000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C</a:t>
            </a:r>
            <a:endParaRPr lang="ko-KR" altLang="en-US" sz="4000" dirty="0">
              <a:solidFill>
                <a:srgbClr val="00B050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EAA76-28AF-4866-5AA5-CFA61458AFE3}"/>
              </a:ext>
            </a:extLst>
          </p:cNvPr>
          <p:cNvSpPr txBox="1"/>
          <p:nvPr/>
        </p:nvSpPr>
        <p:spPr>
          <a:xfrm>
            <a:off x="967667" y="2343705"/>
            <a:ext cx="79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조건식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897B1-4017-3418-F16A-D59F26206C64}"/>
              </a:ext>
            </a:extLst>
          </p:cNvPr>
          <p:cNvSpPr txBox="1"/>
          <p:nvPr/>
        </p:nvSpPr>
        <p:spPr>
          <a:xfrm>
            <a:off x="1757779" y="2343705"/>
            <a:ext cx="79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조건식 </a:t>
            </a:r>
            <a:r>
              <a:rPr lang="en-US" altLang="ko-KR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가 참이면 수행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FAED4-5276-BF88-6D1C-B3379D0FAE07}"/>
              </a:ext>
            </a:extLst>
          </p:cNvPr>
          <p:cNvSpPr txBox="1"/>
          <p:nvPr/>
        </p:nvSpPr>
        <p:spPr>
          <a:xfrm>
            <a:off x="2547891" y="2343704"/>
            <a:ext cx="2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조건식 </a:t>
            </a:r>
            <a:r>
              <a:rPr lang="en-US" altLang="ko-KR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ko-KR" altLang="en-US" dirty="0">
                <a:solidFill>
                  <a:srgbClr val="00B05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가 거짓이면 수행</a:t>
            </a:r>
          </a:p>
        </p:txBody>
      </p:sp>
    </p:spTree>
    <p:extLst>
      <p:ext uri="{BB962C8B-B14F-4D97-AF65-F5344CB8AC3E}">
        <p14:creationId xmlns:p14="http://schemas.microsoft.com/office/powerpoint/2010/main" val="328831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E1FD2-D0BD-C244-3A9D-D4E6C3C9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5-4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비트 논리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/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시프트 연산자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B95CABF-6BC1-0AAA-A681-3A88480F6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076749"/>
              </p:ext>
            </p:extLst>
          </p:nvPr>
        </p:nvGraphicFramePr>
        <p:xfrm>
          <a:off x="1096963" y="1846263"/>
          <a:ext cx="100584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8397574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62258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5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&amp;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입력 비트의 값이 모두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일 때만 출력 결과 비트를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로 설정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(and)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6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|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입력 비트의 값이 하나라도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일 경우 출력 결과 비트를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로 설정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(or)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9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^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두 입력 비트의 값이 서로 다를 때만 출력 결과 비트를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로 설정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</a:t>
                      </a:r>
                      <a:r>
                        <a:rPr lang="en-US" altLang="ko-KR" dirty="0" err="1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xor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4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~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각 비트의 값을 반대로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319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비트 시프트 연산자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하나라도 참이면 참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(or)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&lt;&lt; n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비트를 지정된 수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n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만큼 왼쪽으로 이동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이동 후 생긴 빈 자리는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으로 채움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&gt;&gt; n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비트를 지정된 수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n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만큼 오른쪽으로 이동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이동 후 생긴 빈 자리는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으로 채움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0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46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05F30-D113-EC81-F4EE-C5298CF2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DB01D-1F83-7D9D-A527-88C90EC7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C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에는 크게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과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‘switch </a:t>
            </a:r>
            <a:r>
              <a:rPr lang="ko-KR" altLang="en-US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분기문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’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두 개의 조건문이 있음</a:t>
            </a:r>
          </a:p>
        </p:txBody>
      </p:sp>
    </p:spTree>
    <p:extLst>
      <p:ext uri="{BB962C8B-B14F-4D97-AF65-F5344CB8AC3E}">
        <p14:creationId xmlns:p14="http://schemas.microsoft.com/office/powerpoint/2010/main" val="16372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9E49D-EC2C-7FF4-7027-B3AA6679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F875A-D36E-4D9F-12C1-110997BD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853935" cy="4023360"/>
          </a:xfrm>
        </p:spPr>
        <p:txBody>
          <a:bodyPr/>
          <a:lstStyle/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1. C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란</a:t>
            </a:r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2.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자료형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3.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4.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함수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5.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연산자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6.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7EF35A-9B6B-8B06-9C43-12A62AE3C483}"/>
              </a:ext>
            </a:extLst>
          </p:cNvPr>
          <p:cNvSpPr txBox="1">
            <a:spLocks/>
          </p:cNvSpPr>
          <p:nvPr/>
        </p:nvSpPr>
        <p:spPr>
          <a:xfrm>
            <a:off x="4437777" y="1847288"/>
            <a:ext cx="381699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7. </a:t>
            </a:r>
            <a:r>
              <a:rPr lang="ko-KR" altLang="en-US" sz="36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반복문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8.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배열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9.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포인터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10.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동적 메모리 할당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11.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구조체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12. </a:t>
            </a:r>
            <a:r>
              <a:rPr lang="ko-KR" altLang="en-US" sz="3600" dirty="0">
                <a:latin typeface="마비옛체" panose="02000503000000000000" pitchFamily="2" charset="-127"/>
                <a:ea typeface="마비옛체" panose="02000503000000000000" pitchFamily="2" charset="-127"/>
              </a:rPr>
              <a:t>연결 리스트</a:t>
            </a:r>
            <a:endParaRPr lang="en-US" altLang="ko-KR" sz="36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06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53C1-6CF7-F565-D425-3BF32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6-1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(1)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D3E2B-8689-B7FA-38ED-388645EF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사용 방식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조건이 참이면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 후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만 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사용 방식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위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조건문을 이런 방식으로도 사용 가능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 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2;</a:t>
            </a:r>
          </a:p>
        </p:txBody>
      </p:sp>
    </p:spTree>
    <p:extLst>
      <p:ext uri="{BB962C8B-B14F-4D97-AF65-F5344CB8AC3E}">
        <p14:creationId xmlns:p14="http://schemas.microsoft.com/office/powerpoint/2010/main" val="325340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53C1-6CF7-F565-D425-3BF32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6-1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(2)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D3E2B-8689-B7FA-38ED-388645EF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사용 방식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조건이 참이면 중괄호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({})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안에 있는 문장 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)(if{})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 {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사용 방식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조건이 참이면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1, 3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2, 3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)(if ~ else)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2;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3;</a:t>
            </a: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10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53C1-6CF7-F565-D425-3BF32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6-1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(3)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D3E2B-8689-B7FA-38ED-388645EF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if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조건문 사용 방식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 (if ~ else if ~ else)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참이라면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1, 5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거짓이라면 다음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 if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문으로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 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참이라면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2, 5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거짓이라면 다음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 if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문으로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 if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조건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참이라면 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3, 5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거짓이라면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문으로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else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4, 5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실행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4</a:t>
            </a:r>
          </a:p>
          <a:p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5;</a:t>
            </a:r>
          </a:p>
        </p:txBody>
      </p:sp>
    </p:spTree>
    <p:extLst>
      <p:ext uri="{BB962C8B-B14F-4D97-AF65-F5344CB8AC3E}">
        <p14:creationId xmlns:p14="http://schemas.microsoft.com/office/powerpoint/2010/main" val="2108073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53C1-6CF7-F565-D425-3BF32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6-2 switch </a:t>
            </a:r>
            <a:r>
              <a:rPr lang="ko-KR" altLang="en-US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분기문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(1)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D3E2B-8689-B7FA-38ED-388645EF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switch </a:t>
            </a:r>
            <a:r>
              <a:rPr lang="ko-KR" altLang="en-US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분기문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사용 방식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Switch 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수식 또는 변수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){      &lt;-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수식 또는 변수는 반드시 정수 값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case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값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                                        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각 값에 해당하는 문장이 실행됨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case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값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default:                                                default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는 있어도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없어도 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문장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}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75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53C1-6CF7-F565-D425-3BF32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6-2 switch </a:t>
            </a:r>
            <a:r>
              <a:rPr lang="ko-KR" altLang="en-US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분기문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(2)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D3E2B-8689-B7FA-38ED-388645EFC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9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switch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분기문은 해당 구문이 끝났다는 것을 알려주지 않으면 끝까지 실행됨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따라서 해당 구문의 끝을 알려주기 위한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‘break’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사용해야함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자동차 브레이크를 밟는다고 이해하면 편할지도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?)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switch a: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case 1: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printf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(“1”);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break;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case 2: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printf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(“2”);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break;</a:t>
            </a:r>
            <a:endParaRPr lang="ko-KR" altLang="en-US" dirty="0">
              <a:solidFill>
                <a:srgbClr val="FF0000"/>
              </a:solidFill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6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56CB-B8BF-891A-88F0-161CCA1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1. C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란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?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A1440-1B1A-39AC-C1F0-D4579ED4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수 많은 프로그래밍 언어들 중 전 세계 사람들이 가장 많이 사용하는 언어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TOP5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안에 드는 프로그래밍 언어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기존에 있던 언어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‘B’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데니스 리치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 개선하여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1972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년도에 개발함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C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개발 이후에 개발된 프로그래밍 언어들에게 많은 영향을 주었기 때문에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C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배우면 다른 언어들을 보다 쉽게 배울 수 있음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현재 많이 쓰이는 프로그래밍 언어들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(Python,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자바 등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중 가장 기계와 친함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한 가지의 명령이 끝날 때 세미콜론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(;)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을 붙임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구조적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2042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2BA2-4CE4-62E5-5B73-8C85A501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E6631-6FE5-CB00-DB79-8A109D67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저장되는 데이터의 종류에 따른 형태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크게 정수형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실수형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문자형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종류로 나눌 수 있음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96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685A-5DA7-6AF1-4A40-7E4928BE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2.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자료형 종류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D0C70C3-2CE8-6C92-0EBB-06F4BEAC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30543"/>
              </p:ext>
            </p:extLst>
          </p:nvPr>
        </p:nvGraphicFramePr>
        <p:xfrm>
          <a:off x="1096963" y="1846263"/>
          <a:ext cx="7543800" cy="333756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50731711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9253409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7489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메모리 크기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(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단위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: byte)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5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문자형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char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71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정수형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2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67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int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53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68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 long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8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59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4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2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실수형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double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8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316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 double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8 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7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4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BDEC3-A01E-8DF8-E7EF-84D450C3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3.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73046-82C8-4461-F555-5EC01515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데이터를 메모리에 저장하기 위한 공간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쉽게 설명하면 데이터를 저장하는 상자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변수를 선언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생성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)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하는 법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변수를 초기화 하는 법                       </a:t>
            </a:r>
            <a:r>
              <a:rPr lang="en-US" altLang="ko-KR" sz="2000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sz="2000" dirty="0">
                <a:latin typeface="마비옛체" panose="02000503000000000000" pitchFamily="2" charset="-127"/>
                <a:ea typeface="마비옛체" panose="02000503000000000000" pitchFamily="2" charset="-127"/>
              </a:rPr>
              <a:t>변수 선언과 동시에 초기화도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가능</a:t>
            </a:r>
            <a:endParaRPr lang="ko-KR" altLang="en-US" sz="2000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D6BC-CE6A-EA4F-DD5C-243FD02E45ED}"/>
              </a:ext>
            </a:extLst>
          </p:cNvPr>
          <p:cNvSpPr txBox="1"/>
          <p:nvPr/>
        </p:nvSpPr>
        <p:spPr>
          <a:xfrm>
            <a:off x="1325461" y="3095428"/>
            <a:ext cx="17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int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</a:t>
            </a:r>
            <a:r>
              <a:rPr lang="en-US" altLang="ko-KR" sz="4000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54A4B-B597-3D69-C5DB-0BC5E7AD18A4}"/>
              </a:ext>
            </a:extLst>
          </p:cNvPr>
          <p:cNvSpPr txBox="1"/>
          <p:nvPr/>
        </p:nvSpPr>
        <p:spPr>
          <a:xfrm>
            <a:off x="1291905" y="3651669"/>
            <a:ext cx="82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변수의 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EF827-51DD-6F8B-4CD7-B37675A5C897}"/>
              </a:ext>
            </a:extLst>
          </p:cNvPr>
          <p:cNvSpPr txBox="1"/>
          <p:nvPr/>
        </p:nvSpPr>
        <p:spPr>
          <a:xfrm>
            <a:off x="1939535" y="3663160"/>
            <a:ext cx="822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변수의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B9B91-904E-FED6-E027-FAD7DF38FE54}"/>
              </a:ext>
            </a:extLst>
          </p:cNvPr>
          <p:cNvSpPr txBox="1"/>
          <p:nvPr/>
        </p:nvSpPr>
        <p:spPr>
          <a:xfrm>
            <a:off x="1291905" y="4841711"/>
            <a:ext cx="17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a </a:t>
            </a:r>
            <a:r>
              <a:rPr lang="en-US" altLang="ko-KR" sz="4000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=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5;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5024ECB-C805-56B2-AFA0-524CA3BF0D03}"/>
              </a:ext>
            </a:extLst>
          </p:cNvPr>
          <p:cNvSpPr/>
          <p:nvPr/>
        </p:nvSpPr>
        <p:spPr>
          <a:xfrm>
            <a:off x="983190" y="5532894"/>
            <a:ext cx="2137515" cy="729745"/>
          </a:xfrm>
          <a:prstGeom prst="wedgeRectCallout">
            <a:avLst>
              <a:gd name="adj1" fmla="val -7660"/>
              <a:gd name="adj2" fmla="val -8337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는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와 같다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 X</a:t>
            </a:r>
          </a:p>
          <a:p>
            <a:pPr algn="ctr"/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a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에 대입한다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C06DE-3263-C221-741F-443A20879110}"/>
              </a:ext>
            </a:extLst>
          </p:cNvPr>
          <p:cNvSpPr txBox="1"/>
          <p:nvPr/>
        </p:nvSpPr>
        <p:spPr>
          <a:xfrm>
            <a:off x="4623244" y="4841711"/>
            <a:ext cx="1795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int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a </a:t>
            </a:r>
            <a:r>
              <a:rPr lang="en-US" altLang="ko-KR" sz="4000" dirty="0">
                <a:solidFill>
                  <a:srgbClr val="0070C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=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 5;</a:t>
            </a:r>
          </a:p>
        </p:txBody>
      </p:sp>
    </p:spTree>
    <p:extLst>
      <p:ext uri="{BB962C8B-B14F-4D97-AF65-F5344CB8AC3E}">
        <p14:creationId xmlns:p14="http://schemas.microsoft.com/office/powerpoint/2010/main" val="56057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41156-8C06-B6A2-28AA-706BDF5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3-1 overflow</a:t>
            </a:r>
            <a:endParaRPr lang="ko-KR" altLang="en-US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508CE-B932-C268-7D40-6D2A3145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각 각의 자료형마다 저장 가능한 범위가 있으며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 이 범위를 초과할 시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‘overflow’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 발생함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overflow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 발생하면 처음 숫자로 되돌아가 다시 저장됨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Ex) 0~4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까지만 저장가능한 자료형에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5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저장하려는 상황</a:t>
            </a:r>
          </a:p>
          <a:p>
            <a:pPr>
              <a:buFontTx/>
              <a:buChar char="-"/>
            </a:pP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C671ACCC-0BA6-1789-6589-698F669C9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222282"/>
              </p:ext>
            </p:extLst>
          </p:nvPr>
        </p:nvGraphicFramePr>
        <p:xfrm>
          <a:off x="4259557" y="3800129"/>
          <a:ext cx="2179273" cy="215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E4F1CB0-2109-1C0A-9C49-1AACCB464163}"/>
              </a:ext>
            </a:extLst>
          </p:cNvPr>
          <p:cNvSpPr/>
          <p:nvPr/>
        </p:nvSpPr>
        <p:spPr>
          <a:xfrm>
            <a:off x="1559981" y="3733017"/>
            <a:ext cx="2129125" cy="1041649"/>
          </a:xfrm>
          <a:prstGeom prst="wedgeRectCallout">
            <a:avLst>
              <a:gd name="adj1" fmla="val 100158"/>
              <a:gd name="adj2" fmla="val -6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overflow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 발생하여 처음 숫자인 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0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부터 저장됨</a:t>
            </a:r>
          </a:p>
        </p:txBody>
      </p:sp>
    </p:spTree>
    <p:extLst>
      <p:ext uri="{BB962C8B-B14F-4D97-AF65-F5344CB8AC3E}">
        <p14:creationId xmlns:p14="http://schemas.microsoft.com/office/powerpoint/2010/main" val="17423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11D5-7972-9604-5086-A950411B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3-2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서식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B6F1-96E1-F6E6-3826-F21EBAB5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dirty="0" err="1">
                <a:latin typeface="마비옛체" panose="02000503000000000000" pitchFamily="2" charset="-127"/>
                <a:ea typeface="마비옛체" panose="02000503000000000000" pitchFamily="2" charset="-127"/>
              </a:rPr>
              <a:t>printf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(“</a:t>
            </a:r>
            <a:r>
              <a:rPr lang="en-US" altLang="ko-KR" sz="4000" dirty="0">
                <a:solidFill>
                  <a:srgbClr val="FF0000"/>
                </a:solidFill>
                <a:latin typeface="마비옛체" panose="02000503000000000000" pitchFamily="2" charset="-127"/>
                <a:ea typeface="마비옛체" panose="02000503000000000000" pitchFamily="2" charset="-127"/>
              </a:rPr>
              <a:t>%d</a:t>
            </a:r>
            <a:r>
              <a:rPr lang="en-US" altLang="ko-KR" sz="4000" dirty="0">
                <a:latin typeface="마비옛체" panose="02000503000000000000" pitchFamily="2" charset="-127"/>
                <a:ea typeface="마비옛체" panose="02000503000000000000" pitchFamily="2" charset="-127"/>
              </a:rPr>
              <a:t>”, a);</a:t>
            </a:r>
          </a:p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-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문자 그대로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(%d)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가 출력되는 것이 아닌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,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콤마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(,)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뒤에 있는 변수</a:t>
            </a:r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(a)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를 출력시킴</a:t>
            </a:r>
            <a:endParaRPr lang="en-US" altLang="ko-KR" dirty="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59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10273-13DB-C33D-1AA6-D6C61994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마비옛체" panose="02000503000000000000" pitchFamily="2" charset="-127"/>
                <a:ea typeface="마비옛체" panose="02000503000000000000" pitchFamily="2" charset="-127"/>
              </a:rPr>
              <a:t>3-2 </a:t>
            </a:r>
            <a:r>
              <a:rPr lang="ko-KR" altLang="en-US" dirty="0">
                <a:latin typeface="마비옛체" panose="02000503000000000000" pitchFamily="2" charset="-127"/>
                <a:ea typeface="마비옛체" panose="02000503000000000000" pitchFamily="2" charset="-127"/>
              </a:rPr>
              <a:t>서식 지정자 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7840EF-884A-B866-8F7A-38813E4FC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148468"/>
              </p:ext>
            </p:extLst>
          </p:nvPr>
        </p:nvGraphicFramePr>
        <p:xfrm>
          <a:off x="1096963" y="1846263"/>
          <a:ext cx="100583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09737910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0843235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98847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서식 지정자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출력 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출력 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char, short, int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부호 있는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</a:t>
                      </a:r>
                      <a:r>
                        <a:rPr lang="en-US" altLang="ko-KR" dirty="0" err="1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ld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부호 있는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3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</a:t>
                      </a:r>
                      <a:r>
                        <a:rPr lang="en-US" altLang="ko-KR" dirty="0" err="1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lld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 long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부호 있는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2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%x, %X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float, double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부호 없는 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16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1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%f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float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진수 방식의 부동소수점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</a:t>
                      </a:r>
                      <a:r>
                        <a:rPr lang="en-US" altLang="ko-KR" dirty="0" err="1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lf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long double, double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진수 방식의 부동소수점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34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%c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char, short, int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값에 대응하는 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4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%s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char*(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문자열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문자열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%p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void(</a:t>
                      </a:r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주소 값</a:t>
                      </a:r>
                      <a:r>
                        <a:rPr lang="en-US" altLang="ko-KR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)</a:t>
                      </a:r>
                      <a:endParaRPr lang="ko-KR" altLang="en-US" dirty="0">
                        <a:latin typeface="마비옛체" panose="02000503000000000000" pitchFamily="2" charset="-127"/>
                        <a:ea typeface="마비옛체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마비옛체" panose="02000503000000000000" pitchFamily="2" charset="-127"/>
                          <a:ea typeface="마비옛체" panose="02000503000000000000" pitchFamily="2" charset="-127"/>
                        </a:rPr>
                        <a:t>포인터 주소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5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9909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1311</Words>
  <Application>Microsoft Office PowerPoint</Application>
  <PresentationFormat>와이드스크린</PresentationFormat>
  <Paragraphs>261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마비옛체</vt:lpstr>
      <vt:lpstr>Calibri</vt:lpstr>
      <vt:lpstr>Calibri Light</vt:lpstr>
      <vt:lpstr>추억</vt:lpstr>
      <vt:lpstr>C 기초</vt:lpstr>
      <vt:lpstr>목차</vt:lpstr>
      <vt:lpstr>1. C 란?</vt:lpstr>
      <vt:lpstr>2. 자료형</vt:lpstr>
      <vt:lpstr>2. 자료형 종류</vt:lpstr>
      <vt:lpstr>3. 변수</vt:lpstr>
      <vt:lpstr>3-1 overflow</vt:lpstr>
      <vt:lpstr>3-2 서식 지정자</vt:lpstr>
      <vt:lpstr>3-2 서식 지정자 종류</vt:lpstr>
      <vt:lpstr>3-3 지역변수, 전역변수</vt:lpstr>
      <vt:lpstr>4. 함수</vt:lpstr>
      <vt:lpstr>4-1 return</vt:lpstr>
      <vt:lpstr>4-2 void</vt:lpstr>
      <vt:lpstr>5. 연산자</vt:lpstr>
      <vt:lpstr>5-1 대입(할당)/산술 연산자</vt:lpstr>
      <vt:lpstr>5-2 관계/논리 연산자</vt:lpstr>
      <vt:lpstr>5-3 조건 연산자</vt:lpstr>
      <vt:lpstr>5-4 비트 논리/시프트 연산자</vt:lpstr>
      <vt:lpstr>6. 조건문</vt:lpstr>
      <vt:lpstr>6-1 if 조건문 (1)</vt:lpstr>
      <vt:lpstr>6-1 if 조건문 (2)</vt:lpstr>
      <vt:lpstr>6-1 if 조건문 (3)</vt:lpstr>
      <vt:lpstr>6-2 switch 분기문 (1)</vt:lpstr>
      <vt:lpstr>6-2 switch 분기문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기초</dc:title>
  <dc:creator>User</dc:creator>
  <cp:lastModifiedBy>User</cp:lastModifiedBy>
  <cp:revision>20</cp:revision>
  <dcterms:created xsi:type="dcterms:W3CDTF">2022-06-17T01:40:26Z</dcterms:created>
  <dcterms:modified xsi:type="dcterms:W3CDTF">2022-06-17T07:50:25Z</dcterms:modified>
</cp:coreProperties>
</file>