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9" r:id="rId3"/>
    <p:sldId id="260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62" r:id="rId13"/>
    <p:sldId id="31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Zen Dot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98E06-5C80-44E1-9EA5-060D430D2615}">
  <a:tblStyle styleId="{8D498E06-5C80-44E1-9EA5-060D430D2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08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5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Zen Dots"/>
                <a:ea typeface="Zen Dots"/>
                <a:cs typeface="Zen Dots"/>
                <a:sym typeface="Zen Dots"/>
              </a:rPr>
              <a:t>Equipamentos de Ligação</a:t>
            </a:r>
            <a:br>
              <a:rPr lang="en-US" dirty="0"/>
            </a:br>
            <a:r>
              <a:rPr lang="en-US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– Redes de </a:t>
            </a:r>
            <a:r>
              <a:rPr lang="en-US" sz="2800" dirty="0" err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computadores</a:t>
            </a:r>
            <a:endParaRPr lang="en-US"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Tiago Moura e Juno Oliveira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D6CBEE6-77C5-9817-1BCD-625840A0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1645625"/>
            <a:ext cx="6118412" cy="463200"/>
          </a:xfrm>
        </p:spPr>
        <p:txBody>
          <a:bodyPr/>
          <a:lstStyle/>
          <a:p>
            <a:r>
              <a:rPr lang="en-US" dirty="0"/>
              <a:t>Modems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E87D3-D8BF-EE55-1AFA-9A17C107D84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10434" y="3270720"/>
            <a:ext cx="5876365" cy="463200"/>
          </a:xfrm>
        </p:spPr>
        <p:txBody>
          <a:bodyPr/>
          <a:lstStyle/>
          <a:p>
            <a:r>
              <a:rPr lang="en-US" dirty="0" err="1"/>
              <a:t>Repetidores</a:t>
            </a:r>
            <a:endParaRPr lang="en-U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5C6368-C31C-6362-5115-D0C878E6AE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0988" y="2108624"/>
            <a:ext cx="6118412" cy="959103"/>
          </a:xfrm>
        </p:spPr>
        <p:txBody>
          <a:bodyPr/>
          <a:lstStyle/>
          <a:p>
            <a:r>
              <a:rPr lang="pt-BR" sz="1200" dirty="0"/>
              <a:t>São dispositivos que são utilizados para ligar uma rede à Internet. Convertem os dados digitais numa forma que pode ser transmitida através de uma linha telefónica ou de cabo e vice-versa. Os modems são frequentemente utilizados em combinação com um router, que encaminha os dados entre a rede local e a Internet.</a:t>
            </a:r>
            <a:endParaRPr lang="en-US" sz="1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D56C91-CEAD-FB52-8422-6DEBF365C3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0434" y="3733919"/>
            <a:ext cx="5876365" cy="1026339"/>
          </a:xfrm>
        </p:spPr>
        <p:txBody>
          <a:bodyPr/>
          <a:lstStyle/>
          <a:p>
            <a:r>
              <a:rPr lang="pt-BR" sz="1200" dirty="0"/>
              <a:t>São dispositivos que são utilizados para alargar o alcance de uma rede. Recebem sinais de uma rede e amplificam-nos antes de os retransmitir, permitindo que o sinal atinja distâncias maiores. Os repetidores são tipicamente utilizados em grandes redes ou em situações em que existem obstáculos que podem interferir com o sinal.</a:t>
            </a:r>
            <a:endParaRPr lang="en-US" sz="12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E7ACAD7-4551-71D7-F5BA-BDEDB9F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Um exemplo deste hardware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86E44E-F1F3-F327-8206-D6D3EC65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24" b="95293" l="2444" r="97696">
                        <a14:foregroundMark x1="12849" y1="20611" x2="6774" y2="35623"/>
                        <a14:foregroundMark x1="6774" y1="35623" x2="11522" y2="50254"/>
                        <a14:foregroundMark x1="11522" y1="50254" x2="9078" y2="72010"/>
                        <a14:foregroundMark x1="9078" y1="72010" x2="30098" y2="75573"/>
                        <a14:foregroundMark x1="30098" y1="75573" x2="40573" y2="69593"/>
                        <a14:foregroundMark x1="40573" y1="69593" x2="52304" y2="71883"/>
                        <a14:foregroundMark x1="52304" y1="71883" x2="62640" y2="79771"/>
                        <a14:foregroundMark x1="62640" y1="79771" x2="78841" y2="77863"/>
                        <a14:foregroundMark x1="78841" y1="77863" x2="87430" y2="84224"/>
                        <a14:foregroundMark x1="87430" y1="84224" x2="93506" y2="64885"/>
                        <a14:foregroundMark x1="93506" y1="64885" x2="88757" y2="41476"/>
                        <a14:foregroundMark x1="88757" y1="41476" x2="83450" y2="56870"/>
                        <a14:foregroundMark x1="83450" y1="56870" x2="85126" y2="35623"/>
                        <a14:foregroundMark x1="85126" y1="35623" x2="93994" y2="31298"/>
                        <a14:foregroundMark x1="93994" y1="31298" x2="95391" y2="34860"/>
                        <a14:foregroundMark x1="91131" y1="34224" x2="89385" y2="47837"/>
                        <a14:foregroundMark x1="69553" y1="42621" x2="57612" y2="43511"/>
                        <a14:foregroundMark x1="57612" y1="43511" x2="68366" y2="42875"/>
                        <a14:foregroundMark x1="68366" y1="42875" x2="66620" y2="16158"/>
                        <a14:foregroundMark x1="66620" y1="16158" x2="68017" y2="12977"/>
                        <a14:foregroundMark x1="59637" y1="39695" x2="57542" y2="41349"/>
                        <a14:foregroundMark x1="95880" y1="41985" x2="94553" y2="38168"/>
                        <a14:foregroundMark x1="94344" y1="38422" x2="84427" y2="88168"/>
                        <a14:foregroundMark x1="84427" y1="88168" x2="94134" y2="90585"/>
                        <a14:foregroundMark x1="94134" y1="90585" x2="95182" y2="91476"/>
                        <a14:foregroundMark x1="59008" y1="91349" x2="69413" y2="88677"/>
                        <a14:foregroundMark x1="69413" y1="88677" x2="57332" y2="89186"/>
                        <a14:foregroundMark x1="57332" y1="89186" x2="58520" y2="90204"/>
                        <a14:foregroundMark x1="63059" y1="86641" x2="64455" y2="93257"/>
                        <a14:foregroundMark x1="86103" y1="90585" x2="85405" y2="90458"/>
                        <a14:foregroundMark x1="84497" y1="89567" x2="83799" y2="89567"/>
                        <a14:foregroundMark x1="81844" y1="89695" x2="80587" y2="90458"/>
                        <a14:foregroundMark x1="80237" y1="90458" x2="79888" y2="90585"/>
                        <a14:foregroundMark x1="80098" y1="90840" x2="81075" y2="91730"/>
                        <a14:foregroundMark x1="81425" y1="92621" x2="82402" y2="92621"/>
                        <a14:foregroundMark x1="82402" y1="92621" x2="82402" y2="92621"/>
                        <a14:foregroundMark x1="82402" y1="92366" x2="82402" y2="92366"/>
                        <a14:foregroundMark x1="83380" y1="91476" x2="83799" y2="91476"/>
                        <a14:foregroundMark x1="84497" y1="91985" x2="85405" y2="92239"/>
                        <a14:foregroundMark x1="86453" y1="91349" x2="86872" y2="91349"/>
                        <a14:foregroundMark x1="88827" y1="90458" x2="89316" y2="90458"/>
                        <a14:foregroundMark x1="83520" y1="90458" x2="95740" y2="88168"/>
                        <a14:foregroundMark x1="95740" y1="88168" x2="90642" y2="81934"/>
                        <a14:foregroundMark x1="93366" y1="30789" x2="94204" y2="25445"/>
                        <a14:foregroundMark x1="95810" y1="25445" x2="85475" y2="15522"/>
                        <a14:foregroundMark x1="85475" y1="15522" x2="90852" y2="42239"/>
                        <a14:foregroundMark x1="90852" y1="42239" x2="90503" y2="46692"/>
                        <a14:foregroundMark x1="95391" y1="39695" x2="95670" y2="47583"/>
                        <a14:foregroundMark x1="68366" y1="46183" x2="56634" y2="43384"/>
                        <a14:foregroundMark x1="56634" y1="43384" x2="68715" y2="43003"/>
                        <a14:foregroundMark x1="68715" y1="43003" x2="68366" y2="42239"/>
                        <a14:foregroundMark x1="69693" y1="40840" x2="69064" y2="42875"/>
                        <a14:foregroundMark x1="68575" y1="45165" x2="69693" y2="45165"/>
                        <a14:foregroundMark x1="70321" y1="44275" x2="70531" y2="42239"/>
                        <a14:foregroundMark x1="70810" y1="44020" x2="71508" y2="37913"/>
                        <a14:foregroundMark x1="71299" y1="43766" x2="72137" y2="37023"/>
                        <a14:foregroundMark x1="58450" y1="45293" x2="54888" y2="42494"/>
                        <a14:foregroundMark x1="58310" y1="45547" x2="55517" y2="43384"/>
                        <a14:foregroundMark x1="60265" y1="46183" x2="54749" y2="42621"/>
                        <a14:foregroundMark x1="55377" y1="41349" x2="56006" y2="41094"/>
                        <a14:foregroundMark x1="55866" y1="41094" x2="55866" y2="41094"/>
                        <a14:foregroundMark x1="55866" y1="37913" x2="55866" y2="37913"/>
                        <a14:foregroundMark x1="56006" y1="40840" x2="56006" y2="40840"/>
                        <a14:foregroundMark x1="54888" y1="39567" x2="54888" y2="39567"/>
                        <a14:foregroundMark x1="54888" y1="39567" x2="54888" y2="39567"/>
                        <a14:foregroundMark x1="53631" y1="39949" x2="53631" y2="39949"/>
                        <a14:foregroundMark x1="55098" y1="39949" x2="55098" y2="39949"/>
                        <a14:foregroundMark x1="55028" y1="38422" x2="54539" y2="40458"/>
                        <a14:foregroundMark x1="55517" y1="43511" x2="54260" y2="43511"/>
                        <a14:foregroundMark x1="55587" y1="43130" x2="53561" y2="41094"/>
                        <a14:foregroundMark x1="54749" y1="40458" x2="53631" y2="38677"/>
                        <a14:foregroundMark x1="40293" y1="91094" x2="39316" y2="92239"/>
                        <a14:foregroundMark x1="43506" y1="89949" x2="32472" y2="92239"/>
                        <a14:foregroundMark x1="32472" y1="92239" x2="32612" y2="92239"/>
                        <a14:foregroundMark x1="46648" y1="90458" x2="37011" y2="90585"/>
                        <a14:foregroundMark x1="45601" y1="92621" x2="36872" y2="91349"/>
                        <a14:foregroundMark x1="47137" y1="90585" x2="35754" y2="91094"/>
                        <a14:foregroundMark x1="45950" y1="89567" x2="33170" y2="89313"/>
                        <a14:foregroundMark x1="48045" y1="88677" x2="35056" y2="88168"/>
                        <a14:foregroundMark x1="43645" y1="88422" x2="32193" y2="86387"/>
                        <a14:foregroundMark x1="38687" y1="93511" x2="30866" y2="94148"/>
                        <a14:foregroundMark x1="37989" y1="93511" x2="41760" y2="90840"/>
                        <a14:foregroundMark x1="41131" y1="91094" x2="38687" y2="91730"/>
                        <a14:foregroundMark x1="66271" y1="90840" x2="70042" y2="89313"/>
                        <a14:foregroundMark x1="69972" y1="93511" x2="69972" y2="90204"/>
                        <a14:foregroundMark x1="68994" y1="90204" x2="63478" y2="92239"/>
                        <a14:foregroundMark x1="67249" y1="92621" x2="64176" y2="93257"/>
                        <a14:foregroundMark x1="67598" y1="95293" x2="65503" y2="93511"/>
                        <a14:foregroundMark x1="69204" y1="93511" x2="64036" y2="93511"/>
                        <a14:foregroundMark x1="96159" y1="90204" x2="97835" y2="88804"/>
                        <a14:foregroundMark x1="18156" y1="93130" x2="7542" y2="91476"/>
                        <a14:foregroundMark x1="7542" y1="91476" x2="8729" y2="91985"/>
                        <a14:foregroundMark x1="9288" y1="76590" x2="22905" y2="78880"/>
                        <a14:foregroundMark x1="22905" y1="78880" x2="13617" y2="74809"/>
                        <a14:foregroundMark x1="25349" y1="80789" x2="10824" y2="80407"/>
                        <a14:foregroundMark x1="10824" y1="80407" x2="11173" y2="80407"/>
                        <a14:foregroundMark x1="26327" y1="81043" x2="10405" y2="75191"/>
                        <a14:foregroundMark x1="10405" y1="75191" x2="10265" y2="75064"/>
                        <a14:foregroundMark x1="22765" y1="79644" x2="2444" y2="77481"/>
                        <a14:foregroundMark x1="27793" y1="77481" x2="15433" y2="80789"/>
                        <a14:foregroundMark x1="12989" y1="68702" x2="21648" y2="77226"/>
                        <a14:foregroundMark x1="21648" y1="77226" x2="7472" y2="75700"/>
                        <a14:foregroundMark x1="7472" y1="75700" x2="9288" y2="77226"/>
                        <a14:foregroundMark x1="55866" y1="77735" x2="66201" y2="78753"/>
                        <a14:foregroundMark x1="66201" y1="78753" x2="69344" y2="77735"/>
                        <a14:foregroundMark x1="71508" y1="76590" x2="51955" y2="70483"/>
                        <a14:foregroundMark x1="51955" y1="70483" x2="57472" y2="67684"/>
                        <a14:foregroundMark x1="12989" y1="35751" x2="12989" y2="36641"/>
                        <a14:foregroundMark x1="15573" y1="41985" x2="14804" y2="40204"/>
                        <a14:foregroundMark x1="18994" y1="40458" x2="13966" y2="41094"/>
                        <a14:foregroundMark x1="17877" y1="39059" x2="13827" y2="38677"/>
                        <a14:foregroundMark x1="31844" y1="51145" x2="32332" y2="58779"/>
                        <a14:foregroundMark x1="44693" y1="69466" x2="44344" y2="70102"/>
                        <a14:foregroundMark x1="46578" y1="63868" x2="46578" y2="63868"/>
                        <a14:foregroundMark x1="46159" y1="63995" x2="46159" y2="63995"/>
                        <a14:foregroundMark x1="45810" y1="63359" x2="45810" y2="63359"/>
                        <a14:foregroundMark x1="45810" y1="63359" x2="45810" y2="63359"/>
                        <a14:foregroundMark x1="46578" y1="60433" x2="46578" y2="60433"/>
                        <a14:foregroundMark x1="47067" y1="56870" x2="47067" y2="56870"/>
                        <a14:foregroundMark x1="47067" y1="56234" x2="47067" y2="56234"/>
                        <a14:foregroundMark x1="47067" y1="55089" x2="47067" y2="55089"/>
                        <a14:backgroundMark x1="38128" y1="44020" x2="35754" y2="41094"/>
                        <a14:backgroundMark x1="37989" y1="42875" x2="35405" y2="42875"/>
                        <a14:backgroundMark x1="40782" y1="41094" x2="36522" y2="40585"/>
                        <a14:backgroundMark x1="40782" y1="40458" x2="35196" y2="39949"/>
                        <a14:backgroundMark x1="38128" y1="46056" x2="37919" y2="27226"/>
                        <a14:backgroundMark x1="37919" y1="27226" x2="30866" y2="16285"/>
                        <a14:backgroundMark x1="30866" y1="16285" x2="24721" y2="12595"/>
                        <a14:backgroundMark x1="40922" y1="44020" x2="41131" y2="36641"/>
                        <a14:backgroundMark x1="40922" y1="45165" x2="41271" y2="37532"/>
                        <a14:backgroundMark x1="41620" y1="43511" x2="41411" y2="38677"/>
                        <a14:backgroundMark x1="24372" y1="19593" x2="34427" y2="27990"/>
                        <a14:backgroundMark x1="34427" y1="27990" x2="42598" y2="23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6018" y="2037761"/>
            <a:ext cx="5184953" cy="28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Um exemplo da utilização destas tecnologias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47D629F-5B93-4DFE-23A9-535F125C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86" y="1905000"/>
            <a:ext cx="5038572" cy="28514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A1275-EEDA-3CF3-7979-5E97426E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7B241-23CA-17C6-CD36-414140380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Tiago Moura e </a:t>
            </a:r>
            <a:r>
              <a:rPr lang="en-US"/>
              <a:t>Juno Oliveira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3B3AFA0-4C6A-9436-E904-4015AEB87E6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708149" y="2680800"/>
            <a:ext cx="572760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O equipamento de ligação é essencial para facilitar a comunicação e a transferência de dados entre dispositivos. Existem vários tipos de equipamento que podem ser utilizados para este fim, incluindo hubs, switches, modems, e repetidores.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0" y="2043725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associados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D6CBEE6-77C5-9817-1BCD-625840A0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1645625"/>
            <a:ext cx="6118412" cy="463200"/>
          </a:xfrm>
        </p:spPr>
        <p:txBody>
          <a:bodyPr/>
          <a:lstStyle/>
          <a:p>
            <a:r>
              <a:rPr lang="en-US" dirty="0" err="1"/>
              <a:t>Comutação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E87D3-D8BF-EE55-1AFA-9A17C107D84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10434" y="3270720"/>
            <a:ext cx="5876365" cy="463200"/>
          </a:xfrm>
        </p:spPr>
        <p:txBody>
          <a:bodyPr/>
          <a:lstStyle/>
          <a:p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5C6368-C31C-6362-5115-D0C878E6AE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0988" y="2108624"/>
            <a:ext cx="6118412" cy="959103"/>
          </a:xfrm>
        </p:spPr>
        <p:txBody>
          <a:bodyPr/>
          <a:lstStyle/>
          <a:p>
            <a:r>
              <a:rPr lang="pt-BR" dirty="0"/>
              <a:t>É o processo de encaminhamento dos pacotes de dados recebidos para os seus destinos correctos utilizando comutadores. Isto permite uma comunicação eficiente e fiável dentro da rede.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D56C91-CEAD-FB52-8422-6DEBF365C3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0434" y="3733920"/>
            <a:ext cx="5876365" cy="959104"/>
          </a:xfrm>
        </p:spPr>
        <p:txBody>
          <a:bodyPr/>
          <a:lstStyle/>
          <a:p>
            <a:r>
              <a:rPr lang="pt-BR" dirty="0"/>
              <a:t>Refere-se ao processo de repetição de uma ação ou processo várias vezes. No contexto do trabalho em rede, a repetição pode referir-se ao processo de retransmissão de dados para garantir que estes chegam ao seu destino com precisão.</a:t>
            </a:r>
            <a:endParaRPr lang="en-US" dirty="0"/>
          </a:p>
          <a:p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E7ACAD7-4551-71D7-F5BA-BDEDB9F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D6CBEE6-77C5-9817-1BCD-625840A0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" y="1645625"/>
            <a:ext cx="6266330" cy="463200"/>
          </a:xfrm>
        </p:spPr>
        <p:txBody>
          <a:bodyPr/>
          <a:lstStyle/>
          <a:p>
            <a:r>
              <a:rPr lang="en-US" dirty="0" err="1"/>
              <a:t>Concentração</a:t>
            </a:r>
            <a:endParaRPr lang="en-U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5C6368-C31C-6362-5115-D0C878E6AE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4094" y="2108625"/>
            <a:ext cx="6266330" cy="959104"/>
          </a:xfrm>
        </p:spPr>
        <p:txBody>
          <a:bodyPr/>
          <a:lstStyle/>
          <a:p>
            <a:r>
              <a:rPr lang="pt-BR" dirty="0"/>
              <a:t>Concentração: Isto refere-se ao processo de reunir múltiplas coisas num único local ou foco. Em rede, a concentração refere-se frequentemente ao processo de agregação de múltiplas ligações ou canais de rede numa única ligação de largura de banda elevada.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E7ACAD7-4551-71D7-F5BA-BDEDB9F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D6CBEE6-77C5-9817-1BCD-625840A0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" y="1645625"/>
            <a:ext cx="6266330" cy="463200"/>
          </a:xfrm>
        </p:spPr>
        <p:txBody>
          <a:bodyPr/>
          <a:lstStyle/>
          <a:p>
            <a:r>
              <a:rPr lang="en-US" dirty="0"/>
              <a:t>Pontes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E87D3-D8BF-EE55-1AFA-9A17C107D84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10434" y="3270720"/>
            <a:ext cx="5876365" cy="463200"/>
          </a:xfrm>
        </p:spPr>
        <p:txBody>
          <a:bodyPr/>
          <a:lstStyle/>
          <a:p>
            <a:r>
              <a:rPr lang="en-US" dirty="0"/>
              <a:t>Gateways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5C6368-C31C-6362-5115-D0C878E6AE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4094" y="2108625"/>
            <a:ext cx="6266330" cy="959104"/>
          </a:xfrm>
        </p:spPr>
        <p:txBody>
          <a:bodyPr/>
          <a:lstStyle/>
          <a:p>
            <a:r>
              <a:rPr lang="pt-BR" dirty="0"/>
              <a:t>São dispositivos que ligam duas ou mais redes e encaminham dados entre elas. As pontes operam na camada de ligação de dados do modelo OSI e são tipicamente utilizadas para ligar LANs que utilizam tecnologias ou protocolos diferentes.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D56C91-CEAD-FB52-8422-6DEBF365C3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0434" y="3733920"/>
            <a:ext cx="5876365" cy="959104"/>
          </a:xfrm>
        </p:spPr>
        <p:txBody>
          <a:bodyPr/>
          <a:lstStyle/>
          <a:p>
            <a:r>
              <a:rPr lang="pt-BR" dirty="0"/>
              <a:t>São dispositivos que ligam duas redes que utilizam tecnologias ou protocolos diferentes e permitem a comunicação entre elas. Os Gateways operam na camada de rede do modelo OSI e são tipicamente utilizados para ligar uma rede local à Internet.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E7ACAD7-4551-71D7-F5BA-BDEDB9F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0" y="2043725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Dispositivos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D6CBEE6-77C5-9817-1BCD-625840A0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1645625"/>
            <a:ext cx="6118412" cy="463200"/>
          </a:xfrm>
        </p:spPr>
        <p:txBody>
          <a:bodyPr/>
          <a:lstStyle/>
          <a:p>
            <a:r>
              <a:rPr lang="en-US" dirty="0"/>
              <a:t>Hubs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E87D3-D8BF-EE55-1AFA-9A17C107D84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10434" y="3270720"/>
            <a:ext cx="5876365" cy="463200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35C6368-C31C-6362-5115-D0C878E6AEF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0988" y="2108624"/>
            <a:ext cx="6118412" cy="959103"/>
          </a:xfrm>
        </p:spPr>
        <p:txBody>
          <a:bodyPr/>
          <a:lstStyle/>
          <a:p>
            <a:r>
              <a:rPr lang="pt-BR" sz="1300" dirty="0"/>
              <a:t>Os hubs são dispositivos que ligam vários computadores e outros dispositivos numa rede. Fornecem um local central onde os dispositivos podem comunicar uns com os outros e partilhar dados. Os hubs operam na camada física do modelo OSI e são considerados como um dispositivo básico e simples de rede.</a:t>
            </a:r>
            <a:endParaRPr lang="en-US" sz="13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D56C91-CEAD-FB52-8422-6DEBF365C3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0434" y="3733919"/>
            <a:ext cx="5876365" cy="1026339"/>
          </a:xfrm>
        </p:spPr>
        <p:txBody>
          <a:bodyPr/>
          <a:lstStyle/>
          <a:p>
            <a:r>
              <a:rPr lang="pt-BR" sz="1200" dirty="0"/>
              <a:t>São mais avançados do que os hubs proporcionando mais características e funcionalidades. Também ligam múltiplos dispositivos numa rede, mas são mais inteligentes do que os hubs e podem filtrar e encaminhar dados com base no endereço do dispositivo de destino. Os switches operam na camada de ligação de dados do modelo OSI e são uma parte essencial da maioria das redes locais (LAN).</a:t>
            </a:r>
            <a:endParaRPr lang="en-US" sz="12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E7ACAD7-4551-71D7-F5BA-BDEDB9F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4077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509</Words>
  <Application>Microsoft Office PowerPoint</Application>
  <PresentationFormat>Apresentação no Ecrã (16:9)</PresentationFormat>
  <Paragraphs>29</Paragraphs>
  <Slides>13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Zen Dots</vt:lpstr>
      <vt:lpstr>Anaheim</vt:lpstr>
      <vt:lpstr>Arial</vt:lpstr>
      <vt:lpstr> Computer Science Degree for College by Slidesgo</vt:lpstr>
      <vt:lpstr>Equipamentos de Ligação – Redes de computadores</vt:lpstr>
      <vt:lpstr>Introdução</vt:lpstr>
      <vt:lpstr>Introdução</vt:lpstr>
      <vt:lpstr>conceitos associados</vt:lpstr>
      <vt:lpstr>Apresentação do PowerPoint</vt:lpstr>
      <vt:lpstr>Apresentação do PowerPoint</vt:lpstr>
      <vt:lpstr>Apresentação do PowerPoint</vt:lpstr>
      <vt:lpstr>Dispositivos</vt:lpstr>
      <vt:lpstr>Apresentação do PowerPoint</vt:lpstr>
      <vt:lpstr>Apresentação do PowerPoint</vt:lpstr>
      <vt:lpstr>Um exemplo deste hardware</vt:lpstr>
      <vt:lpstr>Um exemplo da utilização destas tecnologias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Equipamentos de Ligação – Redes de computadores</dc:title>
  <cp:lastModifiedBy>Juno Oliveira</cp:lastModifiedBy>
  <cp:revision>3</cp:revision>
  <dcterms:modified xsi:type="dcterms:W3CDTF">2022-12-13T20:44:55Z</dcterms:modified>
</cp:coreProperties>
</file>