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8"/>
  </p:notesMasterIdLst>
  <p:sldIdLst>
    <p:sldId id="256" r:id="rId2"/>
    <p:sldId id="257" r:id="rId3"/>
    <p:sldId id="259" r:id="rId4"/>
    <p:sldId id="268" r:id="rId5"/>
    <p:sldId id="272" r:id="rId6"/>
    <p:sldId id="279" r:id="rId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  <p:embeddedFont>
      <p:font typeface="Raleway" pitchFamily="2" charset="0"/>
      <p:regular r:id="rId13"/>
      <p:bold r:id="rId14"/>
      <p:italic r:id="rId15"/>
      <p:boldItalic r:id="rId16"/>
    </p:embeddedFont>
    <p:embeddedFont>
      <p:font typeface="Staatliches" pitchFamily="2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ACC4B3-35DA-4FD2-B207-3A9AFE237E03}">
  <a:tblStyle styleId="{94ACC4B3-35DA-4FD2-B207-3A9AFE237E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702ca88d2a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702ca88d2a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702ca88d2a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702ca88d2a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b193620f9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b193620f9b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b193620f9b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" name="Google Shape;1432;gb193620f9b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b193620f9b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b193620f9b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557600" y="554825"/>
            <a:ext cx="5873400" cy="13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76175" y="2110800"/>
            <a:ext cx="3954600" cy="4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50628">
            <a:off x="-285826" y="498443"/>
            <a:ext cx="6468289" cy="4859004"/>
          </a:xfrm>
          <a:custGeom>
            <a:avLst/>
            <a:gdLst/>
            <a:ahLst/>
            <a:cxnLst/>
            <a:rect l="l" t="t" r="r" b="b"/>
            <a:pathLst>
              <a:path w="258742" h="194368" extrusionOk="0">
                <a:moveTo>
                  <a:pt x="0" y="0"/>
                </a:moveTo>
                <a:lnTo>
                  <a:pt x="6716" y="194368"/>
                </a:lnTo>
                <a:lnTo>
                  <a:pt x="258742" y="184040"/>
                </a:lnTo>
                <a:cubicBezTo>
                  <a:pt x="256740" y="179863"/>
                  <a:pt x="253665" y="176063"/>
                  <a:pt x="250764" y="172436"/>
                </a:cubicBezTo>
                <a:cubicBezTo>
                  <a:pt x="231182" y="148503"/>
                  <a:pt x="210512" y="123656"/>
                  <a:pt x="181676" y="112052"/>
                </a:cubicBezTo>
                <a:cubicBezTo>
                  <a:pt x="171523" y="107889"/>
                  <a:pt x="160832" y="105524"/>
                  <a:pt x="151215" y="100448"/>
                </a:cubicBezTo>
                <a:cubicBezTo>
                  <a:pt x="141787" y="95371"/>
                  <a:pt x="133998" y="87944"/>
                  <a:pt x="126194" y="80692"/>
                </a:cubicBezTo>
                <a:cubicBezTo>
                  <a:pt x="89395" y="46416"/>
                  <a:pt x="48955" y="1341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894284" y="-721864"/>
            <a:ext cx="2335584" cy="2396736"/>
          </a:xfrm>
          <a:custGeom>
            <a:avLst/>
            <a:gdLst/>
            <a:ahLst/>
            <a:cxnLst/>
            <a:rect l="l" t="t" r="r" b="b"/>
            <a:pathLst>
              <a:path w="72987" h="74898" extrusionOk="0">
                <a:moveTo>
                  <a:pt x="0" y="1"/>
                </a:moveTo>
                <a:cubicBezTo>
                  <a:pt x="1564" y="19745"/>
                  <a:pt x="13398" y="38382"/>
                  <a:pt x="30625" y="48153"/>
                </a:cubicBezTo>
                <a:cubicBezTo>
                  <a:pt x="35109" y="50720"/>
                  <a:pt x="39945" y="52735"/>
                  <a:pt x="44325" y="55555"/>
                </a:cubicBezTo>
                <a:cubicBezTo>
                  <a:pt x="54048" y="61954"/>
                  <a:pt x="61853" y="72681"/>
                  <a:pt x="72987" y="74897"/>
                </a:cubicBezTo>
                <a:lnTo>
                  <a:pt x="72987" y="17025"/>
                </a:lnTo>
                <a:lnTo>
                  <a:pt x="72431" y="1963"/>
                </a:lnTo>
                <a:cubicBezTo>
                  <a:pt x="72129" y="1258"/>
                  <a:pt x="71677" y="605"/>
                  <a:pt x="711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5871521" y="92549"/>
            <a:ext cx="2022744" cy="150257"/>
            <a:chOff x="5871521" y="92549"/>
            <a:chExt cx="2022744" cy="150257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7822403" y="92537"/>
              <a:ext cx="71851" cy="71873"/>
            </a:xfrm>
            <a:custGeom>
              <a:avLst/>
              <a:gdLst/>
              <a:ahLst/>
              <a:cxnLst/>
              <a:rect l="l" t="t" r="r" b="b"/>
              <a:pathLst>
                <a:path w="3181" h="3182" extrusionOk="0">
                  <a:moveTo>
                    <a:pt x="1586" y="852"/>
                  </a:moveTo>
                  <a:cubicBezTo>
                    <a:pt x="1958" y="852"/>
                    <a:pt x="2320" y="1224"/>
                    <a:pt x="2320" y="1586"/>
                  </a:cubicBezTo>
                  <a:cubicBezTo>
                    <a:pt x="2320" y="2075"/>
                    <a:pt x="1958" y="2320"/>
                    <a:pt x="1586" y="2320"/>
                  </a:cubicBezTo>
                  <a:cubicBezTo>
                    <a:pt x="1096" y="2320"/>
                    <a:pt x="852" y="2075"/>
                    <a:pt x="852" y="1586"/>
                  </a:cubicBezTo>
                  <a:cubicBezTo>
                    <a:pt x="852" y="1224"/>
                    <a:pt x="1096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607" y="1"/>
                    <a:pt x="0" y="735"/>
                    <a:pt x="0" y="1586"/>
                  </a:cubicBezTo>
                  <a:cubicBezTo>
                    <a:pt x="0" y="2447"/>
                    <a:pt x="607" y="3181"/>
                    <a:pt x="1586" y="3181"/>
                  </a:cubicBezTo>
                  <a:cubicBezTo>
                    <a:pt x="2447" y="3181"/>
                    <a:pt x="3181" y="2447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6270746" y="113318"/>
              <a:ext cx="71873" cy="74516"/>
            </a:xfrm>
            <a:custGeom>
              <a:avLst/>
              <a:gdLst/>
              <a:ahLst/>
              <a:cxnLst/>
              <a:rect l="l" t="t" r="r" b="b"/>
              <a:pathLst>
                <a:path w="3182" h="3299" extrusionOk="0">
                  <a:moveTo>
                    <a:pt x="1586" y="852"/>
                  </a:moveTo>
                  <a:cubicBezTo>
                    <a:pt x="2075" y="852"/>
                    <a:pt x="2320" y="1224"/>
                    <a:pt x="2320" y="1586"/>
                  </a:cubicBezTo>
                  <a:cubicBezTo>
                    <a:pt x="2320" y="2075"/>
                    <a:pt x="2075" y="2447"/>
                    <a:pt x="1586" y="2447"/>
                  </a:cubicBezTo>
                  <a:cubicBezTo>
                    <a:pt x="1224" y="2447"/>
                    <a:pt x="852" y="2075"/>
                    <a:pt x="852" y="1586"/>
                  </a:cubicBezTo>
                  <a:cubicBezTo>
                    <a:pt x="852" y="1224"/>
                    <a:pt x="1224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86"/>
                  </a:cubicBezTo>
                  <a:cubicBezTo>
                    <a:pt x="0" y="2565"/>
                    <a:pt x="734" y="3299"/>
                    <a:pt x="1586" y="3299"/>
                  </a:cubicBezTo>
                  <a:cubicBezTo>
                    <a:pt x="2447" y="3299"/>
                    <a:pt x="3181" y="2565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5871521" y="168289"/>
              <a:ext cx="74516" cy="74516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1713" y="979"/>
                  </a:moveTo>
                  <a:cubicBezTo>
                    <a:pt x="2076" y="979"/>
                    <a:pt x="2448" y="1224"/>
                    <a:pt x="2448" y="1713"/>
                  </a:cubicBezTo>
                  <a:cubicBezTo>
                    <a:pt x="2448" y="2075"/>
                    <a:pt x="2076" y="2447"/>
                    <a:pt x="1713" y="2447"/>
                  </a:cubicBezTo>
                  <a:cubicBezTo>
                    <a:pt x="1224" y="2447"/>
                    <a:pt x="852" y="2075"/>
                    <a:pt x="852" y="1713"/>
                  </a:cubicBezTo>
                  <a:cubicBezTo>
                    <a:pt x="852" y="1224"/>
                    <a:pt x="1224" y="979"/>
                    <a:pt x="1713" y="979"/>
                  </a:cubicBezTo>
                  <a:close/>
                  <a:moveTo>
                    <a:pt x="1713" y="0"/>
                  </a:moveTo>
                  <a:cubicBezTo>
                    <a:pt x="735" y="0"/>
                    <a:pt x="1" y="734"/>
                    <a:pt x="1" y="1713"/>
                  </a:cubicBezTo>
                  <a:cubicBezTo>
                    <a:pt x="1" y="2564"/>
                    <a:pt x="735" y="3298"/>
                    <a:pt x="1713" y="3298"/>
                  </a:cubicBezTo>
                  <a:cubicBezTo>
                    <a:pt x="2565" y="3298"/>
                    <a:pt x="3299" y="2564"/>
                    <a:pt x="3299" y="1713"/>
                  </a:cubicBezTo>
                  <a:cubicBezTo>
                    <a:pt x="3299" y="734"/>
                    <a:pt x="2565" y="0"/>
                    <a:pt x="1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1399025" y="2"/>
            <a:ext cx="1940398" cy="1465652"/>
            <a:chOff x="6494900" y="3514727"/>
            <a:chExt cx="1940398" cy="1465652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7168809" y="3831842"/>
              <a:ext cx="597418" cy="1148538"/>
            </a:xfrm>
            <a:custGeom>
              <a:avLst/>
              <a:gdLst/>
              <a:ahLst/>
              <a:cxnLst/>
              <a:rect l="l" t="t" r="r" b="b"/>
              <a:pathLst>
                <a:path w="14220" h="27338" extrusionOk="0">
                  <a:moveTo>
                    <a:pt x="7443" y="1"/>
                  </a:moveTo>
                  <a:cubicBezTo>
                    <a:pt x="7333" y="1"/>
                    <a:pt x="7223" y="54"/>
                    <a:pt x="7165" y="164"/>
                  </a:cubicBezTo>
                  <a:cubicBezTo>
                    <a:pt x="0" y="12126"/>
                    <a:pt x="4079" y="26950"/>
                    <a:pt x="4136" y="27060"/>
                  </a:cubicBezTo>
                  <a:cubicBezTo>
                    <a:pt x="4136" y="27228"/>
                    <a:pt x="4299" y="27338"/>
                    <a:pt x="4467" y="27338"/>
                  </a:cubicBezTo>
                  <a:lnTo>
                    <a:pt x="4577" y="27338"/>
                  </a:lnTo>
                  <a:cubicBezTo>
                    <a:pt x="4740" y="27280"/>
                    <a:pt x="4850" y="27060"/>
                    <a:pt x="4798" y="26897"/>
                  </a:cubicBezTo>
                  <a:cubicBezTo>
                    <a:pt x="4740" y="26729"/>
                    <a:pt x="882" y="12730"/>
                    <a:pt x="7443" y="1103"/>
                  </a:cubicBezTo>
                  <a:cubicBezTo>
                    <a:pt x="8598" y="3802"/>
                    <a:pt x="12954" y="14714"/>
                    <a:pt x="9537" y="25133"/>
                  </a:cubicBezTo>
                  <a:cubicBezTo>
                    <a:pt x="9480" y="25296"/>
                    <a:pt x="9590" y="25517"/>
                    <a:pt x="9758" y="25574"/>
                  </a:cubicBezTo>
                  <a:cubicBezTo>
                    <a:pt x="9796" y="25587"/>
                    <a:pt x="9837" y="25593"/>
                    <a:pt x="9879" y="25593"/>
                  </a:cubicBezTo>
                  <a:cubicBezTo>
                    <a:pt x="10015" y="25593"/>
                    <a:pt x="10155" y="25523"/>
                    <a:pt x="10199" y="25354"/>
                  </a:cubicBezTo>
                  <a:cubicBezTo>
                    <a:pt x="14220" y="13118"/>
                    <a:pt x="7827" y="332"/>
                    <a:pt x="7774" y="164"/>
                  </a:cubicBezTo>
                  <a:cubicBezTo>
                    <a:pt x="7716" y="54"/>
                    <a:pt x="7606" y="1"/>
                    <a:pt x="7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>
              <a:off x="6640890" y="3732365"/>
              <a:ext cx="770971" cy="948600"/>
            </a:xfrm>
            <a:custGeom>
              <a:avLst/>
              <a:gdLst/>
              <a:ahLst/>
              <a:cxnLst/>
              <a:rect l="l" t="t" r="r" b="b"/>
              <a:pathLst>
                <a:path w="18351" h="22579" extrusionOk="0">
                  <a:moveTo>
                    <a:pt x="18012" y="1"/>
                  </a:moveTo>
                  <a:cubicBezTo>
                    <a:pt x="17959" y="1"/>
                    <a:pt x="17903" y="15"/>
                    <a:pt x="17857" y="39"/>
                  </a:cubicBezTo>
                  <a:cubicBezTo>
                    <a:pt x="5181" y="5881"/>
                    <a:pt x="110" y="20321"/>
                    <a:pt x="53" y="20484"/>
                  </a:cubicBezTo>
                  <a:cubicBezTo>
                    <a:pt x="0" y="20652"/>
                    <a:pt x="110" y="20872"/>
                    <a:pt x="273" y="20925"/>
                  </a:cubicBezTo>
                  <a:cubicBezTo>
                    <a:pt x="314" y="20936"/>
                    <a:pt x="354" y="20940"/>
                    <a:pt x="393" y="20940"/>
                  </a:cubicBezTo>
                  <a:cubicBezTo>
                    <a:pt x="569" y="20940"/>
                    <a:pt x="725" y="20842"/>
                    <a:pt x="772" y="20705"/>
                  </a:cubicBezTo>
                  <a:cubicBezTo>
                    <a:pt x="825" y="20541"/>
                    <a:pt x="5564" y="6873"/>
                    <a:pt x="17526" y="974"/>
                  </a:cubicBezTo>
                  <a:lnTo>
                    <a:pt x="17526" y="974"/>
                  </a:lnTo>
                  <a:cubicBezTo>
                    <a:pt x="17028" y="3840"/>
                    <a:pt x="14383" y="15303"/>
                    <a:pt x="5622" y="21974"/>
                  </a:cubicBezTo>
                  <a:cubicBezTo>
                    <a:pt x="5511" y="22085"/>
                    <a:pt x="5454" y="22305"/>
                    <a:pt x="5564" y="22468"/>
                  </a:cubicBezTo>
                  <a:cubicBezTo>
                    <a:pt x="5622" y="22526"/>
                    <a:pt x="5732" y="22579"/>
                    <a:pt x="5842" y="22579"/>
                  </a:cubicBezTo>
                  <a:cubicBezTo>
                    <a:pt x="5952" y="22579"/>
                    <a:pt x="6005" y="22579"/>
                    <a:pt x="6063" y="22526"/>
                  </a:cubicBezTo>
                  <a:cubicBezTo>
                    <a:pt x="16314" y="14752"/>
                    <a:pt x="18351" y="590"/>
                    <a:pt x="18351" y="422"/>
                  </a:cubicBezTo>
                  <a:cubicBezTo>
                    <a:pt x="18351" y="312"/>
                    <a:pt x="18298" y="149"/>
                    <a:pt x="18188" y="92"/>
                  </a:cubicBezTo>
                  <a:cubicBezTo>
                    <a:pt x="18154" y="28"/>
                    <a:pt x="18085" y="1"/>
                    <a:pt x="180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6494900" y="3570305"/>
              <a:ext cx="791936" cy="252033"/>
            </a:xfrm>
            <a:custGeom>
              <a:avLst/>
              <a:gdLst/>
              <a:ahLst/>
              <a:cxnLst/>
              <a:rect l="l" t="t" r="r" b="b"/>
              <a:pathLst>
                <a:path w="18850" h="5999" extrusionOk="0">
                  <a:moveTo>
                    <a:pt x="10781" y="1"/>
                  </a:moveTo>
                  <a:cubicBezTo>
                    <a:pt x="6483" y="1"/>
                    <a:pt x="3129" y="1265"/>
                    <a:pt x="2919" y="1369"/>
                  </a:cubicBezTo>
                  <a:cubicBezTo>
                    <a:pt x="2756" y="1426"/>
                    <a:pt x="2646" y="1647"/>
                    <a:pt x="2699" y="1810"/>
                  </a:cubicBezTo>
                  <a:cubicBezTo>
                    <a:pt x="2783" y="1978"/>
                    <a:pt x="2900" y="2051"/>
                    <a:pt x="3049" y="2051"/>
                  </a:cubicBezTo>
                  <a:cubicBezTo>
                    <a:pt x="3095" y="2051"/>
                    <a:pt x="3144" y="2044"/>
                    <a:pt x="3197" y="2030"/>
                  </a:cubicBezTo>
                  <a:cubicBezTo>
                    <a:pt x="3232" y="1995"/>
                    <a:pt x="6544" y="745"/>
                    <a:pt x="10783" y="745"/>
                  </a:cubicBezTo>
                  <a:cubicBezTo>
                    <a:pt x="12932" y="745"/>
                    <a:pt x="15318" y="1066"/>
                    <a:pt x="17637" y="2030"/>
                  </a:cubicBezTo>
                  <a:cubicBezTo>
                    <a:pt x="15485" y="2901"/>
                    <a:pt x="9197" y="5288"/>
                    <a:pt x="3718" y="5288"/>
                  </a:cubicBezTo>
                  <a:cubicBezTo>
                    <a:pt x="2595" y="5288"/>
                    <a:pt x="1506" y="5188"/>
                    <a:pt x="494" y="4954"/>
                  </a:cubicBezTo>
                  <a:cubicBezTo>
                    <a:pt x="455" y="4943"/>
                    <a:pt x="418" y="4939"/>
                    <a:pt x="383" y="4939"/>
                  </a:cubicBezTo>
                  <a:cubicBezTo>
                    <a:pt x="219" y="4939"/>
                    <a:pt x="100" y="5045"/>
                    <a:pt x="53" y="5227"/>
                  </a:cubicBezTo>
                  <a:cubicBezTo>
                    <a:pt x="0" y="5394"/>
                    <a:pt x="110" y="5615"/>
                    <a:pt x="331" y="5668"/>
                  </a:cubicBezTo>
                  <a:cubicBezTo>
                    <a:pt x="1376" y="5888"/>
                    <a:pt x="2478" y="5999"/>
                    <a:pt x="3748" y="5999"/>
                  </a:cubicBezTo>
                  <a:cubicBezTo>
                    <a:pt x="6226" y="5999"/>
                    <a:pt x="9039" y="5558"/>
                    <a:pt x="12289" y="4623"/>
                  </a:cubicBezTo>
                  <a:cubicBezTo>
                    <a:pt x="15873" y="3631"/>
                    <a:pt x="18629" y="2361"/>
                    <a:pt x="18682" y="2361"/>
                  </a:cubicBezTo>
                  <a:cubicBezTo>
                    <a:pt x="18792" y="2308"/>
                    <a:pt x="18849" y="2141"/>
                    <a:pt x="18849" y="2030"/>
                  </a:cubicBezTo>
                  <a:cubicBezTo>
                    <a:pt x="18849" y="1867"/>
                    <a:pt x="18792" y="1757"/>
                    <a:pt x="18682" y="1700"/>
                  </a:cubicBezTo>
                  <a:cubicBezTo>
                    <a:pt x="16014" y="415"/>
                    <a:pt x="13243" y="1"/>
                    <a:pt x="107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7083033" y="3514729"/>
              <a:ext cx="201576" cy="99528"/>
            </a:xfrm>
            <a:custGeom>
              <a:avLst/>
              <a:gdLst/>
              <a:ahLst/>
              <a:cxnLst/>
              <a:rect l="l" t="t" r="r" b="b"/>
              <a:pathLst>
                <a:path w="4798" h="2369" extrusionOk="0">
                  <a:moveTo>
                    <a:pt x="278" y="1"/>
                  </a:moveTo>
                  <a:cubicBezTo>
                    <a:pt x="221" y="1"/>
                    <a:pt x="110" y="111"/>
                    <a:pt x="57" y="221"/>
                  </a:cubicBezTo>
                  <a:cubicBezTo>
                    <a:pt x="0" y="384"/>
                    <a:pt x="57" y="605"/>
                    <a:pt x="278" y="662"/>
                  </a:cubicBezTo>
                  <a:cubicBezTo>
                    <a:pt x="278" y="662"/>
                    <a:pt x="331" y="715"/>
                    <a:pt x="388" y="715"/>
                  </a:cubicBezTo>
                  <a:cubicBezTo>
                    <a:pt x="719" y="882"/>
                    <a:pt x="1931" y="1376"/>
                    <a:pt x="3417" y="2368"/>
                  </a:cubicBezTo>
                  <a:lnTo>
                    <a:pt x="4797" y="2368"/>
                  </a:lnTo>
                  <a:cubicBezTo>
                    <a:pt x="4026" y="1817"/>
                    <a:pt x="3254" y="1376"/>
                    <a:pt x="2646" y="1046"/>
                  </a:cubicBezTo>
                  <a:cubicBezTo>
                    <a:pt x="1601" y="441"/>
                    <a:pt x="829" y="111"/>
                    <a:pt x="609" y="53"/>
                  </a:cubicBezTo>
                  <a:cubicBezTo>
                    <a:pt x="551" y="1"/>
                    <a:pt x="55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7668910" y="3514727"/>
              <a:ext cx="629851" cy="147044"/>
            </a:xfrm>
            <a:custGeom>
              <a:avLst/>
              <a:gdLst/>
              <a:ahLst/>
              <a:cxnLst/>
              <a:rect l="l" t="t" r="r" b="b"/>
              <a:pathLst>
                <a:path w="14992" h="3500" extrusionOk="0">
                  <a:moveTo>
                    <a:pt x="11203" y="1"/>
                  </a:moveTo>
                  <a:cubicBezTo>
                    <a:pt x="5338" y="1"/>
                    <a:pt x="418" y="3019"/>
                    <a:pt x="168" y="3169"/>
                  </a:cubicBezTo>
                  <a:cubicBezTo>
                    <a:pt x="110" y="3226"/>
                    <a:pt x="0" y="3336"/>
                    <a:pt x="0" y="3499"/>
                  </a:cubicBezTo>
                  <a:lnTo>
                    <a:pt x="1213" y="3499"/>
                  </a:lnTo>
                  <a:cubicBezTo>
                    <a:pt x="1213" y="3446"/>
                    <a:pt x="1213" y="3446"/>
                    <a:pt x="1160" y="3446"/>
                  </a:cubicBezTo>
                  <a:cubicBezTo>
                    <a:pt x="2631" y="2643"/>
                    <a:pt x="6671" y="717"/>
                    <a:pt x="11258" y="717"/>
                  </a:cubicBezTo>
                  <a:cubicBezTo>
                    <a:pt x="12334" y="717"/>
                    <a:pt x="13440" y="823"/>
                    <a:pt x="14550" y="1074"/>
                  </a:cubicBezTo>
                  <a:cubicBezTo>
                    <a:pt x="14569" y="1093"/>
                    <a:pt x="14588" y="1100"/>
                    <a:pt x="14608" y="1100"/>
                  </a:cubicBezTo>
                  <a:cubicBezTo>
                    <a:pt x="14649" y="1100"/>
                    <a:pt x="14697" y="1074"/>
                    <a:pt x="14771" y="1074"/>
                  </a:cubicBezTo>
                  <a:cubicBezTo>
                    <a:pt x="14828" y="1021"/>
                    <a:pt x="14938" y="911"/>
                    <a:pt x="14938" y="801"/>
                  </a:cubicBezTo>
                  <a:cubicBezTo>
                    <a:pt x="14991" y="633"/>
                    <a:pt x="14881" y="413"/>
                    <a:pt x="14718" y="413"/>
                  </a:cubicBezTo>
                  <a:cubicBezTo>
                    <a:pt x="14056" y="250"/>
                    <a:pt x="13448" y="140"/>
                    <a:pt x="12844" y="82"/>
                  </a:cubicBezTo>
                  <a:cubicBezTo>
                    <a:pt x="12291" y="26"/>
                    <a:pt x="11743" y="1"/>
                    <a:pt x="11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7564631" y="3616584"/>
              <a:ext cx="870667" cy="880876"/>
            </a:xfrm>
            <a:custGeom>
              <a:avLst/>
              <a:gdLst/>
              <a:ahLst/>
              <a:cxnLst/>
              <a:rect l="l" t="t" r="r" b="b"/>
              <a:pathLst>
                <a:path w="20724" h="20967" extrusionOk="0">
                  <a:moveTo>
                    <a:pt x="364" y="1"/>
                  </a:moveTo>
                  <a:cubicBezTo>
                    <a:pt x="267" y="1"/>
                    <a:pt x="189" y="39"/>
                    <a:pt x="111" y="80"/>
                  </a:cubicBezTo>
                  <a:cubicBezTo>
                    <a:pt x="53" y="190"/>
                    <a:pt x="1" y="300"/>
                    <a:pt x="53" y="464"/>
                  </a:cubicBezTo>
                  <a:cubicBezTo>
                    <a:pt x="4022" y="13801"/>
                    <a:pt x="17637" y="20856"/>
                    <a:pt x="17747" y="20913"/>
                  </a:cubicBezTo>
                  <a:cubicBezTo>
                    <a:pt x="17800" y="20966"/>
                    <a:pt x="17858" y="20966"/>
                    <a:pt x="17910" y="20966"/>
                  </a:cubicBezTo>
                  <a:cubicBezTo>
                    <a:pt x="18021" y="20966"/>
                    <a:pt x="18188" y="20913"/>
                    <a:pt x="18241" y="20803"/>
                  </a:cubicBezTo>
                  <a:cubicBezTo>
                    <a:pt x="18299" y="20583"/>
                    <a:pt x="18241" y="20362"/>
                    <a:pt x="18078" y="20305"/>
                  </a:cubicBezTo>
                  <a:cubicBezTo>
                    <a:pt x="17968" y="20252"/>
                    <a:pt x="5014" y="13528"/>
                    <a:pt x="935" y="905"/>
                  </a:cubicBezTo>
                  <a:lnTo>
                    <a:pt x="935" y="905"/>
                  </a:lnTo>
                  <a:cubicBezTo>
                    <a:pt x="3691" y="1844"/>
                    <a:pt x="14661" y="6032"/>
                    <a:pt x="20005" y="15622"/>
                  </a:cubicBezTo>
                  <a:cubicBezTo>
                    <a:pt x="20084" y="15740"/>
                    <a:pt x="20221" y="15830"/>
                    <a:pt x="20354" y="15830"/>
                  </a:cubicBezTo>
                  <a:cubicBezTo>
                    <a:pt x="20405" y="15830"/>
                    <a:pt x="20456" y="15816"/>
                    <a:pt x="20503" y="15785"/>
                  </a:cubicBezTo>
                  <a:cubicBezTo>
                    <a:pt x="20666" y="15675"/>
                    <a:pt x="20724" y="15455"/>
                    <a:pt x="20613" y="15292"/>
                  </a:cubicBezTo>
                  <a:cubicBezTo>
                    <a:pt x="14383" y="4048"/>
                    <a:pt x="605" y="23"/>
                    <a:pt x="494" y="23"/>
                  </a:cubicBezTo>
                  <a:cubicBezTo>
                    <a:pt x="447" y="7"/>
                    <a:pt x="404" y="1"/>
                    <a:pt x="3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7203625" y="3677852"/>
            <a:ext cx="1940398" cy="1465652"/>
            <a:chOff x="7203625" y="3677852"/>
            <a:chExt cx="1940398" cy="1465652"/>
          </a:xfrm>
        </p:grpSpPr>
        <p:sp>
          <p:nvSpPr>
            <p:cNvPr id="25" name="Google Shape;25;p2"/>
            <p:cNvSpPr/>
            <p:nvPr/>
          </p:nvSpPr>
          <p:spPr>
            <a:xfrm>
              <a:off x="7872697" y="3677852"/>
              <a:ext cx="597418" cy="1148538"/>
            </a:xfrm>
            <a:custGeom>
              <a:avLst/>
              <a:gdLst/>
              <a:ahLst/>
              <a:cxnLst/>
              <a:rect l="l" t="t" r="r" b="b"/>
              <a:pathLst>
                <a:path w="14220" h="27338" extrusionOk="0">
                  <a:moveTo>
                    <a:pt x="7443" y="1"/>
                  </a:moveTo>
                  <a:cubicBezTo>
                    <a:pt x="7333" y="1"/>
                    <a:pt x="7223" y="54"/>
                    <a:pt x="7165" y="164"/>
                  </a:cubicBezTo>
                  <a:cubicBezTo>
                    <a:pt x="0" y="12126"/>
                    <a:pt x="4079" y="26950"/>
                    <a:pt x="4136" y="27060"/>
                  </a:cubicBezTo>
                  <a:cubicBezTo>
                    <a:pt x="4136" y="27228"/>
                    <a:pt x="4299" y="27338"/>
                    <a:pt x="4467" y="27338"/>
                  </a:cubicBezTo>
                  <a:lnTo>
                    <a:pt x="4577" y="27338"/>
                  </a:lnTo>
                  <a:cubicBezTo>
                    <a:pt x="4740" y="27280"/>
                    <a:pt x="4850" y="27060"/>
                    <a:pt x="4798" y="26897"/>
                  </a:cubicBezTo>
                  <a:cubicBezTo>
                    <a:pt x="4740" y="26729"/>
                    <a:pt x="882" y="12730"/>
                    <a:pt x="7443" y="1103"/>
                  </a:cubicBezTo>
                  <a:cubicBezTo>
                    <a:pt x="8598" y="3802"/>
                    <a:pt x="12954" y="14714"/>
                    <a:pt x="9537" y="25133"/>
                  </a:cubicBezTo>
                  <a:cubicBezTo>
                    <a:pt x="9480" y="25296"/>
                    <a:pt x="9590" y="25517"/>
                    <a:pt x="9758" y="25574"/>
                  </a:cubicBezTo>
                  <a:cubicBezTo>
                    <a:pt x="9796" y="25587"/>
                    <a:pt x="9837" y="25593"/>
                    <a:pt x="9879" y="25593"/>
                  </a:cubicBezTo>
                  <a:cubicBezTo>
                    <a:pt x="10015" y="25593"/>
                    <a:pt x="10155" y="25523"/>
                    <a:pt x="10199" y="25354"/>
                  </a:cubicBezTo>
                  <a:cubicBezTo>
                    <a:pt x="14220" y="13118"/>
                    <a:pt x="7827" y="332"/>
                    <a:pt x="7774" y="164"/>
                  </a:cubicBezTo>
                  <a:cubicBezTo>
                    <a:pt x="7716" y="54"/>
                    <a:pt x="7606" y="1"/>
                    <a:pt x="7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227062" y="3977267"/>
              <a:ext cx="770971" cy="948600"/>
            </a:xfrm>
            <a:custGeom>
              <a:avLst/>
              <a:gdLst/>
              <a:ahLst/>
              <a:cxnLst/>
              <a:rect l="l" t="t" r="r" b="b"/>
              <a:pathLst>
                <a:path w="18351" h="22579" extrusionOk="0">
                  <a:moveTo>
                    <a:pt x="18012" y="1"/>
                  </a:moveTo>
                  <a:cubicBezTo>
                    <a:pt x="17959" y="1"/>
                    <a:pt x="17903" y="15"/>
                    <a:pt x="17857" y="39"/>
                  </a:cubicBezTo>
                  <a:cubicBezTo>
                    <a:pt x="5181" y="5881"/>
                    <a:pt x="110" y="20321"/>
                    <a:pt x="53" y="20484"/>
                  </a:cubicBezTo>
                  <a:cubicBezTo>
                    <a:pt x="0" y="20652"/>
                    <a:pt x="110" y="20872"/>
                    <a:pt x="273" y="20925"/>
                  </a:cubicBezTo>
                  <a:cubicBezTo>
                    <a:pt x="314" y="20936"/>
                    <a:pt x="354" y="20940"/>
                    <a:pt x="393" y="20940"/>
                  </a:cubicBezTo>
                  <a:cubicBezTo>
                    <a:pt x="569" y="20940"/>
                    <a:pt x="725" y="20842"/>
                    <a:pt x="772" y="20705"/>
                  </a:cubicBezTo>
                  <a:cubicBezTo>
                    <a:pt x="825" y="20541"/>
                    <a:pt x="5564" y="6873"/>
                    <a:pt x="17526" y="974"/>
                  </a:cubicBezTo>
                  <a:lnTo>
                    <a:pt x="17526" y="974"/>
                  </a:lnTo>
                  <a:cubicBezTo>
                    <a:pt x="17028" y="3840"/>
                    <a:pt x="14383" y="15303"/>
                    <a:pt x="5622" y="21974"/>
                  </a:cubicBezTo>
                  <a:cubicBezTo>
                    <a:pt x="5511" y="22085"/>
                    <a:pt x="5454" y="22305"/>
                    <a:pt x="5564" y="22468"/>
                  </a:cubicBezTo>
                  <a:cubicBezTo>
                    <a:pt x="5622" y="22526"/>
                    <a:pt x="5732" y="22579"/>
                    <a:pt x="5842" y="22579"/>
                  </a:cubicBezTo>
                  <a:cubicBezTo>
                    <a:pt x="5952" y="22579"/>
                    <a:pt x="6005" y="22579"/>
                    <a:pt x="6063" y="22526"/>
                  </a:cubicBezTo>
                  <a:cubicBezTo>
                    <a:pt x="16314" y="14752"/>
                    <a:pt x="18351" y="590"/>
                    <a:pt x="18351" y="422"/>
                  </a:cubicBezTo>
                  <a:cubicBezTo>
                    <a:pt x="18351" y="312"/>
                    <a:pt x="18298" y="149"/>
                    <a:pt x="18188" y="92"/>
                  </a:cubicBezTo>
                  <a:cubicBezTo>
                    <a:pt x="18154" y="28"/>
                    <a:pt x="18085" y="1"/>
                    <a:pt x="180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52087" y="4835893"/>
              <a:ext cx="791936" cy="252033"/>
            </a:xfrm>
            <a:custGeom>
              <a:avLst/>
              <a:gdLst/>
              <a:ahLst/>
              <a:cxnLst/>
              <a:rect l="l" t="t" r="r" b="b"/>
              <a:pathLst>
                <a:path w="18850" h="5999" extrusionOk="0">
                  <a:moveTo>
                    <a:pt x="10781" y="1"/>
                  </a:moveTo>
                  <a:cubicBezTo>
                    <a:pt x="6483" y="1"/>
                    <a:pt x="3129" y="1265"/>
                    <a:pt x="2919" y="1369"/>
                  </a:cubicBezTo>
                  <a:cubicBezTo>
                    <a:pt x="2756" y="1426"/>
                    <a:pt x="2646" y="1647"/>
                    <a:pt x="2699" y="1810"/>
                  </a:cubicBezTo>
                  <a:cubicBezTo>
                    <a:pt x="2783" y="1978"/>
                    <a:pt x="2900" y="2051"/>
                    <a:pt x="3049" y="2051"/>
                  </a:cubicBezTo>
                  <a:cubicBezTo>
                    <a:pt x="3095" y="2051"/>
                    <a:pt x="3144" y="2044"/>
                    <a:pt x="3197" y="2030"/>
                  </a:cubicBezTo>
                  <a:cubicBezTo>
                    <a:pt x="3232" y="1995"/>
                    <a:pt x="6544" y="745"/>
                    <a:pt x="10783" y="745"/>
                  </a:cubicBezTo>
                  <a:cubicBezTo>
                    <a:pt x="12932" y="745"/>
                    <a:pt x="15318" y="1066"/>
                    <a:pt x="17637" y="2030"/>
                  </a:cubicBezTo>
                  <a:cubicBezTo>
                    <a:pt x="15485" y="2901"/>
                    <a:pt x="9197" y="5288"/>
                    <a:pt x="3718" y="5288"/>
                  </a:cubicBezTo>
                  <a:cubicBezTo>
                    <a:pt x="2595" y="5288"/>
                    <a:pt x="1506" y="5188"/>
                    <a:pt x="494" y="4954"/>
                  </a:cubicBezTo>
                  <a:cubicBezTo>
                    <a:pt x="455" y="4943"/>
                    <a:pt x="418" y="4939"/>
                    <a:pt x="383" y="4939"/>
                  </a:cubicBezTo>
                  <a:cubicBezTo>
                    <a:pt x="219" y="4939"/>
                    <a:pt x="100" y="5045"/>
                    <a:pt x="53" y="5227"/>
                  </a:cubicBezTo>
                  <a:cubicBezTo>
                    <a:pt x="0" y="5394"/>
                    <a:pt x="110" y="5615"/>
                    <a:pt x="331" y="5668"/>
                  </a:cubicBezTo>
                  <a:cubicBezTo>
                    <a:pt x="1376" y="5888"/>
                    <a:pt x="2478" y="5999"/>
                    <a:pt x="3748" y="5999"/>
                  </a:cubicBezTo>
                  <a:cubicBezTo>
                    <a:pt x="6226" y="5999"/>
                    <a:pt x="9039" y="5558"/>
                    <a:pt x="12289" y="4623"/>
                  </a:cubicBezTo>
                  <a:cubicBezTo>
                    <a:pt x="15873" y="3631"/>
                    <a:pt x="18629" y="2361"/>
                    <a:pt x="18682" y="2361"/>
                  </a:cubicBezTo>
                  <a:cubicBezTo>
                    <a:pt x="18792" y="2308"/>
                    <a:pt x="18849" y="2141"/>
                    <a:pt x="18849" y="2030"/>
                  </a:cubicBezTo>
                  <a:cubicBezTo>
                    <a:pt x="18849" y="1867"/>
                    <a:pt x="18792" y="1757"/>
                    <a:pt x="18682" y="1700"/>
                  </a:cubicBezTo>
                  <a:cubicBezTo>
                    <a:pt x="16014" y="415"/>
                    <a:pt x="13243" y="1"/>
                    <a:pt x="107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54314" y="5043975"/>
              <a:ext cx="201576" cy="99528"/>
            </a:xfrm>
            <a:custGeom>
              <a:avLst/>
              <a:gdLst/>
              <a:ahLst/>
              <a:cxnLst/>
              <a:rect l="l" t="t" r="r" b="b"/>
              <a:pathLst>
                <a:path w="4798" h="2369" extrusionOk="0">
                  <a:moveTo>
                    <a:pt x="278" y="1"/>
                  </a:moveTo>
                  <a:cubicBezTo>
                    <a:pt x="221" y="1"/>
                    <a:pt x="110" y="111"/>
                    <a:pt x="57" y="221"/>
                  </a:cubicBezTo>
                  <a:cubicBezTo>
                    <a:pt x="0" y="384"/>
                    <a:pt x="57" y="605"/>
                    <a:pt x="278" y="662"/>
                  </a:cubicBezTo>
                  <a:cubicBezTo>
                    <a:pt x="278" y="662"/>
                    <a:pt x="331" y="715"/>
                    <a:pt x="388" y="715"/>
                  </a:cubicBezTo>
                  <a:cubicBezTo>
                    <a:pt x="719" y="882"/>
                    <a:pt x="1931" y="1376"/>
                    <a:pt x="3417" y="2368"/>
                  </a:cubicBezTo>
                  <a:lnTo>
                    <a:pt x="4797" y="2368"/>
                  </a:lnTo>
                  <a:cubicBezTo>
                    <a:pt x="4026" y="1817"/>
                    <a:pt x="3254" y="1376"/>
                    <a:pt x="2646" y="1046"/>
                  </a:cubicBezTo>
                  <a:cubicBezTo>
                    <a:pt x="1601" y="441"/>
                    <a:pt x="829" y="111"/>
                    <a:pt x="609" y="53"/>
                  </a:cubicBezTo>
                  <a:cubicBezTo>
                    <a:pt x="551" y="1"/>
                    <a:pt x="55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340162" y="4996461"/>
              <a:ext cx="629851" cy="147044"/>
            </a:xfrm>
            <a:custGeom>
              <a:avLst/>
              <a:gdLst/>
              <a:ahLst/>
              <a:cxnLst/>
              <a:rect l="l" t="t" r="r" b="b"/>
              <a:pathLst>
                <a:path w="14992" h="3500" extrusionOk="0">
                  <a:moveTo>
                    <a:pt x="11203" y="1"/>
                  </a:moveTo>
                  <a:cubicBezTo>
                    <a:pt x="5338" y="1"/>
                    <a:pt x="418" y="3019"/>
                    <a:pt x="168" y="3169"/>
                  </a:cubicBezTo>
                  <a:cubicBezTo>
                    <a:pt x="110" y="3226"/>
                    <a:pt x="0" y="3336"/>
                    <a:pt x="0" y="3499"/>
                  </a:cubicBezTo>
                  <a:lnTo>
                    <a:pt x="1213" y="3499"/>
                  </a:lnTo>
                  <a:cubicBezTo>
                    <a:pt x="1213" y="3446"/>
                    <a:pt x="1213" y="3446"/>
                    <a:pt x="1160" y="3446"/>
                  </a:cubicBezTo>
                  <a:cubicBezTo>
                    <a:pt x="2631" y="2643"/>
                    <a:pt x="6671" y="717"/>
                    <a:pt x="11258" y="717"/>
                  </a:cubicBezTo>
                  <a:cubicBezTo>
                    <a:pt x="12334" y="717"/>
                    <a:pt x="13440" y="823"/>
                    <a:pt x="14550" y="1074"/>
                  </a:cubicBezTo>
                  <a:cubicBezTo>
                    <a:pt x="14569" y="1093"/>
                    <a:pt x="14588" y="1100"/>
                    <a:pt x="14608" y="1100"/>
                  </a:cubicBezTo>
                  <a:cubicBezTo>
                    <a:pt x="14649" y="1100"/>
                    <a:pt x="14697" y="1074"/>
                    <a:pt x="14771" y="1074"/>
                  </a:cubicBezTo>
                  <a:cubicBezTo>
                    <a:pt x="14828" y="1021"/>
                    <a:pt x="14938" y="911"/>
                    <a:pt x="14938" y="801"/>
                  </a:cubicBezTo>
                  <a:cubicBezTo>
                    <a:pt x="14991" y="633"/>
                    <a:pt x="14881" y="413"/>
                    <a:pt x="14718" y="413"/>
                  </a:cubicBezTo>
                  <a:cubicBezTo>
                    <a:pt x="14056" y="250"/>
                    <a:pt x="13448" y="140"/>
                    <a:pt x="12844" y="82"/>
                  </a:cubicBezTo>
                  <a:cubicBezTo>
                    <a:pt x="12291" y="26"/>
                    <a:pt x="11743" y="1"/>
                    <a:pt x="11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203625" y="4160772"/>
              <a:ext cx="870667" cy="880876"/>
            </a:xfrm>
            <a:custGeom>
              <a:avLst/>
              <a:gdLst/>
              <a:ahLst/>
              <a:cxnLst/>
              <a:rect l="l" t="t" r="r" b="b"/>
              <a:pathLst>
                <a:path w="20724" h="20967" extrusionOk="0">
                  <a:moveTo>
                    <a:pt x="364" y="1"/>
                  </a:moveTo>
                  <a:cubicBezTo>
                    <a:pt x="267" y="1"/>
                    <a:pt x="189" y="39"/>
                    <a:pt x="111" y="80"/>
                  </a:cubicBezTo>
                  <a:cubicBezTo>
                    <a:pt x="53" y="190"/>
                    <a:pt x="1" y="300"/>
                    <a:pt x="53" y="464"/>
                  </a:cubicBezTo>
                  <a:cubicBezTo>
                    <a:pt x="4022" y="13801"/>
                    <a:pt x="17637" y="20856"/>
                    <a:pt x="17747" y="20913"/>
                  </a:cubicBezTo>
                  <a:cubicBezTo>
                    <a:pt x="17800" y="20966"/>
                    <a:pt x="17858" y="20966"/>
                    <a:pt x="17910" y="20966"/>
                  </a:cubicBezTo>
                  <a:cubicBezTo>
                    <a:pt x="18021" y="20966"/>
                    <a:pt x="18188" y="20913"/>
                    <a:pt x="18241" y="20803"/>
                  </a:cubicBezTo>
                  <a:cubicBezTo>
                    <a:pt x="18299" y="20583"/>
                    <a:pt x="18241" y="20362"/>
                    <a:pt x="18078" y="20305"/>
                  </a:cubicBezTo>
                  <a:cubicBezTo>
                    <a:pt x="17968" y="20252"/>
                    <a:pt x="5014" y="13528"/>
                    <a:pt x="935" y="905"/>
                  </a:cubicBezTo>
                  <a:lnTo>
                    <a:pt x="935" y="905"/>
                  </a:lnTo>
                  <a:cubicBezTo>
                    <a:pt x="3691" y="1844"/>
                    <a:pt x="14661" y="6032"/>
                    <a:pt x="20005" y="15622"/>
                  </a:cubicBezTo>
                  <a:cubicBezTo>
                    <a:pt x="20084" y="15740"/>
                    <a:pt x="20221" y="15830"/>
                    <a:pt x="20354" y="15830"/>
                  </a:cubicBezTo>
                  <a:cubicBezTo>
                    <a:pt x="20405" y="15830"/>
                    <a:pt x="20456" y="15816"/>
                    <a:pt x="20503" y="15785"/>
                  </a:cubicBezTo>
                  <a:cubicBezTo>
                    <a:pt x="20666" y="15675"/>
                    <a:pt x="20724" y="15455"/>
                    <a:pt x="20613" y="15292"/>
                  </a:cubicBezTo>
                  <a:cubicBezTo>
                    <a:pt x="14383" y="4048"/>
                    <a:pt x="605" y="23"/>
                    <a:pt x="494" y="23"/>
                  </a:cubicBezTo>
                  <a:cubicBezTo>
                    <a:pt x="447" y="7"/>
                    <a:pt x="404" y="1"/>
                    <a:pt x="3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>
            <a:spLocks noGrp="1"/>
          </p:cNvSpPr>
          <p:nvPr>
            <p:ph type="body" idx="1"/>
          </p:nvPr>
        </p:nvSpPr>
        <p:spPr>
          <a:xfrm>
            <a:off x="725875" y="904875"/>
            <a:ext cx="7702800" cy="3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  <a:defRPr sz="13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aleway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/>
          <p:nvPr/>
        </p:nvSpPr>
        <p:spPr>
          <a:xfrm>
            <a:off x="7894284" y="-721864"/>
            <a:ext cx="2335584" cy="2396736"/>
          </a:xfrm>
          <a:custGeom>
            <a:avLst/>
            <a:gdLst/>
            <a:ahLst/>
            <a:cxnLst/>
            <a:rect l="l" t="t" r="r" b="b"/>
            <a:pathLst>
              <a:path w="72987" h="74898" extrusionOk="0">
                <a:moveTo>
                  <a:pt x="0" y="1"/>
                </a:moveTo>
                <a:cubicBezTo>
                  <a:pt x="1564" y="19745"/>
                  <a:pt x="13398" y="38382"/>
                  <a:pt x="30625" y="48153"/>
                </a:cubicBezTo>
                <a:cubicBezTo>
                  <a:pt x="35109" y="50720"/>
                  <a:pt x="39945" y="52735"/>
                  <a:pt x="44325" y="55555"/>
                </a:cubicBezTo>
                <a:cubicBezTo>
                  <a:pt x="54048" y="61954"/>
                  <a:pt x="61853" y="72681"/>
                  <a:pt x="72987" y="74897"/>
                </a:cubicBezTo>
                <a:lnTo>
                  <a:pt x="72987" y="17025"/>
                </a:lnTo>
                <a:lnTo>
                  <a:pt x="72431" y="1963"/>
                </a:lnTo>
                <a:cubicBezTo>
                  <a:pt x="72129" y="1258"/>
                  <a:pt x="71677" y="605"/>
                  <a:pt x="711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4"/>
          <p:cNvSpPr/>
          <p:nvPr/>
        </p:nvSpPr>
        <p:spPr>
          <a:xfrm rot="10800000">
            <a:off x="-1135416" y="3401061"/>
            <a:ext cx="2335584" cy="2396736"/>
          </a:xfrm>
          <a:custGeom>
            <a:avLst/>
            <a:gdLst/>
            <a:ahLst/>
            <a:cxnLst/>
            <a:rect l="l" t="t" r="r" b="b"/>
            <a:pathLst>
              <a:path w="72987" h="74898" extrusionOk="0">
                <a:moveTo>
                  <a:pt x="0" y="1"/>
                </a:moveTo>
                <a:cubicBezTo>
                  <a:pt x="1564" y="19745"/>
                  <a:pt x="13398" y="38382"/>
                  <a:pt x="30625" y="48153"/>
                </a:cubicBezTo>
                <a:cubicBezTo>
                  <a:pt x="35109" y="50720"/>
                  <a:pt x="39945" y="52735"/>
                  <a:pt x="44325" y="55555"/>
                </a:cubicBezTo>
                <a:cubicBezTo>
                  <a:pt x="54048" y="61954"/>
                  <a:pt x="61853" y="72681"/>
                  <a:pt x="72987" y="74897"/>
                </a:cubicBezTo>
                <a:lnTo>
                  <a:pt x="72987" y="17025"/>
                </a:lnTo>
                <a:lnTo>
                  <a:pt x="72431" y="1963"/>
                </a:lnTo>
                <a:cubicBezTo>
                  <a:pt x="72129" y="1258"/>
                  <a:pt x="71677" y="605"/>
                  <a:pt x="711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4"/>
          <p:cNvGrpSpPr/>
          <p:nvPr/>
        </p:nvGrpSpPr>
        <p:grpSpPr>
          <a:xfrm>
            <a:off x="-504825" y="-304798"/>
            <a:ext cx="1940398" cy="1465652"/>
            <a:chOff x="4591050" y="3209927"/>
            <a:chExt cx="1940398" cy="1465652"/>
          </a:xfrm>
        </p:grpSpPr>
        <p:sp>
          <p:nvSpPr>
            <p:cNvPr id="48" name="Google Shape;48;p4"/>
            <p:cNvSpPr/>
            <p:nvPr/>
          </p:nvSpPr>
          <p:spPr>
            <a:xfrm rot="10800000">
              <a:off x="5264959" y="3527042"/>
              <a:ext cx="597418" cy="1148538"/>
            </a:xfrm>
            <a:custGeom>
              <a:avLst/>
              <a:gdLst/>
              <a:ahLst/>
              <a:cxnLst/>
              <a:rect l="l" t="t" r="r" b="b"/>
              <a:pathLst>
                <a:path w="14220" h="27338" extrusionOk="0">
                  <a:moveTo>
                    <a:pt x="7443" y="1"/>
                  </a:moveTo>
                  <a:cubicBezTo>
                    <a:pt x="7333" y="1"/>
                    <a:pt x="7223" y="54"/>
                    <a:pt x="7165" y="164"/>
                  </a:cubicBezTo>
                  <a:cubicBezTo>
                    <a:pt x="0" y="12126"/>
                    <a:pt x="4079" y="26950"/>
                    <a:pt x="4136" y="27060"/>
                  </a:cubicBezTo>
                  <a:cubicBezTo>
                    <a:pt x="4136" y="27228"/>
                    <a:pt x="4299" y="27338"/>
                    <a:pt x="4467" y="27338"/>
                  </a:cubicBezTo>
                  <a:lnTo>
                    <a:pt x="4577" y="27338"/>
                  </a:lnTo>
                  <a:cubicBezTo>
                    <a:pt x="4740" y="27280"/>
                    <a:pt x="4850" y="27060"/>
                    <a:pt x="4798" y="26897"/>
                  </a:cubicBezTo>
                  <a:cubicBezTo>
                    <a:pt x="4740" y="26729"/>
                    <a:pt x="882" y="12730"/>
                    <a:pt x="7443" y="1103"/>
                  </a:cubicBezTo>
                  <a:cubicBezTo>
                    <a:pt x="8598" y="3802"/>
                    <a:pt x="12954" y="14714"/>
                    <a:pt x="9537" y="25133"/>
                  </a:cubicBezTo>
                  <a:cubicBezTo>
                    <a:pt x="9480" y="25296"/>
                    <a:pt x="9590" y="25517"/>
                    <a:pt x="9758" y="25574"/>
                  </a:cubicBezTo>
                  <a:cubicBezTo>
                    <a:pt x="9796" y="25587"/>
                    <a:pt x="9837" y="25593"/>
                    <a:pt x="9879" y="25593"/>
                  </a:cubicBezTo>
                  <a:cubicBezTo>
                    <a:pt x="10015" y="25593"/>
                    <a:pt x="10155" y="25523"/>
                    <a:pt x="10199" y="25354"/>
                  </a:cubicBezTo>
                  <a:cubicBezTo>
                    <a:pt x="14220" y="13118"/>
                    <a:pt x="7827" y="332"/>
                    <a:pt x="7774" y="164"/>
                  </a:cubicBezTo>
                  <a:cubicBezTo>
                    <a:pt x="7716" y="54"/>
                    <a:pt x="7606" y="1"/>
                    <a:pt x="7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10800000">
              <a:off x="4737040" y="3427565"/>
              <a:ext cx="770971" cy="948600"/>
            </a:xfrm>
            <a:custGeom>
              <a:avLst/>
              <a:gdLst/>
              <a:ahLst/>
              <a:cxnLst/>
              <a:rect l="l" t="t" r="r" b="b"/>
              <a:pathLst>
                <a:path w="18351" h="22579" extrusionOk="0">
                  <a:moveTo>
                    <a:pt x="18012" y="1"/>
                  </a:moveTo>
                  <a:cubicBezTo>
                    <a:pt x="17959" y="1"/>
                    <a:pt x="17903" y="15"/>
                    <a:pt x="17857" y="39"/>
                  </a:cubicBezTo>
                  <a:cubicBezTo>
                    <a:pt x="5181" y="5881"/>
                    <a:pt x="110" y="20321"/>
                    <a:pt x="53" y="20484"/>
                  </a:cubicBezTo>
                  <a:cubicBezTo>
                    <a:pt x="0" y="20652"/>
                    <a:pt x="110" y="20872"/>
                    <a:pt x="273" y="20925"/>
                  </a:cubicBezTo>
                  <a:cubicBezTo>
                    <a:pt x="314" y="20936"/>
                    <a:pt x="354" y="20940"/>
                    <a:pt x="393" y="20940"/>
                  </a:cubicBezTo>
                  <a:cubicBezTo>
                    <a:pt x="569" y="20940"/>
                    <a:pt x="725" y="20842"/>
                    <a:pt x="772" y="20705"/>
                  </a:cubicBezTo>
                  <a:cubicBezTo>
                    <a:pt x="825" y="20541"/>
                    <a:pt x="5564" y="6873"/>
                    <a:pt x="17526" y="974"/>
                  </a:cubicBezTo>
                  <a:lnTo>
                    <a:pt x="17526" y="974"/>
                  </a:lnTo>
                  <a:cubicBezTo>
                    <a:pt x="17028" y="3840"/>
                    <a:pt x="14383" y="15303"/>
                    <a:pt x="5622" y="21974"/>
                  </a:cubicBezTo>
                  <a:cubicBezTo>
                    <a:pt x="5511" y="22085"/>
                    <a:pt x="5454" y="22305"/>
                    <a:pt x="5564" y="22468"/>
                  </a:cubicBezTo>
                  <a:cubicBezTo>
                    <a:pt x="5622" y="22526"/>
                    <a:pt x="5732" y="22579"/>
                    <a:pt x="5842" y="22579"/>
                  </a:cubicBezTo>
                  <a:cubicBezTo>
                    <a:pt x="5952" y="22579"/>
                    <a:pt x="6005" y="22579"/>
                    <a:pt x="6063" y="22526"/>
                  </a:cubicBezTo>
                  <a:cubicBezTo>
                    <a:pt x="16314" y="14752"/>
                    <a:pt x="18351" y="590"/>
                    <a:pt x="18351" y="422"/>
                  </a:cubicBezTo>
                  <a:cubicBezTo>
                    <a:pt x="18351" y="312"/>
                    <a:pt x="18298" y="149"/>
                    <a:pt x="18188" y="92"/>
                  </a:cubicBezTo>
                  <a:cubicBezTo>
                    <a:pt x="18154" y="28"/>
                    <a:pt x="18085" y="1"/>
                    <a:pt x="180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4591050" y="3265505"/>
              <a:ext cx="791936" cy="252033"/>
            </a:xfrm>
            <a:custGeom>
              <a:avLst/>
              <a:gdLst/>
              <a:ahLst/>
              <a:cxnLst/>
              <a:rect l="l" t="t" r="r" b="b"/>
              <a:pathLst>
                <a:path w="18850" h="5999" extrusionOk="0">
                  <a:moveTo>
                    <a:pt x="10781" y="1"/>
                  </a:moveTo>
                  <a:cubicBezTo>
                    <a:pt x="6483" y="1"/>
                    <a:pt x="3129" y="1265"/>
                    <a:pt x="2919" y="1369"/>
                  </a:cubicBezTo>
                  <a:cubicBezTo>
                    <a:pt x="2756" y="1426"/>
                    <a:pt x="2646" y="1647"/>
                    <a:pt x="2699" y="1810"/>
                  </a:cubicBezTo>
                  <a:cubicBezTo>
                    <a:pt x="2783" y="1978"/>
                    <a:pt x="2900" y="2051"/>
                    <a:pt x="3049" y="2051"/>
                  </a:cubicBezTo>
                  <a:cubicBezTo>
                    <a:pt x="3095" y="2051"/>
                    <a:pt x="3144" y="2044"/>
                    <a:pt x="3197" y="2030"/>
                  </a:cubicBezTo>
                  <a:cubicBezTo>
                    <a:pt x="3232" y="1995"/>
                    <a:pt x="6544" y="745"/>
                    <a:pt x="10783" y="745"/>
                  </a:cubicBezTo>
                  <a:cubicBezTo>
                    <a:pt x="12932" y="745"/>
                    <a:pt x="15318" y="1066"/>
                    <a:pt x="17637" y="2030"/>
                  </a:cubicBezTo>
                  <a:cubicBezTo>
                    <a:pt x="15485" y="2901"/>
                    <a:pt x="9197" y="5288"/>
                    <a:pt x="3718" y="5288"/>
                  </a:cubicBezTo>
                  <a:cubicBezTo>
                    <a:pt x="2595" y="5288"/>
                    <a:pt x="1506" y="5188"/>
                    <a:pt x="494" y="4954"/>
                  </a:cubicBezTo>
                  <a:cubicBezTo>
                    <a:pt x="455" y="4943"/>
                    <a:pt x="418" y="4939"/>
                    <a:pt x="383" y="4939"/>
                  </a:cubicBezTo>
                  <a:cubicBezTo>
                    <a:pt x="219" y="4939"/>
                    <a:pt x="100" y="5045"/>
                    <a:pt x="53" y="5227"/>
                  </a:cubicBezTo>
                  <a:cubicBezTo>
                    <a:pt x="0" y="5394"/>
                    <a:pt x="110" y="5615"/>
                    <a:pt x="331" y="5668"/>
                  </a:cubicBezTo>
                  <a:cubicBezTo>
                    <a:pt x="1376" y="5888"/>
                    <a:pt x="2478" y="5999"/>
                    <a:pt x="3748" y="5999"/>
                  </a:cubicBezTo>
                  <a:cubicBezTo>
                    <a:pt x="6226" y="5999"/>
                    <a:pt x="9039" y="5558"/>
                    <a:pt x="12289" y="4623"/>
                  </a:cubicBezTo>
                  <a:cubicBezTo>
                    <a:pt x="15873" y="3631"/>
                    <a:pt x="18629" y="2361"/>
                    <a:pt x="18682" y="2361"/>
                  </a:cubicBezTo>
                  <a:cubicBezTo>
                    <a:pt x="18792" y="2308"/>
                    <a:pt x="18849" y="2141"/>
                    <a:pt x="18849" y="2030"/>
                  </a:cubicBezTo>
                  <a:cubicBezTo>
                    <a:pt x="18849" y="1867"/>
                    <a:pt x="18792" y="1757"/>
                    <a:pt x="18682" y="1700"/>
                  </a:cubicBezTo>
                  <a:cubicBezTo>
                    <a:pt x="16014" y="415"/>
                    <a:pt x="13243" y="1"/>
                    <a:pt x="107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10800000">
              <a:off x="5179183" y="3209929"/>
              <a:ext cx="201576" cy="99528"/>
            </a:xfrm>
            <a:custGeom>
              <a:avLst/>
              <a:gdLst/>
              <a:ahLst/>
              <a:cxnLst/>
              <a:rect l="l" t="t" r="r" b="b"/>
              <a:pathLst>
                <a:path w="4798" h="2369" extrusionOk="0">
                  <a:moveTo>
                    <a:pt x="278" y="1"/>
                  </a:moveTo>
                  <a:cubicBezTo>
                    <a:pt x="221" y="1"/>
                    <a:pt x="110" y="111"/>
                    <a:pt x="57" y="221"/>
                  </a:cubicBezTo>
                  <a:cubicBezTo>
                    <a:pt x="0" y="384"/>
                    <a:pt x="57" y="605"/>
                    <a:pt x="278" y="662"/>
                  </a:cubicBezTo>
                  <a:cubicBezTo>
                    <a:pt x="278" y="662"/>
                    <a:pt x="331" y="715"/>
                    <a:pt x="388" y="715"/>
                  </a:cubicBezTo>
                  <a:cubicBezTo>
                    <a:pt x="719" y="882"/>
                    <a:pt x="1931" y="1376"/>
                    <a:pt x="3417" y="2368"/>
                  </a:cubicBezTo>
                  <a:lnTo>
                    <a:pt x="4797" y="2368"/>
                  </a:lnTo>
                  <a:cubicBezTo>
                    <a:pt x="4026" y="1817"/>
                    <a:pt x="3254" y="1376"/>
                    <a:pt x="2646" y="1046"/>
                  </a:cubicBezTo>
                  <a:cubicBezTo>
                    <a:pt x="1601" y="441"/>
                    <a:pt x="829" y="111"/>
                    <a:pt x="609" y="53"/>
                  </a:cubicBezTo>
                  <a:cubicBezTo>
                    <a:pt x="551" y="1"/>
                    <a:pt x="55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5765060" y="3209927"/>
              <a:ext cx="629851" cy="147044"/>
            </a:xfrm>
            <a:custGeom>
              <a:avLst/>
              <a:gdLst/>
              <a:ahLst/>
              <a:cxnLst/>
              <a:rect l="l" t="t" r="r" b="b"/>
              <a:pathLst>
                <a:path w="14992" h="3500" extrusionOk="0">
                  <a:moveTo>
                    <a:pt x="11203" y="1"/>
                  </a:moveTo>
                  <a:cubicBezTo>
                    <a:pt x="5338" y="1"/>
                    <a:pt x="418" y="3019"/>
                    <a:pt x="168" y="3169"/>
                  </a:cubicBezTo>
                  <a:cubicBezTo>
                    <a:pt x="110" y="3226"/>
                    <a:pt x="0" y="3336"/>
                    <a:pt x="0" y="3499"/>
                  </a:cubicBezTo>
                  <a:lnTo>
                    <a:pt x="1213" y="3499"/>
                  </a:lnTo>
                  <a:cubicBezTo>
                    <a:pt x="1213" y="3446"/>
                    <a:pt x="1213" y="3446"/>
                    <a:pt x="1160" y="3446"/>
                  </a:cubicBezTo>
                  <a:cubicBezTo>
                    <a:pt x="2631" y="2643"/>
                    <a:pt x="6671" y="717"/>
                    <a:pt x="11258" y="717"/>
                  </a:cubicBezTo>
                  <a:cubicBezTo>
                    <a:pt x="12334" y="717"/>
                    <a:pt x="13440" y="823"/>
                    <a:pt x="14550" y="1074"/>
                  </a:cubicBezTo>
                  <a:cubicBezTo>
                    <a:pt x="14569" y="1093"/>
                    <a:pt x="14588" y="1100"/>
                    <a:pt x="14608" y="1100"/>
                  </a:cubicBezTo>
                  <a:cubicBezTo>
                    <a:pt x="14649" y="1100"/>
                    <a:pt x="14697" y="1074"/>
                    <a:pt x="14771" y="1074"/>
                  </a:cubicBezTo>
                  <a:cubicBezTo>
                    <a:pt x="14828" y="1021"/>
                    <a:pt x="14938" y="911"/>
                    <a:pt x="14938" y="801"/>
                  </a:cubicBezTo>
                  <a:cubicBezTo>
                    <a:pt x="14991" y="633"/>
                    <a:pt x="14881" y="413"/>
                    <a:pt x="14718" y="413"/>
                  </a:cubicBezTo>
                  <a:cubicBezTo>
                    <a:pt x="14056" y="250"/>
                    <a:pt x="13448" y="140"/>
                    <a:pt x="12844" y="82"/>
                  </a:cubicBezTo>
                  <a:cubicBezTo>
                    <a:pt x="12291" y="26"/>
                    <a:pt x="11743" y="1"/>
                    <a:pt x="11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 rot="10800000">
              <a:off x="5660781" y="3311784"/>
              <a:ext cx="870667" cy="880876"/>
            </a:xfrm>
            <a:custGeom>
              <a:avLst/>
              <a:gdLst/>
              <a:ahLst/>
              <a:cxnLst/>
              <a:rect l="l" t="t" r="r" b="b"/>
              <a:pathLst>
                <a:path w="20724" h="20967" extrusionOk="0">
                  <a:moveTo>
                    <a:pt x="364" y="1"/>
                  </a:moveTo>
                  <a:cubicBezTo>
                    <a:pt x="267" y="1"/>
                    <a:pt x="189" y="39"/>
                    <a:pt x="111" y="80"/>
                  </a:cubicBezTo>
                  <a:cubicBezTo>
                    <a:pt x="53" y="190"/>
                    <a:pt x="1" y="300"/>
                    <a:pt x="53" y="464"/>
                  </a:cubicBezTo>
                  <a:cubicBezTo>
                    <a:pt x="4022" y="13801"/>
                    <a:pt x="17637" y="20856"/>
                    <a:pt x="17747" y="20913"/>
                  </a:cubicBezTo>
                  <a:cubicBezTo>
                    <a:pt x="17800" y="20966"/>
                    <a:pt x="17858" y="20966"/>
                    <a:pt x="17910" y="20966"/>
                  </a:cubicBezTo>
                  <a:cubicBezTo>
                    <a:pt x="18021" y="20966"/>
                    <a:pt x="18188" y="20913"/>
                    <a:pt x="18241" y="20803"/>
                  </a:cubicBezTo>
                  <a:cubicBezTo>
                    <a:pt x="18299" y="20583"/>
                    <a:pt x="18241" y="20362"/>
                    <a:pt x="18078" y="20305"/>
                  </a:cubicBezTo>
                  <a:cubicBezTo>
                    <a:pt x="17968" y="20252"/>
                    <a:pt x="5014" y="13528"/>
                    <a:pt x="935" y="905"/>
                  </a:cubicBezTo>
                  <a:lnTo>
                    <a:pt x="935" y="905"/>
                  </a:lnTo>
                  <a:cubicBezTo>
                    <a:pt x="3691" y="1844"/>
                    <a:pt x="14661" y="6032"/>
                    <a:pt x="20005" y="15622"/>
                  </a:cubicBezTo>
                  <a:cubicBezTo>
                    <a:pt x="20084" y="15740"/>
                    <a:pt x="20221" y="15830"/>
                    <a:pt x="20354" y="15830"/>
                  </a:cubicBezTo>
                  <a:cubicBezTo>
                    <a:pt x="20405" y="15830"/>
                    <a:pt x="20456" y="15816"/>
                    <a:pt x="20503" y="15785"/>
                  </a:cubicBezTo>
                  <a:cubicBezTo>
                    <a:pt x="20666" y="15675"/>
                    <a:pt x="20724" y="15455"/>
                    <a:pt x="20613" y="15292"/>
                  </a:cubicBezTo>
                  <a:cubicBezTo>
                    <a:pt x="14383" y="4048"/>
                    <a:pt x="605" y="23"/>
                    <a:pt x="494" y="23"/>
                  </a:cubicBezTo>
                  <a:cubicBezTo>
                    <a:pt x="447" y="7"/>
                    <a:pt x="404" y="1"/>
                    <a:pt x="3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>
            <a:spLocks noGrp="1"/>
          </p:cNvSpPr>
          <p:nvPr>
            <p:ph type="title"/>
          </p:nvPr>
        </p:nvSpPr>
        <p:spPr>
          <a:xfrm>
            <a:off x="5112725" y="1781175"/>
            <a:ext cx="3023100" cy="5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4" name="Google Shape;184;p9"/>
          <p:cNvSpPr txBox="1">
            <a:spLocks noGrp="1"/>
          </p:cNvSpPr>
          <p:nvPr>
            <p:ph type="body" idx="1"/>
          </p:nvPr>
        </p:nvSpPr>
        <p:spPr>
          <a:xfrm>
            <a:off x="5112725" y="2488400"/>
            <a:ext cx="3330600" cy="8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5" name="Google Shape;185;p9"/>
          <p:cNvSpPr/>
          <p:nvPr/>
        </p:nvSpPr>
        <p:spPr>
          <a:xfrm flipH="1">
            <a:off x="-37" y="1093245"/>
            <a:ext cx="4572037" cy="4070713"/>
          </a:xfrm>
          <a:custGeom>
            <a:avLst/>
            <a:gdLst/>
            <a:ahLst/>
            <a:cxnLst/>
            <a:rect l="l" t="t" r="r" b="b"/>
            <a:pathLst>
              <a:path w="89503" h="79689" extrusionOk="0">
                <a:moveTo>
                  <a:pt x="89503" y="0"/>
                </a:moveTo>
                <a:cubicBezTo>
                  <a:pt x="86269" y="4058"/>
                  <a:pt x="82044" y="7187"/>
                  <a:pt x="76727" y="8665"/>
                </a:cubicBezTo>
                <a:cubicBezTo>
                  <a:pt x="72173" y="9929"/>
                  <a:pt x="67456" y="9929"/>
                  <a:pt x="62740" y="10367"/>
                </a:cubicBezTo>
                <a:cubicBezTo>
                  <a:pt x="58352" y="10859"/>
                  <a:pt x="53965" y="11684"/>
                  <a:pt x="49744" y="12943"/>
                </a:cubicBezTo>
                <a:cubicBezTo>
                  <a:pt x="46893" y="13820"/>
                  <a:pt x="44041" y="14974"/>
                  <a:pt x="41680" y="16839"/>
                </a:cubicBezTo>
                <a:cubicBezTo>
                  <a:pt x="38280" y="19524"/>
                  <a:pt x="36306" y="21937"/>
                  <a:pt x="38557" y="25228"/>
                </a:cubicBezTo>
                <a:cubicBezTo>
                  <a:pt x="41737" y="29782"/>
                  <a:pt x="36582" y="33182"/>
                  <a:pt x="34880" y="34388"/>
                </a:cubicBezTo>
                <a:cubicBezTo>
                  <a:pt x="29725" y="38227"/>
                  <a:pt x="23749" y="40912"/>
                  <a:pt x="17550" y="42777"/>
                </a:cubicBezTo>
                <a:cubicBezTo>
                  <a:pt x="12175" y="44370"/>
                  <a:pt x="6143" y="45629"/>
                  <a:pt x="2799" y="50126"/>
                </a:cubicBezTo>
                <a:cubicBezTo>
                  <a:pt x="658" y="53087"/>
                  <a:pt x="110" y="56983"/>
                  <a:pt x="110" y="60656"/>
                </a:cubicBezTo>
                <a:cubicBezTo>
                  <a:pt x="0" y="66745"/>
                  <a:pt x="1374" y="73379"/>
                  <a:pt x="6033" y="77385"/>
                </a:cubicBezTo>
                <a:cubicBezTo>
                  <a:pt x="7130" y="78315"/>
                  <a:pt x="8336" y="79083"/>
                  <a:pt x="9600" y="79688"/>
                </a:cubicBezTo>
                <a:lnTo>
                  <a:pt x="89503" y="79688"/>
                </a:lnTo>
                <a:lnTo>
                  <a:pt x="895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9"/>
          <p:cNvSpPr/>
          <p:nvPr/>
        </p:nvSpPr>
        <p:spPr>
          <a:xfrm flipH="1">
            <a:off x="6921175" y="0"/>
            <a:ext cx="2241875" cy="1017458"/>
          </a:xfrm>
          <a:custGeom>
            <a:avLst/>
            <a:gdLst/>
            <a:ahLst/>
            <a:cxnLst/>
            <a:rect l="l" t="t" r="r" b="b"/>
            <a:pathLst>
              <a:path w="48096" h="21828" extrusionOk="0">
                <a:moveTo>
                  <a:pt x="1" y="0"/>
                </a:moveTo>
                <a:lnTo>
                  <a:pt x="1" y="16562"/>
                </a:lnTo>
                <a:cubicBezTo>
                  <a:pt x="659" y="16562"/>
                  <a:pt x="1370" y="16672"/>
                  <a:pt x="2028" y="16782"/>
                </a:cubicBezTo>
                <a:cubicBezTo>
                  <a:pt x="7130" y="17716"/>
                  <a:pt x="11737" y="20292"/>
                  <a:pt x="16725" y="21388"/>
                </a:cubicBezTo>
                <a:cubicBezTo>
                  <a:pt x="17932" y="21665"/>
                  <a:pt x="19248" y="21827"/>
                  <a:pt x="20512" y="21827"/>
                </a:cubicBezTo>
                <a:cubicBezTo>
                  <a:pt x="24513" y="21827"/>
                  <a:pt x="28519" y="20401"/>
                  <a:pt x="30436" y="17058"/>
                </a:cubicBezTo>
                <a:cubicBezTo>
                  <a:pt x="32081" y="14097"/>
                  <a:pt x="31700" y="10310"/>
                  <a:pt x="33617" y="7516"/>
                </a:cubicBezTo>
                <a:cubicBezTo>
                  <a:pt x="36688" y="3071"/>
                  <a:pt x="43708" y="3567"/>
                  <a:pt x="47933" y="167"/>
                </a:cubicBezTo>
                <a:lnTo>
                  <a:pt x="480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"/>
          <p:cNvSpPr/>
          <p:nvPr/>
        </p:nvSpPr>
        <p:spPr>
          <a:xfrm rot="-424532">
            <a:off x="8202844" y="3810527"/>
            <a:ext cx="597417" cy="1148536"/>
          </a:xfrm>
          <a:custGeom>
            <a:avLst/>
            <a:gdLst/>
            <a:ahLst/>
            <a:cxnLst/>
            <a:rect l="l" t="t" r="r" b="b"/>
            <a:pathLst>
              <a:path w="14220" h="27338" extrusionOk="0">
                <a:moveTo>
                  <a:pt x="7443" y="1"/>
                </a:moveTo>
                <a:cubicBezTo>
                  <a:pt x="7333" y="1"/>
                  <a:pt x="7223" y="54"/>
                  <a:pt x="7165" y="164"/>
                </a:cubicBezTo>
                <a:cubicBezTo>
                  <a:pt x="0" y="12126"/>
                  <a:pt x="4079" y="26950"/>
                  <a:pt x="4136" y="27060"/>
                </a:cubicBezTo>
                <a:cubicBezTo>
                  <a:pt x="4136" y="27228"/>
                  <a:pt x="4299" y="27338"/>
                  <a:pt x="4467" y="27338"/>
                </a:cubicBezTo>
                <a:lnTo>
                  <a:pt x="4577" y="27338"/>
                </a:lnTo>
                <a:cubicBezTo>
                  <a:pt x="4740" y="27280"/>
                  <a:pt x="4850" y="27060"/>
                  <a:pt x="4798" y="26897"/>
                </a:cubicBezTo>
                <a:cubicBezTo>
                  <a:pt x="4740" y="26729"/>
                  <a:pt x="882" y="12730"/>
                  <a:pt x="7443" y="1103"/>
                </a:cubicBezTo>
                <a:cubicBezTo>
                  <a:pt x="8598" y="3802"/>
                  <a:pt x="12954" y="14714"/>
                  <a:pt x="9537" y="25133"/>
                </a:cubicBezTo>
                <a:cubicBezTo>
                  <a:pt x="9480" y="25296"/>
                  <a:pt x="9590" y="25517"/>
                  <a:pt x="9758" y="25574"/>
                </a:cubicBezTo>
                <a:cubicBezTo>
                  <a:pt x="9796" y="25587"/>
                  <a:pt x="9837" y="25593"/>
                  <a:pt x="9879" y="25593"/>
                </a:cubicBezTo>
                <a:cubicBezTo>
                  <a:pt x="10015" y="25593"/>
                  <a:pt x="10155" y="25523"/>
                  <a:pt x="10199" y="25354"/>
                </a:cubicBezTo>
                <a:cubicBezTo>
                  <a:pt x="14220" y="13118"/>
                  <a:pt x="7827" y="332"/>
                  <a:pt x="7774" y="164"/>
                </a:cubicBezTo>
                <a:cubicBezTo>
                  <a:pt x="7716" y="54"/>
                  <a:pt x="7606" y="1"/>
                  <a:pt x="74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"/>
          <p:cNvSpPr/>
          <p:nvPr/>
        </p:nvSpPr>
        <p:spPr>
          <a:xfrm rot="-424532">
            <a:off x="8578424" y="4054072"/>
            <a:ext cx="770970" cy="948599"/>
          </a:xfrm>
          <a:custGeom>
            <a:avLst/>
            <a:gdLst/>
            <a:ahLst/>
            <a:cxnLst/>
            <a:rect l="l" t="t" r="r" b="b"/>
            <a:pathLst>
              <a:path w="18351" h="22579" extrusionOk="0">
                <a:moveTo>
                  <a:pt x="18012" y="1"/>
                </a:moveTo>
                <a:cubicBezTo>
                  <a:pt x="17959" y="1"/>
                  <a:pt x="17903" y="15"/>
                  <a:pt x="17857" y="39"/>
                </a:cubicBezTo>
                <a:cubicBezTo>
                  <a:pt x="5181" y="5881"/>
                  <a:pt x="110" y="20321"/>
                  <a:pt x="53" y="20484"/>
                </a:cubicBezTo>
                <a:cubicBezTo>
                  <a:pt x="0" y="20652"/>
                  <a:pt x="110" y="20872"/>
                  <a:pt x="273" y="20925"/>
                </a:cubicBezTo>
                <a:cubicBezTo>
                  <a:pt x="314" y="20936"/>
                  <a:pt x="354" y="20940"/>
                  <a:pt x="393" y="20940"/>
                </a:cubicBezTo>
                <a:cubicBezTo>
                  <a:pt x="569" y="20940"/>
                  <a:pt x="725" y="20842"/>
                  <a:pt x="772" y="20705"/>
                </a:cubicBezTo>
                <a:cubicBezTo>
                  <a:pt x="825" y="20541"/>
                  <a:pt x="5564" y="6873"/>
                  <a:pt x="17526" y="974"/>
                </a:cubicBezTo>
                <a:lnTo>
                  <a:pt x="17526" y="974"/>
                </a:lnTo>
                <a:cubicBezTo>
                  <a:pt x="17028" y="3840"/>
                  <a:pt x="14383" y="15303"/>
                  <a:pt x="5622" y="21974"/>
                </a:cubicBezTo>
                <a:cubicBezTo>
                  <a:pt x="5511" y="22085"/>
                  <a:pt x="5454" y="22305"/>
                  <a:pt x="5564" y="22468"/>
                </a:cubicBezTo>
                <a:cubicBezTo>
                  <a:pt x="5622" y="22526"/>
                  <a:pt x="5732" y="22579"/>
                  <a:pt x="5842" y="22579"/>
                </a:cubicBezTo>
                <a:cubicBezTo>
                  <a:pt x="5952" y="22579"/>
                  <a:pt x="6005" y="22579"/>
                  <a:pt x="6063" y="22526"/>
                </a:cubicBezTo>
                <a:cubicBezTo>
                  <a:pt x="16314" y="14752"/>
                  <a:pt x="18351" y="590"/>
                  <a:pt x="18351" y="422"/>
                </a:cubicBezTo>
                <a:cubicBezTo>
                  <a:pt x="18351" y="312"/>
                  <a:pt x="18298" y="149"/>
                  <a:pt x="18188" y="92"/>
                </a:cubicBezTo>
                <a:cubicBezTo>
                  <a:pt x="18154" y="28"/>
                  <a:pt x="18085" y="1"/>
                  <a:pt x="1801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"/>
          <p:cNvSpPr/>
          <p:nvPr/>
        </p:nvSpPr>
        <p:spPr>
          <a:xfrm rot="-424532">
            <a:off x="8765305" y="4892114"/>
            <a:ext cx="791935" cy="252033"/>
          </a:xfrm>
          <a:custGeom>
            <a:avLst/>
            <a:gdLst/>
            <a:ahLst/>
            <a:cxnLst/>
            <a:rect l="l" t="t" r="r" b="b"/>
            <a:pathLst>
              <a:path w="18850" h="5999" extrusionOk="0">
                <a:moveTo>
                  <a:pt x="10781" y="1"/>
                </a:moveTo>
                <a:cubicBezTo>
                  <a:pt x="6483" y="1"/>
                  <a:pt x="3129" y="1265"/>
                  <a:pt x="2919" y="1369"/>
                </a:cubicBezTo>
                <a:cubicBezTo>
                  <a:pt x="2756" y="1426"/>
                  <a:pt x="2646" y="1647"/>
                  <a:pt x="2699" y="1810"/>
                </a:cubicBezTo>
                <a:cubicBezTo>
                  <a:pt x="2783" y="1978"/>
                  <a:pt x="2900" y="2051"/>
                  <a:pt x="3049" y="2051"/>
                </a:cubicBezTo>
                <a:cubicBezTo>
                  <a:pt x="3095" y="2051"/>
                  <a:pt x="3144" y="2044"/>
                  <a:pt x="3197" y="2030"/>
                </a:cubicBezTo>
                <a:cubicBezTo>
                  <a:pt x="3232" y="1995"/>
                  <a:pt x="6544" y="745"/>
                  <a:pt x="10783" y="745"/>
                </a:cubicBezTo>
                <a:cubicBezTo>
                  <a:pt x="12932" y="745"/>
                  <a:pt x="15318" y="1066"/>
                  <a:pt x="17637" y="2030"/>
                </a:cubicBezTo>
                <a:cubicBezTo>
                  <a:pt x="15485" y="2901"/>
                  <a:pt x="9197" y="5288"/>
                  <a:pt x="3718" y="5288"/>
                </a:cubicBezTo>
                <a:cubicBezTo>
                  <a:pt x="2595" y="5288"/>
                  <a:pt x="1506" y="5188"/>
                  <a:pt x="494" y="4954"/>
                </a:cubicBezTo>
                <a:cubicBezTo>
                  <a:pt x="455" y="4943"/>
                  <a:pt x="418" y="4939"/>
                  <a:pt x="383" y="4939"/>
                </a:cubicBezTo>
                <a:cubicBezTo>
                  <a:pt x="219" y="4939"/>
                  <a:pt x="100" y="5045"/>
                  <a:pt x="53" y="5227"/>
                </a:cubicBezTo>
                <a:cubicBezTo>
                  <a:pt x="0" y="5394"/>
                  <a:pt x="110" y="5615"/>
                  <a:pt x="331" y="5668"/>
                </a:cubicBezTo>
                <a:cubicBezTo>
                  <a:pt x="1376" y="5888"/>
                  <a:pt x="2478" y="5999"/>
                  <a:pt x="3748" y="5999"/>
                </a:cubicBezTo>
                <a:cubicBezTo>
                  <a:pt x="6226" y="5999"/>
                  <a:pt x="9039" y="5558"/>
                  <a:pt x="12289" y="4623"/>
                </a:cubicBezTo>
                <a:cubicBezTo>
                  <a:pt x="15873" y="3631"/>
                  <a:pt x="18629" y="2361"/>
                  <a:pt x="18682" y="2361"/>
                </a:cubicBezTo>
                <a:cubicBezTo>
                  <a:pt x="18792" y="2308"/>
                  <a:pt x="18849" y="2141"/>
                  <a:pt x="18849" y="2030"/>
                </a:cubicBezTo>
                <a:cubicBezTo>
                  <a:pt x="18849" y="1867"/>
                  <a:pt x="18792" y="1757"/>
                  <a:pt x="18682" y="1700"/>
                </a:cubicBezTo>
                <a:cubicBezTo>
                  <a:pt x="16014" y="415"/>
                  <a:pt x="13243" y="1"/>
                  <a:pt x="107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"/>
          <p:cNvSpPr/>
          <p:nvPr/>
        </p:nvSpPr>
        <p:spPr>
          <a:xfrm rot="-424532">
            <a:off x="8786007" y="5135277"/>
            <a:ext cx="201576" cy="99527"/>
          </a:xfrm>
          <a:custGeom>
            <a:avLst/>
            <a:gdLst/>
            <a:ahLst/>
            <a:cxnLst/>
            <a:rect l="l" t="t" r="r" b="b"/>
            <a:pathLst>
              <a:path w="4798" h="2369" extrusionOk="0">
                <a:moveTo>
                  <a:pt x="278" y="1"/>
                </a:moveTo>
                <a:cubicBezTo>
                  <a:pt x="221" y="1"/>
                  <a:pt x="110" y="111"/>
                  <a:pt x="57" y="221"/>
                </a:cubicBezTo>
                <a:cubicBezTo>
                  <a:pt x="0" y="384"/>
                  <a:pt x="57" y="605"/>
                  <a:pt x="278" y="662"/>
                </a:cubicBezTo>
                <a:cubicBezTo>
                  <a:pt x="278" y="662"/>
                  <a:pt x="331" y="715"/>
                  <a:pt x="388" y="715"/>
                </a:cubicBezTo>
                <a:cubicBezTo>
                  <a:pt x="719" y="882"/>
                  <a:pt x="1931" y="1376"/>
                  <a:pt x="3417" y="2368"/>
                </a:cubicBezTo>
                <a:lnTo>
                  <a:pt x="4797" y="2368"/>
                </a:lnTo>
                <a:cubicBezTo>
                  <a:pt x="4026" y="1817"/>
                  <a:pt x="3254" y="1376"/>
                  <a:pt x="2646" y="1046"/>
                </a:cubicBezTo>
                <a:cubicBezTo>
                  <a:pt x="1601" y="441"/>
                  <a:pt x="829" y="111"/>
                  <a:pt x="609" y="53"/>
                </a:cubicBezTo>
                <a:cubicBezTo>
                  <a:pt x="551" y="1"/>
                  <a:pt x="551" y="1"/>
                  <a:pt x="4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9"/>
          <p:cNvSpPr/>
          <p:nvPr/>
        </p:nvSpPr>
        <p:spPr>
          <a:xfrm rot="-424532">
            <a:off x="7775023" y="5186517"/>
            <a:ext cx="629851" cy="147044"/>
          </a:xfrm>
          <a:custGeom>
            <a:avLst/>
            <a:gdLst/>
            <a:ahLst/>
            <a:cxnLst/>
            <a:rect l="l" t="t" r="r" b="b"/>
            <a:pathLst>
              <a:path w="14992" h="3500" extrusionOk="0">
                <a:moveTo>
                  <a:pt x="11203" y="1"/>
                </a:moveTo>
                <a:cubicBezTo>
                  <a:pt x="5338" y="1"/>
                  <a:pt x="418" y="3019"/>
                  <a:pt x="168" y="3169"/>
                </a:cubicBezTo>
                <a:cubicBezTo>
                  <a:pt x="110" y="3226"/>
                  <a:pt x="0" y="3336"/>
                  <a:pt x="0" y="3499"/>
                </a:cubicBezTo>
                <a:lnTo>
                  <a:pt x="1213" y="3499"/>
                </a:lnTo>
                <a:cubicBezTo>
                  <a:pt x="1213" y="3446"/>
                  <a:pt x="1213" y="3446"/>
                  <a:pt x="1160" y="3446"/>
                </a:cubicBezTo>
                <a:cubicBezTo>
                  <a:pt x="2631" y="2643"/>
                  <a:pt x="6671" y="717"/>
                  <a:pt x="11258" y="717"/>
                </a:cubicBezTo>
                <a:cubicBezTo>
                  <a:pt x="12334" y="717"/>
                  <a:pt x="13440" y="823"/>
                  <a:pt x="14550" y="1074"/>
                </a:cubicBezTo>
                <a:cubicBezTo>
                  <a:pt x="14569" y="1093"/>
                  <a:pt x="14588" y="1100"/>
                  <a:pt x="14608" y="1100"/>
                </a:cubicBezTo>
                <a:cubicBezTo>
                  <a:pt x="14649" y="1100"/>
                  <a:pt x="14697" y="1074"/>
                  <a:pt x="14771" y="1074"/>
                </a:cubicBezTo>
                <a:cubicBezTo>
                  <a:pt x="14828" y="1021"/>
                  <a:pt x="14938" y="911"/>
                  <a:pt x="14938" y="801"/>
                </a:cubicBezTo>
                <a:cubicBezTo>
                  <a:pt x="14991" y="633"/>
                  <a:pt x="14881" y="413"/>
                  <a:pt x="14718" y="413"/>
                </a:cubicBezTo>
                <a:cubicBezTo>
                  <a:pt x="14056" y="250"/>
                  <a:pt x="13448" y="140"/>
                  <a:pt x="12844" y="82"/>
                </a:cubicBezTo>
                <a:cubicBezTo>
                  <a:pt x="12291" y="26"/>
                  <a:pt x="11743" y="1"/>
                  <a:pt x="112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9"/>
          <p:cNvSpPr/>
          <p:nvPr/>
        </p:nvSpPr>
        <p:spPr>
          <a:xfrm rot="-424532">
            <a:off x="7580843" y="4356392"/>
            <a:ext cx="870666" cy="880875"/>
          </a:xfrm>
          <a:custGeom>
            <a:avLst/>
            <a:gdLst/>
            <a:ahLst/>
            <a:cxnLst/>
            <a:rect l="l" t="t" r="r" b="b"/>
            <a:pathLst>
              <a:path w="20724" h="20967" extrusionOk="0">
                <a:moveTo>
                  <a:pt x="364" y="1"/>
                </a:moveTo>
                <a:cubicBezTo>
                  <a:pt x="267" y="1"/>
                  <a:pt x="189" y="39"/>
                  <a:pt x="111" y="80"/>
                </a:cubicBezTo>
                <a:cubicBezTo>
                  <a:pt x="53" y="190"/>
                  <a:pt x="1" y="300"/>
                  <a:pt x="53" y="464"/>
                </a:cubicBezTo>
                <a:cubicBezTo>
                  <a:pt x="4022" y="13801"/>
                  <a:pt x="17637" y="20856"/>
                  <a:pt x="17747" y="20913"/>
                </a:cubicBezTo>
                <a:cubicBezTo>
                  <a:pt x="17800" y="20966"/>
                  <a:pt x="17858" y="20966"/>
                  <a:pt x="17910" y="20966"/>
                </a:cubicBezTo>
                <a:cubicBezTo>
                  <a:pt x="18021" y="20966"/>
                  <a:pt x="18188" y="20913"/>
                  <a:pt x="18241" y="20803"/>
                </a:cubicBezTo>
                <a:cubicBezTo>
                  <a:pt x="18299" y="20583"/>
                  <a:pt x="18241" y="20362"/>
                  <a:pt x="18078" y="20305"/>
                </a:cubicBezTo>
                <a:cubicBezTo>
                  <a:pt x="17968" y="20252"/>
                  <a:pt x="5014" y="13528"/>
                  <a:pt x="935" y="905"/>
                </a:cubicBezTo>
                <a:lnTo>
                  <a:pt x="935" y="905"/>
                </a:lnTo>
                <a:cubicBezTo>
                  <a:pt x="3691" y="1844"/>
                  <a:pt x="14661" y="6032"/>
                  <a:pt x="20005" y="15622"/>
                </a:cubicBezTo>
                <a:cubicBezTo>
                  <a:pt x="20084" y="15740"/>
                  <a:pt x="20221" y="15830"/>
                  <a:pt x="20354" y="15830"/>
                </a:cubicBezTo>
                <a:cubicBezTo>
                  <a:pt x="20405" y="15830"/>
                  <a:pt x="20456" y="15816"/>
                  <a:pt x="20503" y="15785"/>
                </a:cubicBezTo>
                <a:cubicBezTo>
                  <a:pt x="20666" y="15675"/>
                  <a:pt x="20724" y="15455"/>
                  <a:pt x="20613" y="15292"/>
                </a:cubicBezTo>
                <a:cubicBezTo>
                  <a:pt x="14383" y="4048"/>
                  <a:pt x="605" y="23"/>
                  <a:pt x="494" y="23"/>
                </a:cubicBezTo>
                <a:cubicBezTo>
                  <a:pt x="447" y="7"/>
                  <a:pt x="404" y="1"/>
                  <a:pt x="3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"/>
          <p:cNvSpPr txBox="1">
            <a:spLocks noGrp="1"/>
          </p:cNvSpPr>
          <p:nvPr>
            <p:ph type="subTitle" idx="1"/>
          </p:nvPr>
        </p:nvSpPr>
        <p:spPr>
          <a:xfrm>
            <a:off x="4197000" y="1694647"/>
            <a:ext cx="4227000" cy="20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16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6"/>
          <p:cNvSpPr/>
          <p:nvPr/>
        </p:nvSpPr>
        <p:spPr>
          <a:xfrm>
            <a:off x="7894284" y="-721864"/>
            <a:ext cx="2335584" cy="2396736"/>
          </a:xfrm>
          <a:custGeom>
            <a:avLst/>
            <a:gdLst/>
            <a:ahLst/>
            <a:cxnLst/>
            <a:rect l="l" t="t" r="r" b="b"/>
            <a:pathLst>
              <a:path w="72987" h="74898" extrusionOk="0">
                <a:moveTo>
                  <a:pt x="0" y="1"/>
                </a:moveTo>
                <a:cubicBezTo>
                  <a:pt x="1564" y="19745"/>
                  <a:pt x="13398" y="38382"/>
                  <a:pt x="30625" y="48153"/>
                </a:cubicBezTo>
                <a:cubicBezTo>
                  <a:pt x="35109" y="50720"/>
                  <a:pt x="39945" y="52735"/>
                  <a:pt x="44325" y="55555"/>
                </a:cubicBezTo>
                <a:cubicBezTo>
                  <a:pt x="54048" y="61954"/>
                  <a:pt x="61853" y="72681"/>
                  <a:pt x="72987" y="74897"/>
                </a:cubicBezTo>
                <a:lnTo>
                  <a:pt x="72987" y="17025"/>
                </a:lnTo>
                <a:lnTo>
                  <a:pt x="72431" y="1963"/>
                </a:lnTo>
                <a:cubicBezTo>
                  <a:pt x="72129" y="1258"/>
                  <a:pt x="71677" y="605"/>
                  <a:pt x="711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6"/>
          <p:cNvGrpSpPr/>
          <p:nvPr/>
        </p:nvGrpSpPr>
        <p:grpSpPr>
          <a:xfrm>
            <a:off x="0" y="2"/>
            <a:ext cx="1940398" cy="1465652"/>
            <a:chOff x="5095875" y="3514727"/>
            <a:chExt cx="1940398" cy="1465652"/>
          </a:xfrm>
        </p:grpSpPr>
        <p:sp>
          <p:nvSpPr>
            <p:cNvPr id="289" name="Google Shape;289;p16"/>
            <p:cNvSpPr/>
            <p:nvPr/>
          </p:nvSpPr>
          <p:spPr>
            <a:xfrm rot="10800000">
              <a:off x="5769784" y="3831842"/>
              <a:ext cx="597418" cy="1148538"/>
            </a:xfrm>
            <a:custGeom>
              <a:avLst/>
              <a:gdLst/>
              <a:ahLst/>
              <a:cxnLst/>
              <a:rect l="l" t="t" r="r" b="b"/>
              <a:pathLst>
                <a:path w="14220" h="27338" extrusionOk="0">
                  <a:moveTo>
                    <a:pt x="7443" y="1"/>
                  </a:moveTo>
                  <a:cubicBezTo>
                    <a:pt x="7333" y="1"/>
                    <a:pt x="7223" y="54"/>
                    <a:pt x="7165" y="164"/>
                  </a:cubicBezTo>
                  <a:cubicBezTo>
                    <a:pt x="0" y="12126"/>
                    <a:pt x="4079" y="26950"/>
                    <a:pt x="4136" y="27060"/>
                  </a:cubicBezTo>
                  <a:cubicBezTo>
                    <a:pt x="4136" y="27228"/>
                    <a:pt x="4299" y="27338"/>
                    <a:pt x="4467" y="27338"/>
                  </a:cubicBezTo>
                  <a:lnTo>
                    <a:pt x="4577" y="27338"/>
                  </a:lnTo>
                  <a:cubicBezTo>
                    <a:pt x="4740" y="27280"/>
                    <a:pt x="4850" y="27060"/>
                    <a:pt x="4798" y="26897"/>
                  </a:cubicBezTo>
                  <a:cubicBezTo>
                    <a:pt x="4740" y="26729"/>
                    <a:pt x="882" y="12730"/>
                    <a:pt x="7443" y="1103"/>
                  </a:cubicBezTo>
                  <a:cubicBezTo>
                    <a:pt x="8598" y="3802"/>
                    <a:pt x="12954" y="14714"/>
                    <a:pt x="9537" y="25133"/>
                  </a:cubicBezTo>
                  <a:cubicBezTo>
                    <a:pt x="9480" y="25296"/>
                    <a:pt x="9590" y="25517"/>
                    <a:pt x="9758" y="25574"/>
                  </a:cubicBezTo>
                  <a:cubicBezTo>
                    <a:pt x="9796" y="25587"/>
                    <a:pt x="9837" y="25593"/>
                    <a:pt x="9879" y="25593"/>
                  </a:cubicBezTo>
                  <a:cubicBezTo>
                    <a:pt x="10015" y="25593"/>
                    <a:pt x="10155" y="25523"/>
                    <a:pt x="10199" y="25354"/>
                  </a:cubicBezTo>
                  <a:cubicBezTo>
                    <a:pt x="14220" y="13118"/>
                    <a:pt x="7827" y="332"/>
                    <a:pt x="7774" y="164"/>
                  </a:cubicBezTo>
                  <a:cubicBezTo>
                    <a:pt x="7716" y="54"/>
                    <a:pt x="7606" y="1"/>
                    <a:pt x="7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 rot="10800000">
              <a:off x="5241865" y="3732365"/>
              <a:ext cx="770971" cy="948600"/>
            </a:xfrm>
            <a:custGeom>
              <a:avLst/>
              <a:gdLst/>
              <a:ahLst/>
              <a:cxnLst/>
              <a:rect l="l" t="t" r="r" b="b"/>
              <a:pathLst>
                <a:path w="18351" h="22579" extrusionOk="0">
                  <a:moveTo>
                    <a:pt x="18012" y="1"/>
                  </a:moveTo>
                  <a:cubicBezTo>
                    <a:pt x="17959" y="1"/>
                    <a:pt x="17903" y="15"/>
                    <a:pt x="17857" y="39"/>
                  </a:cubicBezTo>
                  <a:cubicBezTo>
                    <a:pt x="5181" y="5881"/>
                    <a:pt x="110" y="20321"/>
                    <a:pt x="53" y="20484"/>
                  </a:cubicBezTo>
                  <a:cubicBezTo>
                    <a:pt x="0" y="20652"/>
                    <a:pt x="110" y="20872"/>
                    <a:pt x="273" y="20925"/>
                  </a:cubicBezTo>
                  <a:cubicBezTo>
                    <a:pt x="314" y="20936"/>
                    <a:pt x="354" y="20940"/>
                    <a:pt x="393" y="20940"/>
                  </a:cubicBezTo>
                  <a:cubicBezTo>
                    <a:pt x="569" y="20940"/>
                    <a:pt x="725" y="20842"/>
                    <a:pt x="772" y="20705"/>
                  </a:cubicBezTo>
                  <a:cubicBezTo>
                    <a:pt x="825" y="20541"/>
                    <a:pt x="5564" y="6873"/>
                    <a:pt x="17526" y="974"/>
                  </a:cubicBezTo>
                  <a:lnTo>
                    <a:pt x="17526" y="974"/>
                  </a:lnTo>
                  <a:cubicBezTo>
                    <a:pt x="17028" y="3840"/>
                    <a:pt x="14383" y="15303"/>
                    <a:pt x="5622" y="21974"/>
                  </a:cubicBezTo>
                  <a:cubicBezTo>
                    <a:pt x="5511" y="22085"/>
                    <a:pt x="5454" y="22305"/>
                    <a:pt x="5564" y="22468"/>
                  </a:cubicBezTo>
                  <a:cubicBezTo>
                    <a:pt x="5622" y="22526"/>
                    <a:pt x="5732" y="22579"/>
                    <a:pt x="5842" y="22579"/>
                  </a:cubicBezTo>
                  <a:cubicBezTo>
                    <a:pt x="5952" y="22579"/>
                    <a:pt x="6005" y="22579"/>
                    <a:pt x="6063" y="22526"/>
                  </a:cubicBezTo>
                  <a:cubicBezTo>
                    <a:pt x="16314" y="14752"/>
                    <a:pt x="18351" y="590"/>
                    <a:pt x="18351" y="422"/>
                  </a:cubicBezTo>
                  <a:cubicBezTo>
                    <a:pt x="18351" y="312"/>
                    <a:pt x="18298" y="149"/>
                    <a:pt x="18188" y="92"/>
                  </a:cubicBezTo>
                  <a:cubicBezTo>
                    <a:pt x="18154" y="28"/>
                    <a:pt x="18085" y="1"/>
                    <a:pt x="180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 rot="10800000">
              <a:off x="5095875" y="3570305"/>
              <a:ext cx="791936" cy="252033"/>
            </a:xfrm>
            <a:custGeom>
              <a:avLst/>
              <a:gdLst/>
              <a:ahLst/>
              <a:cxnLst/>
              <a:rect l="l" t="t" r="r" b="b"/>
              <a:pathLst>
                <a:path w="18850" h="5999" extrusionOk="0">
                  <a:moveTo>
                    <a:pt x="10781" y="1"/>
                  </a:moveTo>
                  <a:cubicBezTo>
                    <a:pt x="6483" y="1"/>
                    <a:pt x="3129" y="1265"/>
                    <a:pt x="2919" y="1369"/>
                  </a:cubicBezTo>
                  <a:cubicBezTo>
                    <a:pt x="2756" y="1426"/>
                    <a:pt x="2646" y="1647"/>
                    <a:pt x="2699" y="1810"/>
                  </a:cubicBezTo>
                  <a:cubicBezTo>
                    <a:pt x="2783" y="1978"/>
                    <a:pt x="2900" y="2051"/>
                    <a:pt x="3049" y="2051"/>
                  </a:cubicBezTo>
                  <a:cubicBezTo>
                    <a:pt x="3095" y="2051"/>
                    <a:pt x="3144" y="2044"/>
                    <a:pt x="3197" y="2030"/>
                  </a:cubicBezTo>
                  <a:cubicBezTo>
                    <a:pt x="3232" y="1995"/>
                    <a:pt x="6544" y="745"/>
                    <a:pt x="10783" y="745"/>
                  </a:cubicBezTo>
                  <a:cubicBezTo>
                    <a:pt x="12932" y="745"/>
                    <a:pt x="15318" y="1066"/>
                    <a:pt x="17637" y="2030"/>
                  </a:cubicBezTo>
                  <a:cubicBezTo>
                    <a:pt x="15485" y="2901"/>
                    <a:pt x="9197" y="5288"/>
                    <a:pt x="3718" y="5288"/>
                  </a:cubicBezTo>
                  <a:cubicBezTo>
                    <a:pt x="2595" y="5288"/>
                    <a:pt x="1506" y="5188"/>
                    <a:pt x="494" y="4954"/>
                  </a:cubicBezTo>
                  <a:cubicBezTo>
                    <a:pt x="455" y="4943"/>
                    <a:pt x="418" y="4939"/>
                    <a:pt x="383" y="4939"/>
                  </a:cubicBezTo>
                  <a:cubicBezTo>
                    <a:pt x="219" y="4939"/>
                    <a:pt x="100" y="5045"/>
                    <a:pt x="53" y="5227"/>
                  </a:cubicBezTo>
                  <a:cubicBezTo>
                    <a:pt x="0" y="5394"/>
                    <a:pt x="110" y="5615"/>
                    <a:pt x="331" y="5668"/>
                  </a:cubicBezTo>
                  <a:cubicBezTo>
                    <a:pt x="1376" y="5888"/>
                    <a:pt x="2478" y="5999"/>
                    <a:pt x="3748" y="5999"/>
                  </a:cubicBezTo>
                  <a:cubicBezTo>
                    <a:pt x="6226" y="5999"/>
                    <a:pt x="9039" y="5558"/>
                    <a:pt x="12289" y="4623"/>
                  </a:cubicBezTo>
                  <a:cubicBezTo>
                    <a:pt x="15873" y="3631"/>
                    <a:pt x="18629" y="2361"/>
                    <a:pt x="18682" y="2361"/>
                  </a:cubicBezTo>
                  <a:cubicBezTo>
                    <a:pt x="18792" y="2308"/>
                    <a:pt x="18849" y="2141"/>
                    <a:pt x="18849" y="2030"/>
                  </a:cubicBezTo>
                  <a:cubicBezTo>
                    <a:pt x="18849" y="1867"/>
                    <a:pt x="18792" y="1757"/>
                    <a:pt x="18682" y="1700"/>
                  </a:cubicBezTo>
                  <a:cubicBezTo>
                    <a:pt x="16014" y="415"/>
                    <a:pt x="13243" y="1"/>
                    <a:pt x="107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 rot="10800000">
              <a:off x="5684008" y="3514729"/>
              <a:ext cx="201576" cy="99528"/>
            </a:xfrm>
            <a:custGeom>
              <a:avLst/>
              <a:gdLst/>
              <a:ahLst/>
              <a:cxnLst/>
              <a:rect l="l" t="t" r="r" b="b"/>
              <a:pathLst>
                <a:path w="4798" h="2369" extrusionOk="0">
                  <a:moveTo>
                    <a:pt x="278" y="1"/>
                  </a:moveTo>
                  <a:cubicBezTo>
                    <a:pt x="221" y="1"/>
                    <a:pt x="110" y="111"/>
                    <a:pt x="57" y="221"/>
                  </a:cubicBezTo>
                  <a:cubicBezTo>
                    <a:pt x="0" y="384"/>
                    <a:pt x="57" y="605"/>
                    <a:pt x="278" y="662"/>
                  </a:cubicBezTo>
                  <a:cubicBezTo>
                    <a:pt x="278" y="662"/>
                    <a:pt x="331" y="715"/>
                    <a:pt x="388" y="715"/>
                  </a:cubicBezTo>
                  <a:cubicBezTo>
                    <a:pt x="719" y="882"/>
                    <a:pt x="1931" y="1376"/>
                    <a:pt x="3417" y="2368"/>
                  </a:cubicBezTo>
                  <a:lnTo>
                    <a:pt x="4797" y="2368"/>
                  </a:lnTo>
                  <a:cubicBezTo>
                    <a:pt x="4026" y="1817"/>
                    <a:pt x="3254" y="1376"/>
                    <a:pt x="2646" y="1046"/>
                  </a:cubicBezTo>
                  <a:cubicBezTo>
                    <a:pt x="1601" y="441"/>
                    <a:pt x="829" y="111"/>
                    <a:pt x="609" y="53"/>
                  </a:cubicBezTo>
                  <a:cubicBezTo>
                    <a:pt x="551" y="1"/>
                    <a:pt x="55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 rot="10800000">
              <a:off x="6269885" y="3514727"/>
              <a:ext cx="629851" cy="147044"/>
            </a:xfrm>
            <a:custGeom>
              <a:avLst/>
              <a:gdLst/>
              <a:ahLst/>
              <a:cxnLst/>
              <a:rect l="l" t="t" r="r" b="b"/>
              <a:pathLst>
                <a:path w="14992" h="3500" extrusionOk="0">
                  <a:moveTo>
                    <a:pt x="11203" y="1"/>
                  </a:moveTo>
                  <a:cubicBezTo>
                    <a:pt x="5338" y="1"/>
                    <a:pt x="418" y="3019"/>
                    <a:pt x="168" y="3169"/>
                  </a:cubicBezTo>
                  <a:cubicBezTo>
                    <a:pt x="110" y="3226"/>
                    <a:pt x="0" y="3336"/>
                    <a:pt x="0" y="3499"/>
                  </a:cubicBezTo>
                  <a:lnTo>
                    <a:pt x="1213" y="3499"/>
                  </a:lnTo>
                  <a:cubicBezTo>
                    <a:pt x="1213" y="3446"/>
                    <a:pt x="1213" y="3446"/>
                    <a:pt x="1160" y="3446"/>
                  </a:cubicBezTo>
                  <a:cubicBezTo>
                    <a:pt x="2631" y="2643"/>
                    <a:pt x="6671" y="717"/>
                    <a:pt x="11258" y="717"/>
                  </a:cubicBezTo>
                  <a:cubicBezTo>
                    <a:pt x="12334" y="717"/>
                    <a:pt x="13440" y="823"/>
                    <a:pt x="14550" y="1074"/>
                  </a:cubicBezTo>
                  <a:cubicBezTo>
                    <a:pt x="14569" y="1093"/>
                    <a:pt x="14588" y="1100"/>
                    <a:pt x="14608" y="1100"/>
                  </a:cubicBezTo>
                  <a:cubicBezTo>
                    <a:pt x="14649" y="1100"/>
                    <a:pt x="14697" y="1074"/>
                    <a:pt x="14771" y="1074"/>
                  </a:cubicBezTo>
                  <a:cubicBezTo>
                    <a:pt x="14828" y="1021"/>
                    <a:pt x="14938" y="911"/>
                    <a:pt x="14938" y="801"/>
                  </a:cubicBezTo>
                  <a:cubicBezTo>
                    <a:pt x="14991" y="633"/>
                    <a:pt x="14881" y="413"/>
                    <a:pt x="14718" y="413"/>
                  </a:cubicBezTo>
                  <a:cubicBezTo>
                    <a:pt x="14056" y="250"/>
                    <a:pt x="13448" y="140"/>
                    <a:pt x="12844" y="82"/>
                  </a:cubicBezTo>
                  <a:cubicBezTo>
                    <a:pt x="12291" y="26"/>
                    <a:pt x="11743" y="1"/>
                    <a:pt x="11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 rot="10800000">
              <a:off x="6165606" y="3616584"/>
              <a:ext cx="870667" cy="880876"/>
            </a:xfrm>
            <a:custGeom>
              <a:avLst/>
              <a:gdLst/>
              <a:ahLst/>
              <a:cxnLst/>
              <a:rect l="l" t="t" r="r" b="b"/>
              <a:pathLst>
                <a:path w="20724" h="20967" extrusionOk="0">
                  <a:moveTo>
                    <a:pt x="364" y="1"/>
                  </a:moveTo>
                  <a:cubicBezTo>
                    <a:pt x="267" y="1"/>
                    <a:pt x="189" y="39"/>
                    <a:pt x="111" y="80"/>
                  </a:cubicBezTo>
                  <a:cubicBezTo>
                    <a:pt x="53" y="190"/>
                    <a:pt x="1" y="300"/>
                    <a:pt x="53" y="464"/>
                  </a:cubicBezTo>
                  <a:cubicBezTo>
                    <a:pt x="4022" y="13801"/>
                    <a:pt x="17637" y="20856"/>
                    <a:pt x="17747" y="20913"/>
                  </a:cubicBezTo>
                  <a:cubicBezTo>
                    <a:pt x="17800" y="20966"/>
                    <a:pt x="17858" y="20966"/>
                    <a:pt x="17910" y="20966"/>
                  </a:cubicBezTo>
                  <a:cubicBezTo>
                    <a:pt x="18021" y="20966"/>
                    <a:pt x="18188" y="20913"/>
                    <a:pt x="18241" y="20803"/>
                  </a:cubicBezTo>
                  <a:cubicBezTo>
                    <a:pt x="18299" y="20583"/>
                    <a:pt x="18241" y="20362"/>
                    <a:pt x="18078" y="20305"/>
                  </a:cubicBezTo>
                  <a:cubicBezTo>
                    <a:pt x="17968" y="20252"/>
                    <a:pt x="5014" y="13528"/>
                    <a:pt x="935" y="905"/>
                  </a:cubicBezTo>
                  <a:lnTo>
                    <a:pt x="935" y="905"/>
                  </a:lnTo>
                  <a:cubicBezTo>
                    <a:pt x="3691" y="1844"/>
                    <a:pt x="14661" y="6032"/>
                    <a:pt x="20005" y="15622"/>
                  </a:cubicBezTo>
                  <a:cubicBezTo>
                    <a:pt x="20084" y="15740"/>
                    <a:pt x="20221" y="15830"/>
                    <a:pt x="20354" y="15830"/>
                  </a:cubicBezTo>
                  <a:cubicBezTo>
                    <a:pt x="20405" y="15830"/>
                    <a:pt x="20456" y="15816"/>
                    <a:pt x="20503" y="15785"/>
                  </a:cubicBezTo>
                  <a:cubicBezTo>
                    <a:pt x="20666" y="15675"/>
                    <a:pt x="20724" y="15455"/>
                    <a:pt x="20613" y="15292"/>
                  </a:cubicBezTo>
                  <a:cubicBezTo>
                    <a:pt x="14383" y="4048"/>
                    <a:pt x="605" y="23"/>
                    <a:pt x="494" y="23"/>
                  </a:cubicBezTo>
                  <a:cubicBezTo>
                    <a:pt x="447" y="7"/>
                    <a:pt x="404" y="1"/>
                    <a:pt x="3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0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6"/>
          <p:cNvSpPr txBox="1">
            <a:spLocks noGrp="1"/>
          </p:cNvSpPr>
          <p:nvPr>
            <p:ph type="subTitle" idx="1"/>
          </p:nvPr>
        </p:nvSpPr>
        <p:spPr>
          <a:xfrm>
            <a:off x="2386650" y="2733375"/>
            <a:ext cx="43707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p26"/>
          <p:cNvSpPr/>
          <p:nvPr/>
        </p:nvSpPr>
        <p:spPr>
          <a:xfrm rot="777622">
            <a:off x="8258546" y="3936448"/>
            <a:ext cx="597421" cy="1148545"/>
          </a:xfrm>
          <a:custGeom>
            <a:avLst/>
            <a:gdLst/>
            <a:ahLst/>
            <a:cxnLst/>
            <a:rect l="l" t="t" r="r" b="b"/>
            <a:pathLst>
              <a:path w="14220" h="27338" extrusionOk="0">
                <a:moveTo>
                  <a:pt x="7443" y="1"/>
                </a:moveTo>
                <a:cubicBezTo>
                  <a:pt x="7333" y="1"/>
                  <a:pt x="7223" y="54"/>
                  <a:pt x="7165" y="164"/>
                </a:cubicBezTo>
                <a:cubicBezTo>
                  <a:pt x="0" y="12126"/>
                  <a:pt x="4079" y="26950"/>
                  <a:pt x="4136" y="27060"/>
                </a:cubicBezTo>
                <a:cubicBezTo>
                  <a:pt x="4136" y="27228"/>
                  <a:pt x="4299" y="27338"/>
                  <a:pt x="4467" y="27338"/>
                </a:cubicBezTo>
                <a:lnTo>
                  <a:pt x="4577" y="27338"/>
                </a:lnTo>
                <a:cubicBezTo>
                  <a:pt x="4740" y="27280"/>
                  <a:pt x="4850" y="27060"/>
                  <a:pt x="4798" y="26897"/>
                </a:cubicBezTo>
                <a:cubicBezTo>
                  <a:pt x="4740" y="26729"/>
                  <a:pt x="882" y="12730"/>
                  <a:pt x="7443" y="1103"/>
                </a:cubicBezTo>
                <a:cubicBezTo>
                  <a:pt x="8598" y="3802"/>
                  <a:pt x="12954" y="14714"/>
                  <a:pt x="9537" y="25133"/>
                </a:cubicBezTo>
                <a:cubicBezTo>
                  <a:pt x="9480" y="25296"/>
                  <a:pt x="9590" y="25517"/>
                  <a:pt x="9758" y="25574"/>
                </a:cubicBezTo>
                <a:cubicBezTo>
                  <a:pt x="9796" y="25587"/>
                  <a:pt x="9837" y="25593"/>
                  <a:pt x="9879" y="25593"/>
                </a:cubicBezTo>
                <a:cubicBezTo>
                  <a:pt x="10015" y="25593"/>
                  <a:pt x="10155" y="25523"/>
                  <a:pt x="10199" y="25354"/>
                </a:cubicBezTo>
                <a:cubicBezTo>
                  <a:pt x="14220" y="13118"/>
                  <a:pt x="7827" y="332"/>
                  <a:pt x="7774" y="164"/>
                </a:cubicBezTo>
                <a:cubicBezTo>
                  <a:pt x="7716" y="54"/>
                  <a:pt x="7606" y="1"/>
                  <a:pt x="74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6"/>
          <p:cNvSpPr/>
          <p:nvPr/>
        </p:nvSpPr>
        <p:spPr>
          <a:xfrm rot="777622">
            <a:off x="8556949" y="4329714"/>
            <a:ext cx="770976" cy="948606"/>
          </a:xfrm>
          <a:custGeom>
            <a:avLst/>
            <a:gdLst/>
            <a:ahLst/>
            <a:cxnLst/>
            <a:rect l="l" t="t" r="r" b="b"/>
            <a:pathLst>
              <a:path w="18351" h="22579" extrusionOk="0">
                <a:moveTo>
                  <a:pt x="18012" y="1"/>
                </a:moveTo>
                <a:cubicBezTo>
                  <a:pt x="17959" y="1"/>
                  <a:pt x="17903" y="15"/>
                  <a:pt x="17857" y="39"/>
                </a:cubicBezTo>
                <a:cubicBezTo>
                  <a:pt x="5181" y="5881"/>
                  <a:pt x="110" y="20321"/>
                  <a:pt x="53" y="20484"/>
                </a:cubicBezTo>
                <a:cubicBezTo>
                  <a:pt x="0" y="20652"/>
                  <a:pt x="110" y="20872"/>
                  <a:pt x="273" y="20925"/>
                </a:cubicBezTo>
                <a:cubicBezTo>
                  <a:pt x="314" y="20936"/>
                  <a:pt x="354" y="20940"/>
                  <a:pt x="393" y="20940"/>
                </a:cubicBezTo>
                <a:cubicBezTo>
                  <a:pt x="569" y="20940"/>
                  <a:pt x="725" y="20842"/>
                  <a:pt x="772" y="20705"/>
                </a:cubicBezTo>
                <a:cubicBezTo>
                  <a:pt x="825" y="20541"/>
                  <a:pt x="5564" y="6873"/>
                  <a:pt x="17526" y="974"/>
                </a:cubicBezTo>
                <a:lnTo>
                  <a:pt x="17526" y="974"/>
                </a:lnTo>
                <a:cubicBezTo>
                  <a:pt x="17028" y="3840"/>
                  <a:pt x="14383" y="15303"/>
                  <a:pt x="5622" y="21974"/>
                </a:cubicBezTo>
                <a:cubicBezTo>
                  <a:pt x="5511" y="22085"/>
                  <a:pt x="5454" y="22305"/>
                  <a:pt x="5564" y="22468"/>
                </a:cubicBezTo>
                <a:cubicBezTo>
                  <a:pt x="5622" y="22526"/>
                  <a:pt x="5732" y="22579"/>
                  <a:pt x="5842" y="22579"/>
                </a:cubicBezTo>
                <a:cubicBezTo>
                  <a:pt x="5952" y="22579"/>
                  <a:pt x="6005" y="22579"/>
                  <a:pt x="6063" y="22526"/>
                </a:cubicBezTo>
                <a:cubicBezTo>
                  <a:pt x="16314" y="14752"/>
                  <a:pt x="18351" y="590"/>
                  <a:pt x="18351" y="422"/>
                </a:cubicBezTo>
                <a:cubicBezTo>
                  <a:pt x="18351" y="312"/>
                  <a:pt x="18298" y="149"/>
                  <a:pt x="18188" y="92"/>
                </a:cubicBezTo>
                <a:cubicBezTo>
                  <a:pt x="18154" y="28"/>
                  <a:pt x="18085" y="1"/>
                  <a:pt x="1801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6"/>
          <p:cNvSpPr/>
          <p:nvPr/>
        </p:nvSpPr>
        <p:spPr>
          <a:xfrm rot="777622">
            <a:off x="8564081" y="5205733"/>
            <a:ext cx="791940" cy="252035"/>
          </a:xfrm>
          <a:custGeom>
            <a:avLst/>
            <a:gdLst/>
            <a:ahLst/>
            <a:cxnLst/>
            <a:rect l="l" t="t" r="r" b="b"/>
            <a:pathLst>
              <a:path w="18850" h="5999" extrusionOk="0">
                <a:moveTo>
                  <a:pt x="10781" y="1"/>
                </a:moveTo>
                <a:cubicBezTo>
                  <a:pt x="6483" y="1"/>
                  <a:pt x="3129" y="1265"/>
                  <a:pt x="2919" y="1369"/>
                </a:cubicBezTo>
                <a:cubicBezTo>
                  <a:pt x="2756" y="1426"/>
                  <a:pt x="2646" y="1647"/>
                  <a:pt x="2699" y="1810"/>
                </a:cubicBezTo>
                <a:cubicBezTo>
                  <a:pt x="2783" y="1978"/>
                  <a:pt x="2900" y="2051"/>
                  <a:pt x="3049" y="2051"/>
                </a:cubicBezTo>
                <a:cubicBezTo>
                  <a:pt x="3095" y="2051"/>
                  <a:pt x="3144" y="2044"/>
                  <a:pt x="3197" y="2030"/>
                </a:cubicBezTo>
                <a:cubicBezTo>
                  <a:pt x="3232" y="1995"/>
                  <a:pt x="6544" y="745"/>
                  <a:pt x="10783" y="745"/>
                </a:cubicBezTo>
                <a:cubicBezTo>
                  <a:pt x="12932" y="745"/>
                  <a:pt x="15318" y="1066"/>
                  <a:pt x="17637" y="2030"/>
                </a:cubicBezTo>
                <a:cubicBezTo>
                  <a:pt x="15485" y="2901"/>
                  <a:pt x="9197" y="5288"/>
                  <a:pt x="3718" y="5288"/>
                </a:cubicBezTo>
                <a:cubicBezTo>
                  <a:pt x="2595" y="5288"/>
                  <a:pt x="1506" y="5188"/>
                  <a:pt x="494" y="4954"/>
                </a:cubicBezTo>
                <a:cubicBezTo>
                  <a:pt x="455" y="4943"/>
                  <a:pt x="418" y="4939"/>
                  <a:pt x="383" y="4939"/>
                </a:cubicBezTo>
                <a:cubicBezTo>
                  <a:pt x="219" y="4939"/>
                  <a:pt x="100" y="5045"/>
                  <a:pt x="53" y="5227"/>
                </a:cubicBezTo>
                <a:cubicBezTo>
                  <a:pt x="0" y="5394"/>
                  <a:pt x="110" y="5615"/>
                  <a:pt x="331" y="5668"/>
                </a:cubicBezTo>
                <a:cubicBezTo>
                  <a:pt x="1376" y="5888"/>
                  <a:pt x="2478" y="5999"/>
                  <a:pt x="3748" y="5999"/>
                </a:cubicBezTo>
                <a:cubicBezTo>
                  <a:pt x="6226" y="5999"/>
                  <a:pt x="9039" y="5558"/>
                  <a:pt x="12289" y="4623"/>
                </a:cubicBezTo>
                <a:cubicBezTo>
                  <a:pt x="15873" y="3631"/>
                  <a:pt x="18629" y="2361"/>
                  <a:pt x="18682" y="2361"/>
                </a:cubicBezTo>
                <a:cubicBezTo>
                  <a:pt x="18792" y="2308"/>
                  <a:pt x="18849" y="2141"/>
                  <a:pt x="18849" y="2030"/>
                </a:cubicBezTo>
                <a:cubicBezTo>
                  <a:pt x="18849" y="1867"/>
                  <a:pt x="18792" y="1757"/>
                  <a:pt x="18682" y="1700"/>
                </a:cubicBezTo>
                <a:cubicBezTo>
                  <a:pt x="16014" y="415"/>
                  <a:pt x="13243" y="1"/>
                  <a:pt x="107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6"/>
          <p:cNvSpPr/>
          <p:nvPr/>
        </p:nvSpPr>
        <p:spPr>
          <a:xfrm rot="777622">
            <a:off x="8544208" y="5344754"/>
            <a:ext cx="201577" cy="99528"/>
          </a:xfrm>
          <a:custGeom>
            <a:avLst/>
            <a:gdLst/>
            <a:ahLst/>
            <a:cxnLst/>
            <a:rect l="l" t="t" r="r" b="b"/>
            <a:pathLst>
              <a:path w="4798" h="2369" extrusionOk="0">
                <a:moveTo>
                  <a:pt x="278" y="1"/>
                </a:moveTo>
                <a:cubicBezTo>
                  <a:pt x="221" y="1"/>
                  <a:pt x="110" y="111"/>
                  <a:pt x="57" y="221"/>
                </a:cubicBezTo>
                <a:cubicBezTo>
                  <a:pt x="0" y="384"/>
                  <a:pt x="57" y="605"/>
                  <a:pt x="278" y="662"/>
                </a:cubicBezTo>
                <a:cubicBezTo>
                  <a:pt x="278" y="662"/>
                  <a:pt x="331" y="715"/>
                  <a:pt x="388" y="715"/>
                </a:cubicBezTo>
                <a:cubicBezTo>
                  <a:pt x="719" y="882"/>
                  <a:pt x="1931" y="1376"/>
                  <a:pt x="3417" y="2368"/>
                </a:cubicBezTo>
                <a:lnTo>
                  <a:pt x="4797" y="2368"/>
                </a:lnTo>
                <a:cubicBezTo>
                  <a:pt x="4026" y="1817"/>
                  <a:pt x="3254" y="1376"/>
                  <a:pt x="2646" y="1046"/>
                </a:cubicBezTo>
                <a:cubicBezTo>
                  <a:pt x="1601" y="441"/>
                  <a:pt x="829" y="111"/>
                  <a:pt x="609" y="53"/>
                </a:cubicBezTo>
                <a:cubicBezTo>
                  <a:pt x="551" y="1"/>
                  <a:pt x="551" y="1"/>
                  <a:pt x="4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6"/>
          <p:cNvSpPr/>
          <p:nvPr/>
        </p:nvSpPr>
        <p:spPr>
          <a:xfrm rot="777622">
            <a:off x="7555759" y="5118438"/>
            <a:ext cx="629855" cy="147045"/>
          </a:xfrm>
          <a:custGeom>
            <a:avLst/>
            <a:gdLst/>
            <a:ahLst/>
            <a:cxnLst/>
            <a:rect l="l" t="t" r="r" b="b"/>
            <a:pathLst>
              <a:path w="14992" h="3500" extrusionOk="0">
                <a:moveTo>
                  <a:pt x="11203" y="1"/>
                </a:moveTo>
                <a:cubicBezTo>
                  <a:pt x="5338" y="1"/>
                  <a:pt x="418" y="3019"/>
                  <a:pt x="168" y="3169"/>
                </a:cubicBezTo>
                <a:cubicBezTo>
                  <a:pt x="110" y="3226"/>
                  <a:pt x="0" y="3336"/>
                  <a:pt x="0" y="3499"/>
                </a:cubicBezTo>
                <a:lnTo>
                  <a:pt x="1213" y="3499"/>
                </a:lnTo>
                <a:cubicBezTo>
                  <a:pt x="1213" y="3446"/>
                  <a:pt x="1213" y="3446"/>
                  <a:pt x="1160" y="3446"/>
                </a:cubicBezTo>
                <a:cubicBezTo>
                  <a:pt x="2631" y="2643"/>
                  <a:pt x="6671" y="717"/>
                  <a:pt x="11258" y="717"/>
                </a:cubicBezTo>
                <a:cubicBezTo>
                  <a:pt x="12334" y="717"/>
                  <a:pt x="13440" y="823"/>
                  <a:pt x="14550" y="1074"/>
                </a:cubicBezTo>
                <a:cubicBezTo>
                  <a:pt x="14569" y="1093"/>
                  <a:pt x="14588" y="1100"/>
                  <a:pt x="14608" y="1100"/>
                </a:cubicBezTo>
                <a:cubicBezTo>
                  <a:pt x="14649" y="1100"/>
                  <a:pt x="14697" y="1074"/>
                  <a:pt x="14771" y="1074"/>
                </a:cubicBezTo>
                <a:cubicBezTo>
                  <a:pt x="14828" y="1021"/>
                  <a:pt x="14938" y="911"/>
                  <a:pt x="14938" y="801"/>
                </a:cubicBezTo>
                <a:cubicBezTo>
                  <a:pt x="14991" y="633"/>
                  <a:pt x="14881" y="413"/>
                  <a:pt x="14718" y="413"/>
                </a:cubicBezTo>
                <a:cubicBezTo>
                  <a:pt x="14056" y="250"/>
                  <a:pt x="13448" y="140"/>
                  <a:pt x="12844" y="82"/>
                </a:cubicBezTo>
                <a:cubicBezTo>
                  <a:pt x="12291" y="26"/>
                  <a:pt x="11743" y="1"/>
                  <a:pt x="112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6"/>
          <p:cNvSpPr/>
          <p:nvPr/>
        </p:nvSpPr>
        <p:spPr>
          <a:xfrm rot="777622">
            <a:off x="7524751" y="4291073"/>
            <a:ext cx="870672" cy="880881"/>
          </a:xfrm>
          <a:custGeom>
            <a:avLst/>
            <a:gdLst/>
            <a:ahLst/>
            <a:cxnLst/>
            <a:rect l="l" t="t" r="r" b="b"/>
            <a:pathLst>
              <a:path w="20724" h="20967" extrusionOk="0">
                <a:moveTo>
                  <a:pt x="364" y="1"/>
                </a:moveTo>
                <a:cubicBezTo>
                  <a:pt x="267" y="1"/>
                  <a:pt x="189" y="39"/>
                  <a:pt x="111" y="80"/>
                </a:cubicBezTo>
                <a:cubicBezTo>
                  <a:pt x="53" y="190"/>
                  <a:pt x="1" y="300"/>
                  <a:pt x="53" y="464"/>
                </a:cubicBezTo>
                <a:cubicBezTo>
                  <a:pt x="4022" y="13801"/>
                  <a:pt x="17637" y="20856"/>
                  <a:pt x="17747" y="20913"/>
                </a:cubicBezTo>
                <a:cubicBezTo>
                  <a:pt x="17800" y="20966"/>
                  <a:pt x="17858" y="20966"/>
                  <a:pt x="17910" y="20966"/>
                </a:cubicBezTo>
                <a:cubicBezTo>
                  <a:pt x="18021" y="20966"/>
                  <a:pt x="18188" y="20913"/>
                  <a:pt x="18241" y="20803"/>
                </a:cubicBezTo>
                <a:cubicBezTo>
                  <a:pt x="18299" y="20583"/>
                  <a:pt x="18241" y="20362"/>
                  <a:pt x="18078" y="20305"/>
                </a:cubicBezTo>
                <a:cubicBezTo>
                  <a:pt x="17968" y="20252"/>
                  <a:pt x="5014" y="13528"/>
                  <a:pt x="935" y="905"/>
                </a:cubicBezTo>
                <a:lnTo>
                  <a:pt x="935" y="905"/>
                </a:lnTo>
                <a:cubicBezTo>
                  <a:pt x="3691" y="1844"/>
                  <a:pt x="14661" y="6032"/>
                  <a:pt x="20005" y="15622"/>
                </a:cubicBezTo>
                <a:cubicBezTo>
                  <a:pt x="20084" y="15740"/>
                  <a:pt x="20221" y="15830"/>
                  <a:pt x="20354" y="15830"/>
                </a:cubicBezTo>
                <a:cubicBezTo>
                  <a:pt x="20405" y="15830"/>
                  <a:pt x="20456" y="15816"/>
                  <a:pt x="20503" y="15785"/>
                </a:cubicBezTo>
                <a:cubicBezTo>
                  <a:pt x="20666" y="15675"/>
                  <a:pt x="20724" y="15455"/>
                  <a:pt x="20613" y="15292"/>
                </a:cubicBezTo>
                <a:cubicBezTo>
                  <a:pt x="14383" y="4048"/>
                  <a:pt x="605" y="23"/>
                  <a:pt x="494" y="23"/>
                </a:cubicBezTo>
                <a:cubicBezTo>
                  <a:pt x="447" y="7"/>
                  <a:pt x="404" y="1"/>
                  <a:pt x="3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6"/>
          <p:cNvSpPr/>
          <p:nvPr/>
        </p:nvSpPr>
        <p:spPr>
          <a:xfrm rot="10697903">
            <a:off x="436496" y="289797"/>
            <a:ext cx="597397" cy="1148497"/>
          </a:xfrm>
          <a:custGeom>
            <a:avLst/>
            <a:gdLst/>
            <a:ahLst/>
            <a:cxnLst/>
            <a:rect l="l" t="t" r="r" b="b"/>
            <a:pathLst>
              <a:path w="14220" h="27338" extrusionOk="0">
                <a:moveTo>
                  <a:pt x="7443" y="1"/>
                </a:moveTo>
                <a:cubicBezTo>
                  <a:pt x="7333" y="1"/>
                  <a:pt x="7223" y="54"/>
                  <a:pt x="7165" y="164"/>
                </a:cubicBezTo>
                <a:cubicBezTo>
                  <a:pt x="0" y="12126"/>
                  <a:pt x="4079" y="26950"/>
                  <a:pt x="4136" y="27060"/>
                </a:cubicBezTo>
                <a:cubicBezTo>
                  <a:pt x="4136" y="27228"/>
                  <a:pt x="4299" y="27338"/>
                  <a:pt x="4467" y="27338"/>
                </a:cubicBezTo>
                <a:lnTo>
                  <a:pt x="4577" y="27338"/>
                </a:lnTo>
                <a:cubicBezTo>
                  <a:pt x="4740" y="27280"/>
                  <a:pt x="4850" y="27060"/>
                  <a:pt x="4798" y="26897"/>
                </a:cubicBezTo>
                <a:cubicBezTo>
                  <a:pt x="4740" y="26729"/>
                  <a:pt x="882" y="12730"/>
                  <a:pt x="7443" y="1103"/>
                </a:cubicBezTo>
                <a:cubicBezTo>
                  <a:pt x="8598" y="3802"/>
                  <a:pt x="12954" y="14714"/>
                  <a:pt x="9537" y="25133"/>
                </a:cubicBezTo>
                <a:cubicBezTo>
                  <a:pt x="9480" y="25296"/>
                  <a:pt x="9590" y="25517"/>
                  <a:pt x="9758" y="25574"/>
                </a:cubicBezTo>
                <a:cubicBezTo>
                  <a:pt x="9796" y="25587"/>
                  <a:pt x="9837" y="25593"/>
                  <a:pt x="9879" y="25593"/>
                </a:cubicBezTo>
                <a:cubicBezTo>
                  <a:pt x="10015" y="25593"/>
                  <a:pt x="10155" y="25523"/>
                  <a:pt x="10199" y="25354"/>
                </a:cubicBezTo>
                <a:cubicBezTo>
                  <a:pt x="14220" y="13118"/>
                  <a:pt x="7827" y="332"/>
                  <a:pt x="7774" y="164"/>
                </a:cubicBezTo>
                <a:cubicBezTo>
                  <a:pt x="7716" y="54"/>
                  <a:pt x="7606" y="1"/>
                  <a:pt x="74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6"/>
          <p:cNvSpPr/>
          <p:nvPr/>
        </p:nvSpPr>
        <p:spPr>
          <a:xfrm rot="10697903">
            <a:off x="-97153" y="203511"/>
            <a:ext cx="770944" cy="948567"/>
          </a:xfrm>
          <a:custGeom>
            <a:avLst/>
            <a:gdLst/>
            <a:ahLst/>
            <a:cxnLst/>
            <a:rect l="l" t="t" r="r" b="b"/>
            <a:pathLst>
              <a:path w="18351" h="22579" extrusionOk="0">
                <a:moveTo>
                  <a:pt x="18012" y="1"/>
                </a:moveTo>
                <a:cubicBezTo>
                  <a:pt x="17959" y="1"/>
                  <a:pt x="17903" y="15"/>
                  <a:pt x="17857" y="39"/>
                </a:cubicBezTo>
                <a:cubicBezTo>
                  <a:pt x="5181" y="5881"/>
                  <a:pt x="110" y="20321"/>
                  <a:pt x="53" y="20484"/>
                </a:cubicBezTo>
                <a:cubicBezTo>
                  <a:pt x="0" y="20652"/>
                  <a:pt x="110" y="20872"/>
                  <a:pt x="273" y="20925"/>
                </a:cubicBezTo>
                <a:cubicBezTo>
                  <a:pt x="314" y="20936"/>
                  <a:pt x="354" y="20940"/>
                  <a:pt x="393" y="20940"/>
                </a:cubicBezTo>
                <a:cubicBezTo>
                  <a:pt x="569" y="20940"/>
                  <a:pt x="725" y="20842"/>
                  <a:pt x="772" y="20705"/>
                </a:cubicBezTo>
                <a:cubicBezTo>
                  <a:pt x="825" y="20541"/>
                  <a:pt x="5564" y="6873"/>
                  <a:pt x="17526" y="974"/>
                </a:cubicBezTo>
                <a:lnTo>
                  <a:pt x="17526" y="974"/>
                </a:lnTo>
                <a:cubicBezTo>
                  <a:pt x="17028" y="3840"/>
                  <a:pt x="14383" y="15303"/>
                  <a:pt x="5622" y="21974"/>
                </a:cubicBezTo>
                <a:cubicBezTo>
                  <a:pt x="5511" y="22085"/>
                  <a:pt x="5454" y="22305"/>
                  <a:pt x="5564" y="22468"/>
                </a:cubicBezTo>
                <a:cubicBezTo>
                  <a:pt x="5622" y="22526"/>
                  <a:pt x="5732" y="22579"/>
                  <a:pt x="5842" y="22579"/>
                </a:cubicBezTo>
                <a:cubicBezTo>
                  <a:pt x="5952" y="22579"/>
                  <a:pt x="6005" y="22579"/>
                  <a:pt x="6063" y="22526"/>
                </a:cubicBezTo>
                <a:cubicBezTo>
                  <a:pt x="16314" y="14752"/>
                  <a:pt x="18351" y="590"/>
                  <a:pt x="18351" y="422"/>
                </a:cubicBezTo>
                <a:cubicBezTo>
                  <a:pt x="18351" y="312"/>
                  <a:pt x="18298" y="149"/>
                  <a:pt x="18188" y="92"/>
                </a:cubicBezTo>
                <a:cubicBezTo>
                  <a:pt x="18154" y="28"/>
                  <a:pt x="18085" y="1"/>
                  <a:pt x="1801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6"/>
          <p:cNvSpPr/>
          <p:nvPr/>
        </p:nvSpPr>
        <p:spPr>
          <a:xfrm rot="10697903">
            <a:off x="-258262" y="45681"/>
            <a:ext cx="791908" cy="252024"/>
          </a:xfrm>
          <a:custGeom>
            <a:avLst/>
            <a:gdLst/>
            <a:ahLst/>
            <a:cxnLst/>
            <a:rect l="l" t="t" r="r" b="b"/>
            <a:pathLst>
              <a:path w="18850" h="5999" extrusionOk="0">
                <a:moveTo>
                  <a:pt x="10781" y="1"/>
                </a:moveTo>
                <a:cubicBezTo>
                  <a:pt x="6483" y="1"/>
                  <a:pt x="3129" y="1265"/>
                  <a:pt x="2919" y="1369"/>
                </a:cubicBezTo>
                <a:cubicBezTo>
                  <a:pt x="2756" y="1426"/>
                  <a:pt x="2646" y="1647"/>
                  <a:pt x="2699" y="1810"/>
                </a:cubicBezTo>
                <a:cubicBezTo>
                  <a:pt x="2783" y="1978"/>
                  <a:pt x="2900" y="2051"/>
                  <a:pt x="3049" y="2051"/>
                </a:cubicBezTo>
                <a:cubicBezTo>
                  <a:pt x="3095" y="2051"/>
                  <a:pt x="3144" y="2044"/>
                  <a:pt x="3197" y="2030"/>
                </a:cubicBezTo>
                <a:cubicBezTo>
                  <a:pt x="3232" y="1995"/>
                  <a:pt x="6544" y="745"/>
                  <a:pt x="10783" y="745"/>
                </a:cubicBezTo>
                <a:cubicBezTo>
                  <a:pt x="12932" y="745"/>
                  <a:pt x="15318" y="1066"/>
                  <a:pt x="17637" y="2030"/>
                </a:cubicBezTo>
                <a:cubicBezTo>
                  <a:pt x="15485" y="2901"/>
                  <a:pt x="9197" y="5288"/>
                  <a:pt x="3718" y="5288"/>
                </a:cubicBezTo>
                <a:cubicBezTo>
                  <a:pt x="2595" y="5288"/>
                  <a:pt x="1506" y="5188"/>
                  <a:pt x="494" y="4954"/>
                </a:cubicBezTo>
                <a:cubicBezTo>
                  <a:pt x="455" y="4943"/>
                  <a:pt x="418" y="4939"/>
                  <a:pt x="383" y="4939"/>
                </a:cubicBezTo>
                <a:cubicBezTo>
                  <a:pt x="219" y="4939"/>
                  <a:pt x="100" y="5045"/>
                  <a:pt x="53" y="5227"/>
                </a:cubicBezTo>
                <a:cubicBezTo>
                  <a:pt x="0" y="5394"/>
                  <a:pt x="110" y="5615"/>
                  <a:pt x="331" y="5668"/>
                </a:cubicBezTo>
                <a:cubicBezTo>
                  <a:pt x="1376" y="5888"/>
                  <a:pt x="2478" y="5999"/>
                  <a:pt x="3748" y="5999"/>
                </a:cubicBezTo>
                <a:cubicBezTo>
                  <a:pt x="6226" y="5999"/>
                  <a:pt x="9039" y="5558"/>
                  <a:pt x="12289" y="4623"/>
                </a:cubicBezTo>
                <a:cubicBezTo>
                  <a:pt x="15873" y="3631"/>
                  <a:pt x="18629" y="2361"/>
                  <a:pt x="18682" y="2361"/>
                </a:cubicBezTo>
                <a:cubicBezTo>
                  <a:pt x="18792" y="2308"/>
                  <a:pt x="18849" y="2141"/>
                  <a:pt x="18849" y="2030"/>
                </a:cubicBezTo>
                <a:cubicBezTo>
                  <a:pt x="18849" y="1867"/>
                  <a:pt x="18792" y="1757"/>
                  <a:pt x="18682" y="1700"/>
                </a:cubicBezTo>
                <a:cubicBezTo>
                  <a:pt x="16014" y="415"/>
                  <a:pt x="13243" y="1"/>
                  <a:pt x="107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6"/>
          <p:cNvSpPr/>
          <p:nvPr/>
        </p:nvSpPr>
        <p:spPr>
          <a:xfrm rot="10697903">
            <a:off x="325800" y="-18542"/>
            <a:ext cx="201569" cy="99524"/>
          </a:xfrm>
          <a:custGeom>
            <a:avLst/>
            <a:gdLst/>
            <a:ahLst/>
            <a:cxnLst/>
            <a:rect l="l" t="t" r="r" b="b"/>
            <a:pathLst>
              <a:path w="4798" h="2369" extrusionOk="0">
                <a:moveTo>
                  <a:pt x="278" y="1"/>
                </a:moveTo>
                <a:cubicBezTo>
                  <a:pt x="221" y="1"/>
                  <a:pt x="110" y="111"/>
                  <a:pt x="57" y="221"/>
                </a:cubicBezTo>
                <a:cubicBezTo>
                  <a:pt x="0" y="384"/>
                  <a:pt x="57" y="605"/>
                  <a:pt x="278" y="662"/>
                </a:cubicBezTo>
                <a:cubicBezTo>
                  <a:pt x="278" y="662"/>
                  <a:pt x="331" y="715"/>
                  <a:pt x="388" y="715"/>
                </a:cubicBezTo>
                <a:cubicBezTo>
                  <a:pt x="719" y="882"/>
                  <a:pt x="1931" y="1376"/>
                  <a:pt x="3417" y="2368"/>
                </a:cubicBezTo>
                <a:lnTo>
                  <a:pt x="4797" y="2368"/>
                </a:lnTo>
                <a:cubicBezTo>
                  <a:pt x="4026" y="1817"/>
                  <a:pt x="3254" y="1376"/>
                  <a:pt x="2646" y="1046"/>
                </a:cubicBezTo>
                <a:cubicBezTo>
                  <a:pt x="1601" y="441"/>
                  <a:pt x="829" y="111"/>
                  <a:pt x="609" y="53"/>
                </a:cubicBezTo>
                <a:cubicBezTo>
                  <a:pt x="551" y="1"/>
                  <a:pt x="551" y="1"/>
                  <a:pt x="4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6"/>
          <p:cNvSpPr/>
          <p:nvPr/>
        </p:nvSpPr>
        <p:spPr>
          <a:xfrm rot="10697903">
            <a:off x="912046" y="-42337"/>
            <a:ext cx="629829" cy="147039"/>
          </a:xfrm>
          <a:custGeom>
            <a:avLst/>
            <a:gdLst/>
            <a:ahLst/>
            <a:cxnLst/>
            <a:rect l="l" t="t" r="r" b="b"/>
            <a:pathLst>
              <a:path w="14992" h="3500" extrusionOk="0">
                <a:moveTo>
                  <a:pt x="11203" y="1"/>
                </a:moveTo>
                <a:cubicBezTo>
                  <a:pt x="5338" y="1"/>
                  <a:pt x="418" y="3019"/>
                  <a:pt x="168" y="3169"/>
                </a:cubicBezTo>
                <a:cubicBezTo>
                  <a:pt x="110" y="3226"/>
                  <a:pt x="0" y="3336"/>
                  <a:pt x="0" y="3499"/>
                </a:cubicBezTo>
                <a:lnTo>
                  <a:pt x="1213" y="3499"/>
                </a:lnTo>
                <a:cubicBezTo>
                  <a:pt x="1213" y="3446"/>
                  <a:pt x="1213" y="3446"/>
                  <a:pt x="1160" y="3446"/>
                </a:cubicBezTo>
                <a:cubicBezTo>
                  <a:pt x="2631" y="2643"/>
                  <a:pt x="6671" y="717"/>
                  <a:pt x="11258" y="717"/>
                </a:cubicBezTo>
                <a:cubicBezTo>
                  <a:pt x="12334" y="717"/>
                  <a:pt x="13440" y="823"/>
                  <a:pt x="14550" y="1074"/>
                </a:cubicBezTo>
                <a:cubicBezTo>
                  <a:pt x="14569" y="1093"/>
                  <a:pt x="14588" y="1100"/>
                  <a:pt x="14608" y="1100"/>
                </a:cubicBezTo>
                <a:cubicBezTo>
                  <a:pt x="14649" y="1100"/>
                  <a:pt x="14697" y="1074"/>
                  <a:pt x="14771" y="1074"/>
                </a:cubicBezTo>
                <a:cubicBezTo>
                  <a:pt x="14828" y="1021"/>
                  <a:pt x="14938" y="911"/>
                  <a:pt x="14938" y="801"/>
                </a:cubicBezTo>
                <a:cubicBezTo>
                  <a:pt x="14991" y="633"/>
                  <a:pt x="14881" y="413"/>
                  <a:pt x="14718" y="413"/>
                </a:cubicBezTo>
                <a:cubicBezTo>
                  <a:pt x="14056" y="250"/>
                  <a:pt x="13448" y="140"/>
                  <a:pt x="12844" y="82"/>
                </a:cubicBezTo>
                <a:cubicBezTo>
                  <a:pt x="12291" y="26"/>
                  <a:pt x="11743" y="1"/>
                  <a:pt x="112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6"/>
          <p:cNvSpPr/>
          <p:nvPr/>
        </p:nvSpPr>
        <p:spPr>
          <a:xfrm rot="10697903">
            <a:off x="821712" y="58854"/>
            <a:ext cx="870637" cy="880845"/>
          </a:xfrm>
          <a:custGeom>
            <a:avLst/>
            <a:gdLst/>
            <a:ahLst/>
            <a:cxnLst/>
            <a:rect l="l" t="t" r="r" b="b"/>
            <a:pathLst>
              <a:path w="20724" h="20967" extrusionOk="0">
                <a:moveTo>
                  <a:pt x="364" y="1"/>
                </a:moveTo>
                <a:cubicBezTo>
                  <a:pt x="267" y="1"/>
                  <a:pt x="189" y="39"/>
                  <a:pt x="111" y="80"/>
                </a:cubicBezTo>
                <a:cubicBezTo>
                  <a:pt x="53" y="190"/>
                  <a:pt x="1" y="300"/>
                  <a:pt x="53" y="464"/>
                </a:cubicBezTo>
                <a:cubicBezTo>
                  <a:pt x="4022" y="13801"/>
                  <a:pt x="17637" y="20856"/>
                  <a:pt x="17747" y="20913"/>
                </a:cubicBezTo>
                <a:cubicBezTo>
                  <a:pt x="17800" y="20966"/>
                  <a:pt x="17858" y="20966"/>
                  <a:pt x="17910" y="20966"/>
                </a:cubicBezTo>
                <a:cubicBezTo>
                  <a:pt x="18021" y="20966"/>
                  <a:pt x="18188" y="20913"/>
                  <a:pt x="18241" y="20803"/>
                </a:cubicBezTo>
                <a:cubicBezTo>
                  <a:pt x="18299" y="20583"/>
                  <a:pt x="18241" y="20362"/>
                  <a:pt x="18078" y="20305"/>
                </a:cubicBezTo>
                <a:cubicBezTo>
                  <a:pt x="17968" y="20252"/>
                  <a:pt x="5014" y="13528"/>
                  <a:pt x="935" y="905"/>
                </a:cubicBezTo>
                <a:lnTo>
                  <a:pt x="935" y="905"/>
                </a:lnTo>
                <a:cubicBezTo>
                  <a:pt x="3691" y="1844"/>
                  <a:pt x="14661" y="6032"/>
                  <a:pt x="20005" y="15622"/>
                </a:cubicBezTo>
                <a:cubicBezTo>
                  <a:pt x="20084" y="15740"/>
                  <a:pt x="20221" y="15830"/>
                  <a:pt x="20354" y="15830"/>
                </a:cubicBezTo>
                <a:cubicBezTo>
                  <a:pt x="20405" y="15830"/>
                  <a:pt x="20456" y="15816"/>
                  <a:pt x="20503" y="15785"/>
                </a:cubicBezTo>
                <a:cubicBezTo>
                  <a:pt x="20666" y="15675"/>
                  <a:pt x="20724" y="15455"/>
                  <a:pt x="20613" y="15292"/>
                </a:cubicBezTo>
                <a:cubicBezTo>
                  <a:pt x="14383" y="4048"/>
                  <a:pt x="605" y="23"/>
                  <a:pt x="494" y="23"/>
                </a:cubicBezTo>
                <a:cubicBezTo>
                  <a:pt x="447" y="7"/>
                  <a:pt x="404" y="1"/>
                  <a:pt x="3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6"/>
          <p:cNvSpPr/>
          <p:nvPr/>
        </p:nvSpPr>
        <p:spPr>
          <a:xfrm flipH="1">
            <a:off x="-1638337" y="2630745"/>
            <a:ext cx="4572037" cy="4070713"/>
          </a:xfrm>
          <a:custGeom>
            <a:avLst/>
            <a:gdLst/>
            <a:ahLst/>
            <a:cxnLst/>
            <a:rect l="l" t="t" r="r" b="b"/>
            <a:pathLst>
              <a:path w="89503" h="79689" extrusionOk="0">
                <a:moveTo>
                  <a:pt x="89503" y="0"/>
                </a:moveTo>
                <a:cubicBezTo>
                  <a:pt x="86269" y="4058"/>
                  <a:pt x="82044" y="7187"/>
                  <a:pt x="76727" y="8665"/>
                </a:cubicBezTo>
                <a:cubicBezTo>
                  <a:pt x="72173" y="9929"/>
                  <a:pt x="67456" y="9929"/>
                  <a:pt x="62740" y="10367"/>
                </a:cubicBezTo>
                <a:cubicBezTo>
                  <a:pt x="58352" y="10859"/>
                  <a:pt x="53965" y="11684"/>
                  <a:pt x="49744" y="12943"/>
                </a:cubicBezTo>
                <a:cubicBezTo>
                  <a:pt x="46893" y="13820"/>
                  <a:pt x="44041" y="14974"/>
                  <a:pt x="41680" y="16839"/>
                </a:cubicBezTo>
                <a:cubicBezTo>
                  <a:pt x="38280" y="19524"/>
                  <a:pt x="36306" y="21937"/>
                  <a:pt x="38557" y="25228"/>
                </a:cubicBezTo>
                <a:cubicBezTo>
                  <a:pt x="41737" y="29782"/>
                  <a:pt x="36582" y="33182"/>
                  <a:pt x="34880" y="34388"/>
                </a:cubicBezTo>
                <a:cubicBezTo>
                  <a:pt x="29725" y="38227"/>
                  <a:pt x="23749" y="40912"/>
                  <a:pt x="17550" y="42777"/>
                </a:cubicBezTo>
                <a:cubicBezTo>
                  <a:pt x="12175" y="44370"/>
                  <a:pt x="6143" y="45629"/>
                  <a:pt x="2799" y="50126"/>
                </a:cubicBezTo>
                <a:cubicBezTo>
                  <a:pt x="658" y="53087"/>
                  <a:pt x="110" y="56983"/>
                  <a:pt x="110" y="60656"/>
                </a:cubicBezTo>
                <a:cubicBezTo>
                  <a:pt x="0" y="66745"/>
                  <a:pt x="1374" y="73379"/>
                  <a:pt x="6033" y="77385"/>
                </a:cubicBezTo>
                <a:cubicBezTo>
                  <a:pt x="7130" y="78315"/>
                  <a:pt x="8336" y="79083"/>
                  <a:pt x="9600" y="79688"/>
                </a:cubicBezTo>
                <a:lnTo>
                  <a:pt x="89503" y="79688"/>
                </a:lnTo>
                <a:lnTo>
                  <a:pt x="895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6"/>
          <p:cNvSpPr/>
          <p:nvPr/>
        </p:nvSpPr>
        <p:spPr>
          <a:xfrm>
            <a:off x="8813675" y="3212650"/>
            <a:ext cx="21325" cy="134600"/>
          </a:xfrm>
          <a:custGeom>
            <a:avLst/>
            <a:gdLst/>
            <a:ahLst/>
            <a:cxnLst/>
            <a:rect l="l" t="t" r="r" b="b"/>
            <a:pathLst>
              <a:path w="853" h="5384" extrusionOk="0">
                <a:moveTo>
                  <a:pt x="490" y="1"/>
                </a:moveTo>
                <a:cubicBezTo>
                  <a:pt x="245" y="1"/>
                  <a:pt x="1" y="246"/>
                  <a:pt x="1" y="490"/>
                </a:cubicBezTo>
                <a:lnTo>
                  <a:pt x="1" y="4894"/>
                </a:lnTo>
                <a:cubicBezTo>
                  <a:pt x="1" y="5139"/>
                  <a:pt x="245" y="5384"/>
                  <a:pt x="490" y="5384"/>
                </a:cubicBezTo>
                <a:cubicBezTo>
                  <a:pt x="735" y="5384"/>
                  <a:pt x="852" y="5139"/>
                  <a:pt x="852" y="4894"/>
                </a:cubicBezTo>
                <a:lnTo>
                  <a:pt x="852" y="490"/>
                </a:lnTo>
                <a:cubicBezTo>
                  <a:pt x="852" y="246"/>
                  <a:pt x="735" y="1"/>
                  <a:pt x="49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6"/>
          <p:cNvSpPr/>
          <p:nvPr/>
        </p:nvSpPr>
        <p:spPr>
          <a:xfrm>
            <a:off x="8758625" y="3267725"/>
            <a:ext cx="134600" cy="21550"/>
          </a:xfrm>
          <a:custGeom>
            <a:avLst/>
            <a:gdLst/>
            <a:ahLst/>
            <a:cxnLst/>
            <a:rect l="l" t="t" r="r" b="b"/>
            <a:pathLst>
              <a:path w="5384" h="862" extrusionOk="0">
                <a:moveTo>
                  <a:pt x="363" y="0"/>
                </a:moveTo>
                <a:cubicBezTo>
                  <a:pt x="118" y="0"/>
                  <a:pt x="1" y="245"/>
                  <a:pt x="1" y="489"/>
                </a:cubicBezTo>
                <a:cubicBezTo>
                  <a:pt x="1" y="734"/>
                  <a:pt x="118" y="861"/>
                  <a:pt x="363" y="861"/>
                </a:cubicBezTo>
                <a:lnTo>
                  <a:pt x="4894" y="861"/>
                </a:lnTo>
                <a:cubicBezTo>
                  <a:pt x="5139" y="861"/>
                  <a:pt x="5383" y="734"/>
                  <a:pt x="5383" y="489"/>
                </a:cubicBezTo>
                <a:cubicBezTo>
                  <a:pt x="5383" y="245"/>
                  <a:pt x="5139" y="0"/>
                  <a:pt x="48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6"/>
          <p:cNvSpPr/>
          <p:nvPr/>
        </p:nvSpPr>
        <p:spPr>
          <a:xfrm>
            <a:off x="8128600" y="1295175"/>
            <a:ext cx="21300" cy="134575"/>
          </a:xfrm>
          <a:custGeom>
            <a:avLst/>
            <a:gdLst/>
            <a:ahLst/>
            <a:cxnLst/>
            <a:rect l="l" t="t" r="r" b="b"/>
            <a:pathLst>
              <a:path w="852" h="5383" extrusionOk="0">
                <a:moveTo>
                  <a:pt x="362" y="0"/>
                </a:moveTo>
                <a:cubicBezTo>
                  <a:pt x="118" y="0"/>
                  <a:pt x="0" y="245"/>
                  <a:pt x="0" y="489"/>
                </a:cubicBezTo>
                <a:lnTo>
                  <a:pt x="0" y="4893"/>
                </a:lnTo>
                <a:cubicBezTo>
                  <a:pt x="0" y="5138"/>
                  <a:pt x="118" y="5383"/>
                  <a:pt x="362" y="5383"/>
                </a:cubicBezTo>
                <a:cubicBezTo>
                  <a:pt x="607" y="5383"/>
                  <a:pt x="852" y="5138"/>
                  <a:pt x="852" y="4893"/>
                </a:cubicBezTo>
                <a:lnTo>
                  <a:pt x="852" y="489"/>
                </a:lnTo>
                <a:cubicBezTo>
                  <a:pt x="852" y="245"/>
                  <a:pt x="607" y="0"/>
                  <a:pt x="3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6"/>
          <p:cNvSpPr/>
          <p:nvPr/>
        </p:nvSpPr>
        <p:spPr>
          <a:xfrm>
            <a:off x="8073550" y="1350225"/>
            <a:ext cx="131400" cy="21300"/>
          </a:xfrm>
          <a:custGeom>
            <a:avLst/>
            <a:gdLst/>
            <a:ahLst/>
            <a:cxnLst/>
            <a:rect l="l" t="t" r="r" b="b"/>
            <a:pathLst>
              <a:path w="5256" h="852" extrusionOk="0">
                <a:moveTo>
                  <a:pt x="362" y="0"/>
                </a:moveTo>
                <a:cubicBezTo>
                  <a:pt x="117" y="0"/>
                  <a:pt x="0" y="245"/>
                  <a:pt x="0" y="489"/>
                </a:cubicBezTo>
                <a:cubicBezTo>
                  <a:pt x="0" y="734"/>
                  <a:pt x="117" y="852"/>
                  <a:pt x="362" y="852"/>
                </a:cubicBezTo>
                <a:lnTo>
                  <a:pt x="4893" y="852"/>
                </a:lnTo>
                <a:cubicBezTo>
                  <a:pt x="5138" y="852"/>
                  <a:pt x="5256" y="734"/>
                  <a:pt x="5256" y="489"/>
                </a:cubicBezTo>
                <a:cubicBezTo>
                  <a:pt x="5256" y="245"/>
                  <a:pt x="5138" y="0"/>
                  <a:pt x="48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6"/>
          <p:cNvSpPr/>
          <p:nvPr/>
        </p:nvSpPr>
        <p:spPr>
          <a:xfrm>
            <a:off x="8027550" y="2402300"/>
            <a:ext cx="21550" cy="131425"/>
          </a:xfrm>
          <a:custGeom>
            <a:avLst/>
            <a:gdLst/>
            <a:ahLst/>
            <a:cxnLst/>
            <a:rect l="l" t="t" r="r" b="b"/>
            <a:pathLst>
              <a:path w="862" h="5257" extrusionOk="0">
                <a:moveTo>
                  <a:pt x="489" y="1"/>
                </a:moveTo>
                <a:cubicBezTo>
                  <a:pt x="245" y="1"/>
                  <a:pt x="0" y="118"/>
                  <a:pt x="0" y="363"/>
                </a:cubicBezTo>
                <a:lnTo>
                  <a:pt x="0" y="4894"/>
                </a:lnTo>
                <a:cubicBezTo>
                  <a:pt x="0" y="5139"/>
                  <a:pt x="245" y="5256"/>
                  <a:pt x="489" y="5256"/>
                </a:cubicBezTo>
                <a:cubicBezTo>
                  <a:pt x="734" y="5256"/>
                  <a:pt x="861" y="5139"/>
                  <a:pt x="861" y="4894"/>
                </a:cubicBezTo>
                <a:lnTo>
                  <a:pt x="861" y="363"/>
                </a:lnTo>
                <a:cubicBezTo>
                  <a:pt x="861" y="118"/>
                  <a:pt x="734" y="1"/>
                  <a:pt x="48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6"/>
          <p:cNvSpPr/>
          <p:nvPr/>
        </p:nvSpPr>
        <p:spPr>
          <a:xfrm>
            <a:off x="7972500" y="2457350"/>
            <a:ext cx="134575" cy="21325"/>
          </a:xfrm>
          <a:custGeom>
            <a:avLst/>
            <a:gdLst/>
            <a:ahLst/>
            <a:cxnLst/>
            <a:rect l="l" t="t" r="r" b="b"/>
            <a:pathLst>
              <a:path w="5383" h="853" extrusionOk="0">
                <a:moveTo>
                  <a:pt x="372" y="1"/>
                </a:moveTo>
                <a:cubicBezTo>
                  <a:pt x="127" y="1"/>
                  <a:pt x="0" y="245"/>
                  <a:pt x="0" y="490"/>
                </a:cubicBezTo>
                <a:cubicBezTo>
                  <a:pt x="0" y="735"/>
                  <a:pt x="127" y="852"/>
                  <a:pt x="372" y="852"/>
                </a:cubicBezTo>
                <a:lnTo>
                  <a:pt x="4893" y="852"/>
                </a:lnTo>
                <a:cubicBezTo>
                  <a:pt x="5138" y="852"/>
                  <a:pt x="5383" y="735"/>
                  <a:pt x="5383" y="490"/>
                </a:cubicBezTo>
                <a:cubicBezTo>
                  <a:pt x="5383" y="245"/>
                  <a:pt x="5138" y="1"/>
                  <a:pt x="48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6"/>
          <p:cNvSpPr/>
          <p:nvPr/>
        </p:nvSpPr>
        <p:spPr>
          <a:xfrm>
            <a:off x="9064475" y="1946475"/>
            <a:ext cx="79525" cy="79550"/>
          </a:xfrm>
          <a:custGeom>
            <a:avLst/>
            <a:gdLst/>
            <a:ahLst/>
            <a:cxnLst/>
            <a:rect l="l" t="t" r="r" b="b"/>
            <a:pathLst>
              <a:path w="3181" h="3182" extrusionOk="0">
                <a:moveTo>
                  <a:pt x="1586" y="862"/>
                </a:moveTo>
                <a:cubicBezTo>
                  <a:pt x="1958" y="862"/>
                  <a:pt x="2320" y="1224"/>
                  <a:pt x="2320" y="1596"/>
                </a:cubicBezTo>
                <a:cubicBezTo>
                  <a:pt x="2320" y="2085"/>
                  <a:pt x="1958" y="2330"/>
                  <a:pt x="1586" y="2330"/>
                </a:cubicBezTo>
                <a:cubicBezTo>
                  <a:pt x="1224" y="2330"/>
                  <a:pt x="852" y="2085"/>
                  <a:pt x="852" y="1596"/>
                </a:cubicBezTo>
                <a:cubicBezTo>
                  <a:pt x="852" y="1224"/>
                  <a:pt x="1224" y="862"/>
                  <a:pt x="1586" y="862"/>
                </a:cubicBezTo>
                <a:close/>
                <a:moveTo>
                  <a:pt x="1586" y="1"/>
                </a:moveTo>
                <a:cubicBezTo>
                  <a:pt x="734" y="1"/>
                  <a:pt x="0" y="735"/>
                  <a:pt x="0" y="1596"/>
                </a:cubicBezTo>
                <a:cubicBezTo>
                  <a:pt x="0" y="2447"/>
                  <a:pt x="734" y="3182"/>
                  <a:pt x="1586" y="3182"/>
                </a:cubicBezTo>
                <a:cubicBezTo>
                  <a:pt x="2447" y="3182"/>
                  <a:pt x="3181" y="2447"/>
                  <a:pt x="3181" y="159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6"/>
          <p:cNvSpPr/>
          <p:nvPr/>
        </p:nvSpPr>
        <p:spPr>
          <a:xfrm rot="-5400000">
            <a:off x="7238113" y="4963488"/>
            <a:ext cx="79550" cy="82475"/>
          </a:xfrm>
          <a:custGeom>
            <a:avLst/>
            <a:gdLst/>
            <a:ahLst/>
            <a:cxnLst/>
            <a:rect l="l" t="t" r="r" b="b"/>
            <a:pathLst>
              <a:path w="3182" h="3299" extrusionOk="0">
                <a:moveTo>
                  <a:pt x="1586" y="852"/>
                </a:moveTo>
                <a:cubicBezTo>
                  <a:pt x="2075" y="852"/>
                  <a:pt x="2320" y="1224"/>
                  <a:pt x="2320" y="1586"/>
                </a:cubicBezTo>
                <a:cubicBezTo>
                  <a:pt x="2320" y="2075"/>
                  <a:pt x="2075" y="2447"/>
                  <a:pt x="1586" y="2447"/>
                </a:cubicBezTo>
                <a:cubicBezTo>
                  <a:pt x="1224" y="2447"/>
                  <a:pt x="852" y="2075"/>
                  <a:pt x="852" y="1586"/>
                </a:cubicBezTo>
                <a:cubicBezTo>
                  <a:pt x="852" y="1224"/>
                  <a:pt x="1224" y="852"/>
                  <a:pt x="1586" y="852"/>
                </a:cubicBezTo>
                <a:close/>
                <a:moveTo>
                  <a:pt x="1586" y="1"/>
                </a:moveTo>
                <a:cubicBezTo>
                  <a:pt x="734" y="1"/>
                  <a:pt x="0" y="735"/>
                  <a:pt x="0" y="1586"/>
                </a:cubicBezTo>
                <a:cubicBezTo>
                  <a:pt x="0" y="2565"/>
                  <a:pt x="734" y="3299"/>
                  <a:pt x="1586" y="3299"/>
                </a:cubicBezTo>
                <a:cubicBezTo>
                  <a:pt x="2447" y="3299"/>
                  <a:pt x="3181" y="2565"/>
                  <a:pt x="3181" y="158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6"/>
          <p:cNvSpPr/>
          <p:nvPr/>
        </p:nvSpPr>
        <p:spPr>
          <a:xfrm rot="-5400000">
            <a:off x="5948525" y="4766050"/>
            <a:ext cx="82475" cy="82475"/>
          </a:xfrm>
          <a:custGeom>
            <a:avLst/>
            <a:gdLst/>
            <a:ahLst/>
            <a:cxnLst/>
            <a:rect l="l" t="t" r="r" b="b"/>
            <a:pathLst>
              <a:path w="3299" h="3299" extrusionOk="0">
                <a:moveTo>
                  <a:pt x="1713" y="979"/>
                </a:moveTo>
                <a:cubicBezTo>
                  <a:pt x="2076" y="979"/>
                  <a:pt x="2448" y="1224"/>
                  <a:pt x="2448" y="1713"/>
                </a:cubicBezTo>
                <a:cubicBezTo>
                  <a:pt x="2448" y="2075"/>
                  <a:pt x="2076" y="2447"/>
                  <a:pt x="1713" y="2447"/>
                </a:cubicBezTo>
                <a:cubicBezTo>
                  <a:pt x="1224" y="2447"/>
                  <a:pt x="852" y="2075"/>
                  <a:pt x="852" y="1713"/>
                </a:cubicBezTo>
                <a:cubicBezTo>
                  <a:pt x="852" y="1224"/>
                  <a:pt x="1224" y="979"/>
                  <a:pt x="1713" y="979"/>
                </a:cubicBezTo>
                <a:close/>
                <a:moveTo>
                  <a:pt x="1713" y="0"/>
                </a:moveTo>
                <a:cubicBezTo>
                  <a:pt x="735" y="0"/>
                  <a:pt x="1" y="734"/>
                  <a:pt x="1" y="1713"/>
                </a:cubicBezTo>
                <a:cubicBezTo>
                  <a:pt x="1" y="2564"/>
                  <a:pt x="735" y="3298"/>
                  <a:pt x="1713" y="3298"/>
                </a:cubicBezTo>
                <a:cubicBezTo>
                  <a:pt x="2565" y="3298"/>
                  <a:pt x="3299" y="2564"/>
                  <a:pt x="3299" y="1713"/>
                </a:cubicBezTo>
                <a:cubicBezTo>
                  <a:pt x="3299" y="734"/>
                  <a:pt x="2565" y="0"/>
                  <a:pt x="17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6"/>
          <p:cNvSpPr/>
          <p:nvPr/>
        </p:nvSpPr>
        <p:spPr>
          <a:xfrm>
            <a:off x="57400" y="2560800"/>
            <a:ext cx="21300" cy="134575"/>
          </a:xfrm>
          <a:custGeom>
            <a:avLst/>
            <a:gdLst/>
            <a:ahLst/>
            <a:cxnLst/>
            <a:rect l="l" t="t" r="r" b="b"/>
            <a:pathLst>
              <a:path w="852" h="5383" extrusionOk="0">
                <a:moveTo>
                  <a:pt x="362" y="0"/>
                </a:moveTo>
                <a:cubicBezTo>
                  <a:pt x="118" y="0"/>
                  <a:pt x="0" y="127"/>
                  <a:pt x="0" y="372"/>
                </a:cubicBezTo>
                <a:lnTo>
                  <a:pt x="0" y="4893"/>
                </a:lnTo>
                <a:cubicBezTo>
                  <a:pt x="0" y="5138"/>
                  <a:pt x="118" y="5383"/>
                  <a:pt x="362" y="5383"/>
                </a:cubicBezTo>
                <a:cubicBezTo>
                  <a:pt x="607" y="5383"/>
                  <a:pt x="852" y="5138"/>
                  <a:pt x="852" y="4893"/>
                </a:cubicBezTo>
                <a:lnTo>
                  <a:pt x="852" y="372"/>
                </a:lnTo>
                <a:cubicBezTo>
                  <a:pt x="852" y="127"/>
                  <a:pt x="607" y="0"/>
                  <a:pt x="3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6"/>
          <p:cNvSpPr/>
          <p:nvPr/>
        </p:nvSpPr>
        <p:spPr>
          <a:xfrm>
            <a:off x="-850" y="2615850"/>
            <a:ext cx="134600" cy="21550"/>
          </a:xfrm>
          <a:custGeom>
            <a:avLst/>
            <a:gdLst/>
            <a:ahLst/>
            <a:cxnLst/>
            <a:rect l="l" t="t" r="r" b="b"/>
            <a:pathLst>
              <a:path w="5384" h="862" extrusionOk="0">
                <a:moveTo>
                  <a:pt x="490" y="0"/>
                </a:moveTo>
                <a:cubicBezTo>
                  <a:pt x="246" y="0"/>
                  <a:pt x="1" y="245"/>
                  <a:pt x="1" y="489"/>
                </a:cubicBezTo>
                <a:cubicBezTo>
                  <a:pt x="1" y="734"/>
                  <a:pt x="246" y="861"/>
                  <a:pt x="490" y="861"/>
                </a:cubicBezTo>
                <a:lnTo>
                  <a:pt x="5022" y="861"/>
                </a:lnTo>
                <a:cubicBezTo>
                  <a:pt x="5266" y="861"/>
                  <a:pt x="5384" y="734"/>
                  <a:pt x="5384" y="489"/>
                </a:cubicBezTo>
                <a:cubicBezTo>
                  <a:pt x="5384" y="245"/>
                  <a:pt x="5266" y="0"/>
                  <a:pt x="50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6"/>
          <p:cNvSpPr/>
          <p:nvPr/>
        </p:nvSpPr>
        <p:spPr>
          <a:xfrm>
            <a:off x="831050" y="3722975"/>
            <a:ext cx="21550" cy="131675"/>
          </a:xfrm>
          <a:custGeom>
            <a:avLst/>
            <a:gdLst/>
            <a:ahLst/>
            <a:cxnLst/>
            <a:rect l="l" t="t" r="r" b="b"/>
            <a:pathLst>
              <a:path w="862" h="5267" extrusionOk="0">
                <a:moveTo>
                  <a:pt x="372" y="1"/>
                </a:moveTo>
                <a:cubicBezTo>
                  <a:pt x="128" y="1"/>
                  <a:pt x="1" y="128"/>
                  <a:pt x="1" y="373"/>
                </a:cubicBezTo>
                <a:lnTo>
                  <a:pt x="1" y="4894"/>
                </a:lnTo>
                <a:cubicBezTo>
                  <a:pt x="1" y="5139"/>
                  <a:pt x="128" y="5266"/>
                  <a:pt x="372" y="5266"/>
                </a:cubicBezTo>
                <a:cubicBezTo>
                  <a:pt x="617" y="5266"/>
                  <a:pt x="862" y="5139"/>
                  <a:pt x="862" y="4894"/>
                </a:cubicBezTo>
                <a:lnTo>
                  <a:pt x="862" y="373"/>
                </a:lnTo>
                <a:cubicBezTo>
                  <a:pt x="862" y="128"/>
                  <a:pt x="617" y="1"/>
                  <a:pt x="3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6"/>
          <p:cNvSpPr/>
          <p:nvPr/>
        </p:nvSpPr>
        <p:spPr>
          <a:xfrm>
            <a:off x="776000" y="3778025"/>
            <a:ext cx="131650" cy="21575"/>
          </a:xfrm>
          <a:custGeom>
            <a:avLst/>
            <a:gdLst/>
            <a:ahLst/>
            <a:cxnLst/>
            <a:rect l="l" t="t" r="r" b="b"/>
            <a:pathLst>
              <a:path w="5266" h="863" extrusionOk="0">
                <a:moveTo>
                  <a:pt x="372" y="1"/>
                </a:moveTo>
                <a:cubicBezTo>
                  <a:pt x="128" y="1"/>
                  <a:pt x="0" y="246"/>
                  <a:pt x="0" y="373"/>
                </a:cubicBezTo>
                <a:cubicBezTo>
                  <a:pt x="0" y="617"/>
                  <a:pt x="128" y="862"/>
                  <a:pt x="372" y="862"/>
                </a:cubicBezTo>
                <a:lnTo>
                  <a:pt x="4894" y="862"/>
                </a:lnTo>
                <a:cubicBezTo>
                  <a:pt x="5139" y="862"/>
                  <a:pt x="5266" y="617"/>
                  <a:pt x="5266" y="373"/>
                </a:cubicBezTo>
                <a:cubicBezTo>
                  <a:pt x="5266" y="246"/>
                  <a:pt x="5139" y="1"/>
                  <a:pt x="48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6"/>
          <p:cNvSpPr/>
          <p:nvPr/>
        </p:nvSpPr>
        <p:spPr>
          <a:xfrm>
            <a:off x="699900" y="2187250"/>
            <a:ext cx="21325" cy="134575"/>
          </a:xfrm>
          <a:custGeom>
            <a:avLst/>
            <a:gdLst/>
            <a:ahLst/>
            <a:cxnLst/>
            <a:rect l="l" t="t" r="r" b="b"/>
            <a:pathLst>
              <a:path w="853" h="5383" extrusionOk="0">
                <a:moveTo>
                  <a:pt x="490" y="0"/>
                </a:moveTo>
                <a:cubicBezTo>
                  <a:pt x="245" y="0"/>
                  <a:pt x="1" y="245"/>
                  <a:pt x="1" y="489"/>
                </a:cubicBezTo>
                <a:lnTo>
                  <a:pt x="1" y="4893"/>
                </a:lnTo>
                <a:cubicBezTo>
                  <a:pt x="1" y="5138"/>
                  <a:pt x="245" y="5383"/>
                  <a:pt x="490" y="5383"/>
                </a:cubicBezTo>
                <a:cubicBezTo>
                  <a:pt x="735" y="5383"/>
                  <a:pt x="852" y="5138"/>
                  <a:pt x="852" y="4893"/>
                </a:cubicBezTo>
                <a:lnTo>
                  <a:pt x="852" y="489"/>
                </a:lnTo>
                <a:cubicBezTo>
                  <a:pt x="852" y="245"/>
                  <a:pt x="735" y="0"/>
                  <a:pt x="4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6"/>
          <p:cNvSpPr/>
          <p:nvPr/>
        </p:nvSpPr>
        <p:spPr>
          <a:xfrm>
            <a:off x="644850" y="2245225"/>
            <a:ext cx="134600" cy="21550"/>
          </a:xfrm>
          <a:custGeom>
            <a:avLst/>
            <a:gdLst/>
            <a:ahLst/>
            <a:cxnLst/>
            <a:rect l="l" t="t" r="r" b="b"/>
            <a:pathLst>
              <a:path w="5384" h="862" extrusionOk="0">
                <a:moveTo>
                  <a:pt x="363" y="1"/>
                </a:moveTo>
                <a:cubicBezTo>
                  <a:pt x="118" y="1"/>
                  <a:pt x="1" y="128"/>
                  <a:pt x="1" y="372"/>
                </a:cubicBezTo>
                <a:cubicBezTo>
                  <a:pt x="1" y="617"/>
                  <a:pt x="118" y="862"/>
                  <a:pt x="363" y="862"/>
                </a:cubicBezTo>
                <a:lnTo>
                  <a:pt x="4894" y="862"/>
                </a:lnTo>
                <a:cubicBezTo>
                  <a:pt x="5139" y="862"/>
                  <a:pt x="5383" y="617"/>
                  <a:pt x="5383" y="372"/>
                </a:cubicBezTo>
                <a:cubicBezTo>
                  <a:pt x="5383" y="128"/>
                  <a:pt x="5139" y="1"/>
                  <a:pt x="48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6"/>
          <p:cNvSpPr/>
          <p:nvPr/>
        </p:nvSpPr>
        <p:spPr>
          <a:xfrm>
            <a:off x="299125" y="1339950"/>
            <a:ext cx="79550" cy="79525"/>
          </a:xfrm>
          <a:custGeom>
            <a:avLst/>
            <a:gdLst/>
            <a:ahLst/>
            <a:cxnLst/>
            <a:rect l="l" t="t" r="r" b="b"/>
            <a:pathLst>
              <a:path w="3182" h="3181" extrusionOk="0">
                <a:moveTo>
                  <a:pt x="1596" y="861"/>
                </a:moveTo>
                <a:cubicBezTo>
                  <a:pt x="1958" y="861"/>
                  <a:pt x="2330" y="1223"/>
                  <a:pt x="2330" y="1595"/>
                </a:cubicBezTo>
                <a:cubicBezTo>
                  <a:pt x="2330" y="2085"/>
                  <a:pt x="1958" y="2329"/>
                  <a:pt x="1596" y="2329"/>
                </a:cubicBezTo>
                <a:cubicBezTo>
                  <a:pt x="1107" y="2329"/>
                  <a:pt x="862" y="2085"/>
                  <a:pt x="862" y="1595"/>
                </a:cubicBezTo>
                <a:cubicBezTo>
                  <a:pt x="862" y="1223"/>
                  <a:pt x="1107" y="861"/>
                  <a:pt x="1596" y="861"/>
                </a:cubicBezTo>
                <a:close/>
                <a:moveTo>
                  <a:pt x="1596" y="0"/>
                </a:moveTo>
                <a:cubicBezTo>
                  <a:pt x="735" y="0"/>
                  <a:pt x="1" y="734"/>
                  <a:pt x="1" y="1595"/>
                </a:cubicBezTo>
                <a:cubicBezTo>
                  <a:pt x="1" y="2574"/>
                  <a:pt x="735" y="3181"/>
                  <a:pt x="1596" y="3181"/>
                </a:cubicBezTo>
                <a:cubicBezTo>
                  <a:pt x="2447" y="3181"/>
                  <a:pt x="3181" y="2574"/>
                  <a:pt x="3181" y="1595"/>
                </a:cubicBezTo>
                <a:cubicBezTo>
                  <a:pt x="3181" y="734"/>
                  <a:pt x="2447" y="0"/>
                  <a:pt x="15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6"/>
          <p:cNvSpPr/>
          <p:nvPr/>
        </p:nvSpPr>
        <p:spPr>
          <a:xfrm flipH="1">
            <a:off x="6921175" y="0"/>
            <a:ext cx="2241875" cy="1017458"/>
          </a:xfrm>
          <a:custGeom>
            <a:avLst/>
            <a:gdLst/>
            <a:ahLst/>
            <a:cxnLst/>
            <a:rect l="l" t="t" r="r" b="b"/>
            <a:pathLst>
              <a:path w="48096" h="21828" extrusionOk="0">
                <a:moveTo>
                  <a:pt x="1" y="0"/>
                </a:moveTo>
                <a:lnTo>
                  <a:pt x="1" y="16562"/>
                </a:lnTo>
                <a:cubicBezTo>
                  <a:pt x="659" y="16562"/>
                  <a:pt x="1370" y="16672"/>
                  <a:pt x="2028" y="16782"/>
                </a:cubicBezTo>
                <a:cubicBezTo>
                  <a:pt x="7130" y="17716"/>
                  <a:pt x="11737" y="20292"/>
                  <a:pt x="16725" y="21388"/>
                </a:cubicBezTo>
                <a:cubicBezTo>
                  <a:pt x="17932" y="21665"/>
                  <a:pt x="19248" y="21827"/>
                  <a:pt x="20512" y="21827"/>
                </a:cubicBezTo>
                <a:cubicBezTo>
                  <a:pt x="24513" y="21827"/>
                  <a:pt x="28519" y="20401"/>
                  <a:pt x="30436" y="17058"/>
                </a:cubicBezTo>
                <a:cubicBezTo>
                  <a:pt x="32081" y="14097"/>
                  <a:pt x="31700" y="10310"/>
                  <a:pt x="33617" y="7516"/>
                </a:cubicBezTo>
                <a:cubicBezTo>
                  <a:pt x="36688" y="3071"/>
                  <a:pt x="43708" y="3567"/>
                  <a:pt x="47933" y="167"/>
                </a:cubicBezTo>
                <a:lnTo>
                  <a:pt x="480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6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3"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9"/>
          <p:cNvSpPr txBox="1">
            <a:spLocks noGrp="1"/>
          </p:cNvSpPr>
          <p:nvPr>
            <p:ph type="title"/>
          </p:nvPr>
        </p:nvSpPr>
        <p:spPr>
          <a:xfrm>
            <a:off x="5047738" y="2377813"/>
            <a:ext cx="3023700" cy="4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2" name="Google Shape;672;p29"/>
          <p:cNvSpPr txBox="1">
            <a:spLocks noGrp="1"/>
          </p:cNvSpPr>
          <p:nvPr>
            <p:ph type="subTitle" idx="1"/>
          </p:nvPr>
        </p:nvSpPr>
        <p:spPr>
          <a:xfrm>
            <a:off x="5048188" y="3037423"/>
            <a:ext cx="3022800" cy="3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73" name="Google Shape;673;p29"/>
          <p:cNvSpPr txBox="1">
            <a:spLocks noGrp="1"/>
          </p:cNvSpPr>
          <p:nvPr>
            <p:ph type="title" idx="2" hasCustomPrompt="1"/>
          </p:nvPr>
        </p:nvSpPr>
        <p:spPr>
          <a:xfrm>
            <a:off x="5046238" y="1752600"/>
            <a:ext cx="30267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74" name="Google Shape;674;p29"/>
          <p:cNvSpPr/>
          <p:nvPr/>
        </p:nvSpPr>
        <p:spPr>
          <a:xfrm flipH="1">
            <a:off x="-9" y="1083563"/>
            <a:ext cx="5044633" cy="4059944"/>
          </a:xfrm>
          <a:custGeom>
            <a:avLst/>
            <a:gdLst/>
            <a:ahLst/>
            <a:cxnLst/>
            <a:rect l="l" t="t" r="r" b="b"/>
            <a:pathLst>
              <a:path w="87748" h="70620" extrusionOk="0">
                <a:moveTo>
                  <a:pt x="33005" y="1"/>
                </a:moveTo>
                <a:cubicBezTo>
                  <a:pt x="31215" y="1"/>
                  <a:pt x="29421" y="142"/>
                  <a:pt x="27641" y="422"/>
                </a:cubicBezTo>
                <a:cubicBezTo>
                  <a:pt x="18208" y="1795"/>
                  <a:pt x="9104" y="7003"/>
                  <a:pt x="4006" y="15558"/>
                </a:cubicBezTo>
                <a:cubicBezTo>
                  <a:pt x="1373" y="20055"/>
                  <a:pt x="0" y="25267"/>
                  <a:pt x="0" y="30585"/>
                </a:cubicBezTo>
                <a:cubicBezTo>
                  <a:pt x="57" y="38811"/>
                  <a:pt x="2523" y="47533"/>
                  <a:pt x="8446" y="52960"/>
                </a:cubicBezTo>
                <a:cubicBezTo>
                  <a:pt x="11736" y="55979"/>
                  <a:pt x="15466" y="58392"/>
                  <a:pt x="19581" y="59980"/>
                </a:cubicBezTo>
                <a:cubicBezTo>
                  <a:pt x="24899" y="62012"/>
                  <a:pt x="29343" y="63380"/>
                  <a:pt x="33015" y="68097"/>
                </a:cubicBezTo>
                <a:cubicBezTo>
                  <a:pt x="33673" y="68922"/>
                  <a:pt x="34279" y="69742"/>
                  <a:pt x="34880" y="70620"/>
                </a:cubicBezTo>
                <a:lnTo>
                  <a:pt x="87748" y="70620"/>
                </a:lnTo>
                <a:lnTo>
                  <a:pt x="87748" y="4480"/>
                </a:lnTo>
                <a:cubicBezTo>
                  <a:pt x="85217" y="2840"/>
                  <a:pt x="82368" y="2255"/>
                  <a:pt x="79394" y="2255"/>
                </a:cubicBezTo>
                <a:cubicBezTo>
                  <a:pt x="73217" y="2255"/>
                  <a:pt x="66502" y="4781"/>
                  <a:pt x="60985" y="5634"/>
                </a:cubicBezTo>
                <a:cubicBezTo>
                  <a:pt x="60168" y="5761"/>
                  <a:pt x="59365" y="5818"/>
                  <a:pt x="58573" y="5818"/>
                </a:cubicBezTo>
                <a:cubicBezTo>
                  <a:pt x="52869" y="5818"/>
                  <a:pt x="47718" y="2840"/>
                  <a:pt x="42229" y="1299"/>
                </a:cubicBezTo>
                <a:cubicBezTo>
                  <a:pt x="39232" y="429"/>
                  <a:pt x="36125" y="1"/>
                  <a:pt x="330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9"/>
          <p:cNvSpPr/>
          <p:nvPr/>
        </p:nvSpPr>
        <p:spPr>
          <a:xfrm rot="-9831727">
            <a:off x="7882659" y="335274"/>
            <a:ext cx="597425" cy="1148551"/>
          </a:xfrm>
          <a:custGeom>
            <a:avLst/>
            <a:gdLst/>
            <a:ahLst/>
            <a:cxnLst/>
            <a:rect l="l" t="t" r="r" b="b"/>
            <a:pathLst>
              <a:path w="14220" h="27338" extrusionOk="0">
                <a:moveTo>
                  <a:pt x="7443" y="1"/>
                </a:moveTo>
                <a:cubicBezTo>
                  <a:pt x="7333" y="1"/>
                  <a:pt x="7223" y="54"/>
                  <a:pt x="7165" y="164"/>
                </a:cubicBezTo>
                <a:cubicBezTo>
                  <a:pt x="0" y="12126"/>
                  <a:pt x="4079" y="26950"/>
                  <a:pt x="4136" y="27060"/>
                </a:cubicBezTo>
                <a:cubicBezTo>
                  <a:pt x="4136" y="27228"/>
                  <a:pt x="4299" y="27338"/>
                  <a:pt x="4467" y="27338"/>
                </a:cubicBezTo>
                <a:lnTo>
                  <a:pt x="4577" y="27338"/>
                </a:lnTo>
                <a:cubicBezTo>
                  <a:pt x="4740" y="27280"/>
                  <a:pt x="4850" y="27060"/>
                  <a:pt x="4798" y="26897"/>
                </a:cubicBezTo>
                <a:cubicBezTo>
                  <a:pt x="4740" y="26729"/>
                  <a:pt x="882" y="12730"/>
                  <a:pt x="7443" y="1103"/>
                </a:cubicBezTo>
                <a:cubicBezTo>
                  <a:pt x="8598" y="3802"/>
                  <a:pt x="12954" y="14714"/>
                  <a:pt x="9537" y="25133"/>
                </a:cubicBezTo>
                <a:cubicBezTo>
                  <a:pt x="9480" y="25296"/>
                  <a:pt x="9590" y="25517"/>
                  <a:pt x="9758" y="25574"/>
                </a:cubicBezTo>
                <a:cubicBezTo>
                  <a:pt x="9796" y="25587"/>
                  <a:pt x="9837" y="25593"/>
                  <a:pt x="9879" y="25593"/>
                </a:cubicBezTo>
                <a:cubicBezTo>
                  <a:pt x="10015" y="25593"/>
                  <a:pt x="10155" y="25523"/>
                  <a:pt x="10199" y="25354"/>
                </a:cubicBezTo>
                <a:cubicBezTo>
                  <a:pt x="14220" y="13118"/>
                  <a:pt x="7827" y="332"/>
                  <a:pt x="7774" y="164"/>
                </a:cubicBezTo>
                <a:cubicBezTo>
                  <a:pt x="7716" y="54"/>
                  <a:pt x="7606" y="1"/>
                  <a:pt x="74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9"/>
          <p:cNvSpPr/>
          <p:nvPr/>
        </p:nvSpPr>
        <p:spPr>
          <a:xfrm rot="-9831727">
            <a:off x="7427557" y="121043"/>
            <a:ext cx="770980" cy="948611"/>
          </a:xfrm>
          <a:custGeom>
            <a:avLst/>
            <a:gdLst/>
            <a:ahLst/>
            <a:cxnLst/>
            <a:rect l="l" t="t" r="r" b="b"/>
            <a:pathLst>
              <a:path w="18351" h="22579" extrusionOk="0">
                <a:moveTo>
                  <a:pt x="18012" y="1"/>
                </a:moveTo>
                <a:cubicBezTo>
                  <a:pt x="17959" y="1"/>
                  <a:pt x="17903" y="15"/>
                  <a:pt x="17857" y="39"/>
                </a:cubicBezTo>
                <a:cubicBezTo>
                  <a:pt x="5181" y="5881"/>
                  <a:pt x="110" y="20321"/>
                  <a:pt x="53" y="20484"/>
                </a:cubicBezTo>
                <a:cubicBezTo>
                  <a:pt x="0" y="20652"/>
                  <a:pt x="110" y="20872"/>
                  <a:pt x="273" y="20925"/>
                </a:cubicBezTo>
                <a:cubicBezTo>
                  <a:pt x="314" y="20936"/>
                  <a:pt x="354" y="20940"/>
                  <a:pt x="393" y="20940"/>
                </a:cubicBezTo>
                <a:cubicBezTo>
                  <a:pt x="569" y="20940"/>
                  <a:pt x="725" y="20842"/>
                  <a:pt x="772" y="20705"/>
                </a:cubicBezTo>
                <a:cubicBezTo>
                  <a:pt x="825" y="20541"/>
                  <a:pt x="5564" y="6873"/>
                  <a:pt x="17526" y="974"/>
                </a:cubicBezTo>
                <a:lnTo>
                  <a:pt x="17526" y="974"/>
                </a:lnTo>
                <a:cubicBezTo>
                  <a:pt x="17028" y="3840"/>
                  <a:pt x="14383" y="15303"/>
                  <a:pt x="5622" y="21974"/>
                </a:cubicBezTo>
                <a:cubicBezTo>
                  <a:pt x="5511" y="22085"/>
                  <a:pt x="5454" y="22305"/>
                  <a:pt x="5564" y="22468"/>
                </a:cubicBezTo>
                <a:cubicBezTo>
                  <a:pt x="5622" y="22526"/>
                  <a:pt x="5732" y="22579"/>
                  <a:pt x="5842" y="22579"/>
                </a:cubicBezTo>
                <a:cubicBezTo>
                  <a:pt x="5952" y="22579"/>
                  <a:pt x="6005" y="22579"/>
                  <a:pt x="6063" y="22526"/>
                </a:cubicBezTo>
                <a:cubicBezTo>
                  <a:pt x="16314" y="14752"/>
                  <a:pt x="18351" y="590"/>
                  <a:pt x="18351" y="422"/>
                </a:cubicBezTo>
                <a:cubicBezTo>
                  <a:pt x="18351" y="312"/>
                  <a:pt x="18298" y="149"/>
                  <a:pt x="18188" y="92"/>
                </a:cubicBezTo>
                <a:cubicBezTo>
                  <a:pt x="18154" y="28"/>
                  <a:pt x="18085" y="1"/>
                  <a:pt x="1801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9"/>
          <p:cNvSpPr/>
          <p:nvPr/>
        </p:nvSpPr>
        <p:spPr>
          <a:xfrm rot="-9831727">
            <a:off x="7428756" y="-58563"/>
            <a:ext cx="791945" cy="252036"/>
          </a:xfrm>
          <a:custGeom>
            <a:avLst/>
            <a:gdLst/>
            <a:ahLst/>
            <a:cxnLst/>
            <a:rect l="l" t="t" r="r" b="b"/>
            <a:pathLst>
              <a:path w="18850" h="5999" extrusionOk="0">
                <a:moveTo>
                  <a:pt x="10781" y="1"/>
                </a:moveTo>
                <a:cubicBezTo>
                  <a:pt x="6483" y="1"/>
                  <a:pt x="3129" y="1265"/>
                  <a:pt x="2919" y="1369"/>
                </a:cubicBezTo>
                <a:cubicBezTo>
                  <a:pt x="2756" y="1426"/>
                  <a:pt x="2646" y="1647"/>
                  <a:pt x="2699" y="1810"/>
                </a:cubicBezTo>
                <a:cubicBezTo>
                  <a:pt x="2783" y="1978"/>
                  <a:pt x="2900" y="2051"/>
                  <a:pt x="3049" y="2051"/>
                </a:cubicBezTo>
                <a:cubicBezTo>
                  <a:pt x="3095" y="2051"/>
                  <a:pt x="3144" y="2044"/>
                  <a:pt x="3197" y="2030"/>
                </a:cubicBezTo>
                <a:cubicBezTo>
                  <a:pt x="3232" y="1995"/>
                  <a:pt x="6544" y="745"/>
                  <a:pt x="10783" y="745"/>
                </a:cubicBezTo>
                <a:cubicBezTo>
                  <a:pt x="12932" y="745"/>
                  <a:pt x="15318" y="1066"/>
                  <a:pt x="17637" y="2030"/>
                </a:cubicBezTo>
                <a:cubicBezTo>
                  <a:pt x="15485" y="2901"/>
                  <a:pt x="9197" y="5288"/>
                  <a:pt x="3718" y="5288"/>
                </a:cubicBezTo>
                <a:cubicBezTo>
                  <a:pt x="2595" y="5288"/>
                  <a:pt x="1506" y="5188"/>
                  <a:pt x="494" y="4954"/>
                </a:cubicBezTo>
                <a:cubicBezTo>
                  <a:pt x="455" y="4943"/>
                  <a:pt x="418" y="4939"/>
                  <a:pt x="383" y="4939"/>
                </a:cubicBezTo>
                <a:cubicBezTo>
                  <a:pt x="219" y="4939"/>
                  <a:pt x="100" y="5045"/>
                  <a:pt x="53" y="5227"/>
                </a:cubicBezTo>
                <a:cubicBezTo>
                  <a:pt x="0" y="5394"/>
                  <a:pt x="110" y="5615"/>
                  <a:pt x="331" y="5668"/>
                </a:cubicBezTo>
                <a:cubicBezTo>
                  <a:pt x="1376" y="5888"/>
                  <a:pt x="2478" y="5999"/>
                  <a:pt x="3748" y="5999"/>
                </a:cubicBezTo>
                <a:cubicBezTo>
                  <a:pt x="6226" y="5999"/>
                  <a:pt x="9039" y="5558"/>
                  <a:pt x="12289" y="4623"/>
                </a:cubicBezTo>
                <a:cubicBezTo>
                  <a:pt x="15873" y="3631"/>
                  <a:pt x="18629" y="2361"/>
                  <a:pt x="18682" y="2361"/>
                </a:cubicBezTo>
                <a:cubicBezTo>
                  <a:pt x="18792" y="2308"/>
                  <a:pt x="18849" y="2141"/>
                  <a:pt x="18849" y="2030"/>
                </a:cubicBezTo>
                <a:cubicBezTo>
                  <a:pt x="18849" y="1867"/>
                  <a:pt x="18792" y="1757"/>
                  <a:pt x="18682" y="1700"/>
                </a:cubicBezTo>
                <a:cubicBezTo>
                  <a:pt x="16014" y="415"/>
                  <a:pt x="13243" y="1"/>
                  <a:pt x="107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9"/>
          <p:cNvSpPr/>
          <p:nvPr/>
        </p:nvSpPr>
        <p:spPr>
          <a:xfrm rot="-9831727">
            <a:off x="8041994" y="-27516"/>
            <a:ext cx="201578" cy="99529"/>
          </a:xfrm>
          <a:custGeom>
            <a:avLst/>
            <a:gdLst/>
            <a:ahLst/>
            <a:cxnLst/>
            <a:rect l="l" t="t" r="r" b="b"/>
            <a:pathLst>
              <a:path w="4798" h="2369" extrusionOk="0">
                <a:moveTo>
                  <a:pt x="278" y="1"/>
                </a:moveTo>
                <a:cubicBezTo>
                  <a:pt x="221" y="1"/>
                  <a:pt x="110" y="111"/>
                  <a:pt x="57" y="221"/>
                </a:cubicBezTo>
                <a:cubicBezTo>
                  <a:pt x="0" y="384"/>
                  <a:pt x="57" y="605"/>
                  <a:pt x="278" y="662"/>
                </a:cubicBezTo>
                <a:cubicBezTo>
                  <a:pt x="278" y="662"/>
                  <a:pt x="331" y="715"/>
                  <a:pt x="388" y="715"/>
                </a:cubicBezTo>
                <a:cubicBezTo>
                  <a:pt x="719" y="882"/>
                  <a:pt x="1931" y="1376"/>
                  <a:pt x="3417" y="2368"/>
                </a:cubicBezTo>
                <a:lnTo>
                  <a:pt x="4797" y="2368"/>
                </a:lnTo>
                <a:cubicBezTo>
                  <a:pt x="4026" y="1817"/>
                  <a:pt x="3254" y="1376"/>
                  <a:pt x="2646" y="1046"/>
                </a:cubicBezTo>
                <a:cubicBezTo>
                  <a:pt x="1601" y="441"/>
                  <a:pt x="829" y="111"/>
                  <a:pt x="609" y="53"/>
                </a:cubicBezTo>
                <a:cubicBezTo>
                  <a:pt x="551" y="1"/>
                  <a:pt x="551" y="1"/>
                  <a:pt x="4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9"/>
          <p:cNvSpPr/>
          <p:nvPr/>
        </p:nvSpPr>
        <p:spPr>
          <a:xfrm rot="-9831727">
            <a:off x="8589739" y="193910"/>
            <a:ext cx="629859" cy="147045"/>
          </a:xfrm>
          <a:custGeom>
            <a:avLst/>
            <a:gdLst/>
            <a:ahLst/>
            <a:cxnLst/>
            <a:rect l="l" t="t" r="r" b="b"/>
            <a:pathLst>
              <a:path w="14992" h="3500" extrusionOk="0">
                <a:moveTo>
                  <a:pt x="11203" y="1"/>
                </a:moveTo>
                <a:cubicBezTo>
                  <a:pt x="5338" y="1"/>
                  <a:pt x="418" y="3019"/>
                  <a:pt x="168" y="3169"/>
                </a:cubicBezTo>
                <a:cubicBezTo>
                  <a:pt x="110" y="3226"/>
                  <a:pt x="0" y="3336"/>
                  <a:pt x="0" y="3499"/>
                </a:cubicBezTo>
                <a:lnTo>
                  <a:pt x="1213" y="3499"/>
                </a:lnTo>
                <a:cubicBezTo>
                  <a:pt x="1213" y="3446"/>
                  <a:pt x="1213" y="3446"/>
                  <a:pt x="1160" y="3446"/>
                </a:cubicBezTo>
                <a:cubicBezTo>
                  <a:pt x="2631" y="2643"/>
                  <a:pt x="6671" y="717"/>
                  <a:pt x="11258" y="717"/>
                </a:cubicBezTo>
                <a:cubicBezTo>
                  <a:pt x="12334" y="717"/>
                  <a:pt x="13440" y="823"/>
                  <a:pt x="14550" y="1074"/>
                </a:cubicBezTo>
                <a:cubicBezTo>
                  <a:pt x="14569" y="1093"/>
                  <a:pt x="14588" y="1100"/>
                  <a:pt x="14608" y="1100"/>
                </a:cubicBezTo>
                <a:cubicBezTo>
                  <a:pt x="14649" y="1100"/>
                  <a:pt x="14697" y="1074"/>
                  <a:pt x="14771" y="1074"/>
                </a:cubicBezTo>
                <a:cubicBezTo>
                  <a:pt x="14828" y="1021"/>
                  <a:pt x="14938" y="911"/>
                  <a:pt x="14938" y="801"/>
                </a:cubicBezTo>
                <a:cubicBezTo>
                  <a:pt x="14991" y="633"/>
                  <a:pt x="14881" y="413"/>
                  <a:pt x="14718" y="413"/>
                </a:cubicBezTo>
                <a:cubicBezTo>
                  <a:pt x="14056" y="250"/>
                  <a:pt x="13448" y="140"/>
                  <a:pt x="12844" y="82"/>
                </a:cubicBezTo>
                <a:cubicBezTo>
                  <a:pt x="12291" y="26"/>
                  <a:pt x="11743" y="1"/>
                  <a:pt x="112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9"/>
          <p:cNvSpPr/>
          <p:nvPr/>
        </p:nvSpPr>
        <p:spPr>
          <a:xfrm rot="-9831727">
            <a:off x="8354527" y="281769"/>
            <a:ext cx="870677" cy="880886"/>
          </a:xfrm>
          <a:custGeom>
            <a:avLst/>
            <a:gdLst/>
            <a:ahLst/>
            <a:cxnLst/>
            <a:rect l="l" t="t" r="r" b="b"/>
            <a:pathLst>
              <a:path w="20724" h="20967" extrusionOk="0">
                <a:moveTo>
                  <a:pt x="364" y="1"/>
                </a:moveTo>
                <a:cubicBezTo>
                  <a:pt x="267" y="1"/>
                  <a:pt x="189" y="39"/>
                  <a:pt x="111" y="80"/>
                </a:cubicBezTo>
                <a:cubicBezTo>
                  <a:pt x="53" y="190"/>
                  <a:pt x="1" y="300"/>
                  <a:pt x="53" y="464"/>
                </a:cubicBezTo>
                <a:cubicBezTo>
                  <a:pt x="4022" y="13801"/>
                  <a:pt x="17637" y="20856"/>
                  <a:pt x="17747" y="20913"/>
                </a:cubicBezTo>
                <a:cubicBezTo>
                  <a:pt x="17800" y="20966"/>
                  <a:pt x="17858" y="20966"/>
                  <a:pt x="17910" y="20966"/>
                </a:cubicBezTo>
                <a:cubicBezTo>
                  <a:pt x="18021" y="20966"/>
                  <a:pt x="18188" y="20913"/>
                  <a:pt x="18241" y="20803"/>
                </a:cubicBezTo>
                <a:cubicBezTo>
                  <a:pt x="18299" y="20583"/>
                  <a:pt x="18241" y="20362"/>
                  <a:pt x="18078" y="20305"/>
                </a:cubicBezTo>
                <a:cubicBezTo>
                  <a:pt x="17968" y="20252"/>
                  <a:pt x="5014" y="13528"/>
                  <a:pt x="935" y="905"/>
                </a:cubicBezTo>
                <a:lnTo>
                  <a:pt x="935" y="905"/>
                </a:lnTo>
                <a:cubicBezTo>
                  <a:pt x="3691" y="1844"/>
                  <a:pt x="14661" y="6032"/>
                  <a:pt x="20005" y="15622"/>
                </a:cubicBezTo>
                <a:cubicBezTo>
                  <a:pt x="20084" y="15740"/>
                  <a:pt x="20221" y="15830"/>
                  <a:pt x="20354" y="15830"/>
                </a:cubicBezTo>
                <a:cubicBezTo>
                  <a:pt x="20405" y="15830"/>
                  <a:pt x="20456" y="15816"/>
                  <a:pt x="20503" y="15785"/>
                </a:cubicBezTo>
                <a:cubicBezTo>
                  <a:pt x="20666" y="15675"/>
                  <a:pt x="20724" y="15455"/>
                  <a:pt x="20613" y="15292"/>
                </a:cubicBezTo>
                <a:cubicBezTo>
                  <a:pt x="14383" y="4048"/>
                  <a:pt x="605" y="23"/>
                  <a:pt x="494" y="23"/>
                </a:cubicBezTo>
                <a:cubicBezTo>
                  <a:pt x="447" y="7"/>
                  <a:pt x="404" y="1"/>
                  <a:pt x="3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"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0"/>
          <p:cNvSpPr/>
          <p:nvPr/>
        </p:nvSpPr>
        <p:spPr>
          <a:xfrm>
            <a:off x="5292550" y="2043851"/>
            <a:ext cx="3851479" cy="3099688"/>
          </a:xfrm>
          <a:custGeom>
            <a:avLst/>
            <a:gdLst/>
            <a:ahLst/>
            <a:cxnLst/>
            <a:rect l="l" t="t" r="r" b="b"/>
            <a:pathLst>
              <a:path w="87748" h="70620" extrusionOk="0">
                <a:moveTo>
                  <a:pt x="33005" y="1"/>
                </a:moveTo>
                <a:cubicBezTo>
                  <a:pt x="31215" y="1"/>
                  <a:pt x="29421" y="142"/>
                  <a:pt x="27641" y="422"/>
                </a:cubicBezTo>
                <a:cubicBezTo>
                  <a:pt x="18208" y="1795"/>
                  <a:pt x="9104" y="7003"/>
                  <a:pt x="4006" y="15558"/>
                </a:cubicBezTo>
                <a:cubicBezTo>
                  <a:pt x="1373" y="20055"/>
                  <a:pt x="0" y="25267"/>
                  <a:pt x="0" y="30585"/>
                </a:cubicBezTo>
                <a:cubicBezTo>
                  <a:pt x="57" y="38811"/>
                  <a:pt x="2523" y="47533"/>
                  <a:pt x="8446" y="52960"/>
                </a:cubicBezTo>
                <a:cubicBezTo>
                  <a:pt x="11736" y="55979"/>
                  <a:pt x="15466" y="58392"/>
                  <a:pt x="19581" y="59980"/>
                </a:cubicBezTo>
                <a:cubicBezTo>
                  <a:pt x="24899" y="62012"/>
                  <a:pt x="29343" y="63380"/>
                  <a:pt x="33015" y="68097"/>
                </a:cubicBezTo>
                <a:cubicBezTo>
                  <a:pt x="33673" y="68922"/>
                  <a:pt x="34279" y="69742"/>
                  <a:pt x="34880" y="70620"/>
                </a:cubicBezTo>
                <a:lnTo>
                  <a:pt x="87748" y="70620"/>
                </a:lnTo>
                <a:lnTo>
                  <a:pt x="87748" y="4480"/>
                </a:lnTo>
                <a:cubicBezTo>
                  <a:pt x="85217" y="2840"/>
                  <a:pt x="82368" y="2255"/>
                  <a:pt x="79394" y="2255"/>
                </a:cubicBezTo>
                <a:cubicBezTo>
                  <a:pt x="73217" y="2255"/>
                  <a:pt x="66502" y="4781"/>
                  <a:pt x="60985" y="5634"/>
                </a:cubicBezTo>
                <a:cubicBezTo>
                  <a:pt x="60168" y="5761"/>
                  <a:pt x="59365" y="5818"/>
                  <a:pt x="58573" y="5818"/>
                </a:cubicBezTo>
                <a:cubicBezTo>
                  <a:pt x="52869" y="5818"/>
                  <a:pt x="47718" y="2840"/>
                  <a:pt x="42229" y="1299"/>
                </a:cubicBezTo>
                <a:cubicBezTo>
                  <a:pt x="39232" y="429"/>
                  <a:pt x="36125" y="1"/>
                  <a:pt x="330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30"/>
          <p:cNvSpPr/>
          <p:nvPr/>
        </p:nvSpPr>
        <p:spPr>
          <a:xfrm flipH="1">
            <a:off x="6921175" y="0"/>
            <a:ext cx="2241875" cy="1017458"/>
          </a:xfrm>
          <a:custGeom>
            <a:avLst/>
            <a:gdLst/>
            <a:ahLst/>
            <a:cxnLst/>
            <a:rect l="l" t="t" r="r" b="b"/>
            <a:pathLst>
              <a:path w="48096" h="21828" extrusionOk="0">
                <a:moveTo>
                  <a:pt x="1" y="0"/>
                </a:moveTo>
                <a:lnTo>
                  <a:pt x="1" y="16562"/>
                </a:lnTo>
                <a:cubicBezTo>
                  <a:pt x="659" y="16562"/>
                  <a:pt x="1370" y="16672"/>
                  <a:pt x="2028" y="16782"/>
                </a:cubicBezTo>
                <a:cubicBezTo>
                  <a:pt x="7130" y="17716"/>
                  <a:pt x="11737" y="20292"/>
                  <a:pt x="16725" y="21388"/>
                </a:cubicBezTo>
                <a:cubicBezTo>
                  <a:pt x="17932" y="21665"/>
                  <a:pt x="19248" y="21827"/>
                  <a:pt x="20512" y="21827"/>
                </a:cubicBezTo>
                <a:cubicBezTo>
                  <a:pt x="24513" y="21827"/>
                  <a:pt x="28519" y="20401"/>
                  <a:pt x="30436" y="17058"/>
                </a:cubicBezTo>
                <a:cubicBezTo>
                  <a:pt x="32081" y="14097"/>
                  <a:pt x="31700" y="10310"/>
                  <a:pt x="33617" y="7516"/>
                </a:cubicBezTo>
                <a:cubicBezTo>
                  <a:pt x="36688" y="3071"/>
                  <a:pt x="43708" y="3567"/>
                  <a:pt x="47933" y="167"/>
                </a:cubicBezTo>
                <a:lnTo>
                  <a:pt x="480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0"/>
          <p:cNvSpPr/>
          <p:nvPr/>
        </p:nvSpPr>
        <p:spPr>
          <a:xfrm flipH="1">
            <a:off x="-12" y="2467203"/>
            <a:ext cx="3005958" cy="2676355"/>
          </a:xfrm>
          <a:custGeom>
            <a:avLst/>
            <a:gdLst/>
            <a:ahLst/>
            <a:cxnLst/>
            <a:rect l="l" t="t" r="r" b="b"/>
            <a:pathLst>
              <a:path w="89503" h="79689" extrusionOk="0">
                <a:moveTo>
                  <a:pt x="89503" y="0"/>
                </a:moveTo>
                <a:cubicBezTo>
                  <a:pt x="86269" y="4058"/>
                  <a:pt x="82044" y="7187"/>
                  <a:pt x="76727" y="8665"/>
                </a:cubicBezTo>
                <a:cubicBezTo>
                  <a:pt x="72173" y="9929"/>
                  <a:pt x="67456" y="9929"/>
                  <a:pt x="62740" y="10367"/>
                </a:cubicBezTo>
                <a:cubicBezTo>
                  <a:pt x="58352" y="10859"/>
                  <a:pt x="53965" y="11684"/>
                  <a:pt x="49744" y="12943"/>
                </a:cubicBezTo>
                <a:cubicBezTo>
                  <a:pt x="46893" y="13820"/>
                  <a:pt x="44041" y="14974"/>
                  <a:pt x="41680" y="16839"/>
                </a:cubicBezTo>
                <a:cubicBezTo>
                  <a:pt x="38280" y="19524"/>
                  <a:pt x="36306" y="21937"/>
                  <a:pt x="38557" y="25228"/>
                </a:cubicBezTo>
                <a:cubicBezTo>
                  <a:pt x="41737" y="29782"/>
                  <a:pt x="36582" y="33182"/>
                  <a:pt x="34880" y="34388"/>
                </a:cubicBezTo>
                <a:cubicBezTo>
                  <a:pt x="29725" y="38227"/>
                  <a:pt x="23749" y="40912"/>
                  <a:pt x="17550" y="42777"/>
                </a:cubicBezTo>
                <a:cubicBezTo>
                  <a:pt x="12175" y="44370"/>
                  <a:pt x="6143" y="45629"/>
                  <a:pt x="2799" y="50126"/>
                </a:cubicBezTo>
                <a:cubicBezTo>
                  <a:pt x="658" y="53087"/>
                  <a:pt x="110" y="56983"/>
                  <a:pt x="110" y="60656"/>
                </a:cubicBezTo>
                <a:cubicBezTo>
                  <a:pt x="0" y="66745"/>
                  <a:pt x="1374" y="73379"/>
                  <a:pt x="6033" y="77385"/>
                </a:cubicBezTo>
                <a:cubicBezTo>
                  <a:pt x="7130" y="78315"/>
                  <a:pt x="8336" y="79083"/>
                  <a:pt x="9600" y="79688"/>
                </a:cubicBezTo>
                <a:lnTo>
                  <a:pt x="89503" y="79688"/>
                </a:lnTo>
                <a:lnTo>
                  <a:pt x="895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0"/>
          <p:cNvSpPr/>
          <p:nvPr/>
        </p:nvSpPr>
        <p:spPr>
          <a:xfrm flipH="1">
            <a:off x="-6" y="4"/>
            <a:ext cx="1567578" cy="1608622"/>
          </a:xfrm>
          <a:custGeom>
            <a:avLst/>
            <a:gdLst/>
            <a:ahLst/>
            <a:cxnLst/>
            <a:rect l="l" t="t" r="r" b="b"/>
            <a:pathLst>
              <a:path w="72987" h="74898" extrusionOk="0">
                <a:moveTo>
                  <a:pt x="0" y="1"/>
                </a:moveTo>
                <a:cubicBezTo>
                  <a:pt x="1564" y="19745"/>
                  <a:pt x="13398" y="38382"/>
                  <a:pt x="30625" y="48153"/>
                </a:cubicBezTo>
                <a:cubicBezTo>
                  <a:pt x="35109" y="50720"/>
                  <a:pt x="39945" y="52735"/>
                  <a:pt x="44325" y="55555"/>
                </a:cubicBezTo>
                <a:cubicBezTo>
                  <a:pt x="54048" y="61954"/>
                  <a:pt x="61853" y="72681"/>
                  <a:pt x="72987" y="74897"/>
                </a:cubicBezTo>
                <a:lnTo>
                  <a:pt x="72987" y="17025"/>
                </a:lnTo>
                <a:lnTo>
                  <a:pt x="72431" y="1963"/>
                </a:lnTo>
                <a:cubicBezTo>
                  <a:pt x="72129" y="1258"/>
                  <a:pt x="71677" y="605"/>
                  <a:pt x="711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taatliches"/>
              <a:buNone/>
              <a:defRPr sz="30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2" r:id="rId6"/>
    <p:sldLayoutId id="2147483672" r:id="rId7"/>
    <p:sldLayoutId id="2147483675" r:id="rId8"/>
    <p:sldLayoutId id="214748367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5"/>
          <p:cNvSpPr txBox="1">
            <a:spLocks noGrp="1"/>
          </p:cNvSpPr>
          <p:nvPr>
            <p:ph type="ctrTitle"/>
          </p:nvPr>
        </p:nvSpPr>
        <p:spPr>
          <a:xfrm>
            <a:off x="2557600" y="554825"/>
            <a:ext cx="5873400" cy="13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Legalização de drogas leves</a:t>
            </a:r>
            <a:endParaRPr dirty="0"/>
          </a:p>
        </p:txBody>
      </p:sp>
      <p:sp>
        <p:nvSpPr>
          <p:cNvPr id="721" name="Google Shape;721;p35"/>
          <p:cNvSpPr txBox="1">
            <a:spLocks noGrp="1"/>
          </p:cNvSpPr>
          <p:nvPr>
            <p:ph type="subTitle" idx="1"/>
          </p:nvPr>
        </p:nvSpPr>
        <p:spPr>
          <a:xfrm>
            <a:off x="4476175" y="2110800"/>
            <a:ext cx="3954600" cy="4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Juno Oliveira, Nº 21, 11ºITM1</a:t>
            </a:r>
            <a:endParaRPr dirty="0"/>
          </a:p>
        </p:txBody>
      </p:sp>
      <p:grpSp>
        <p:nvGrpSpPr>
          <p:cNvPr id="722" name="Google Shape;722;p35"/>
          <p:cNvGrpSpPr/>
          <p:nvPr/>
        </p:nvGrpSpPr>
        <p:grpSpPr>
          <a:xfrm>
            <a:off x="102575" y="2065325"/>
            <a:ext cx="4402536" cy="2819528"/>
            <a:chOff x="102575" y="2065325"/>
            <a:chExt cx="4402536" cy="2819528"/>
          </a:xfrm>
        </p:grpSpPr>
        <p:sp>
          <p:nvSpPr>
            <p:cNvPr id="723" name="Google Shape;723;p35"/>
            <p:cNvSpPr/>
            <p:nvPr/>
          </p:nvSpPr>
          <p:spPr>
            <a:xfrm>
              <a:off x="1531541" y="3648901"/>
              <a:ext cx="47049" cy="128785"/>
            </a:xfrm>
            <a:custGeom>
              <a:avLst/>
              <a:gdLst/>
              <a:ahLst/>
              <a:cxnLst/>
              <a:rect l="l" t="t" r="r" b="b"/>
              <a:pathLst>
                <a:path w="2116" h="5792" extrusionOk="0">
                  <a:moveTo>
                    <a:pt x="0" y="1"/>
                  </a:moveTo>
                  <a:lnTo>
                    <a:pt x="0" y="5791"/>
                  </a:lnTo>
                  <a:lnTo>
                    <a:pt x="2116" y="5791"/>
                  </a:lnTo>
                  <a:lnTo>
                    <a:pt x="2116" y="1"/>
                  </a:lnTo>
                  <a:close/>
                </a:path>
              </a:pathLst>
            </a:custGeom>
            <a:solidFill>
              <a:srgbClr val="679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1491230" y="3690301"/>
              <a:ext cx="127696" cy="45982"/>
            </a:xfrm>
            <a:custGeom>
              <a:avLst/>
              <a:gdLst/>
              <a:ahLst/>
              <a:cxnLst/>
              <a:rect l="l" t="t" r="r" b="b"/>
              <a:pathLst>
                <a:path w="5743" h="2068" extrusionOk="0">
                  <a:moveTo>
                    <a:pt x="0" y="0"/>
                  </a:moveTo>
                  <a:lnTo>
                    <a:pt x="0" y="2067"/>
                  </a:lnTo>
                  <a:lnTo>
                    <a:pt x="5742" y="2067"/>
                  </a:lnTo>
                  <a:lnTo>
                    <a:pt x="5742" y="0"/>
                  </a:lnTo>
                  <a:close/>
                </a:path>
              </a:pathLst>
            </a:custGeom>
            <a:solidFill>
              <a:srgbClr val="679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515797" y="4364501"/>
              <a:ext cx="3989315" cy="344954"/>
            </a:xfrm>
            <a:custGeom>
              <a:avLst/>
              <a:gdLst/>
              <a:ahLst/>
              <a:cxnLst/>
              <a:rect l="l" t="t" r="r" b="b"/>
              <a:pathLst>
                <a:path w="179416" h="15514" extrusionOk="0">
                  <a:moveTo>
                    <a:pt x="90766" y="0"/>
                  </a:moveTo>
                  <a:cubicBezTo>
                    <a:pt x="41807" y="0"/>
                    <a:pt x="1" y="0"/>
                    <a:pt x="2116" y="8362"/>
                  </a:cubicBezTo>
                  <a:cubicBezTo>
                    <a:pt x="3273" y="12947"/>
                    <a:pt x="41807" y="15514"/>
                    <a:pt x="90766" y="15514"/>
                  </a:cubicBezTo>
                  <a:cubicBezTo>
                    <a:pt x="139724" y="15514"/>
                    <a:pt x="179415" y="12996"/>
                    <a:pt x="179415" y="8362"/>
                  </a:cubicBezTo>
                  <a:cubicBezTo>
                    <a:pt x="179415" y="0"/>
                    <a:pt x="139724" y="0"/>
                    <a:pt x="90766" y="0"/>
                  </a:cubicBezTo>
                  <a:close/>
                </a:path>
              </a:pathLst>
            </a:custGeom>
            <a:solidFill>
              <a:srgbClr val="93B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1354598" y="2732788"/>
              <a:ext cx="1412323" cy="1710161"/>
            </a:xfrm>
            <a:custGeom>
              <a:avLst/>
              <a:gdLst/>
              <a:ahLst/>
              <a:cxnLst/>
              <a:rect l="l" t="t" r="r" b="b"/>
              <a:pathLst>
                <a:path w="63518" h="76913" extrusionOk="0">
                  <a:moveTo>
                    <a:pt x="5238" y="1"/>
                  </a:moveTo>
                  <a:cubicBezTo>
                    <a:pt x="2571" y="1"/>
                    <a:pt x="355" y="2165"/>
                    <a:pt x="355" y="4836"/>
                  </a:cubicBezTo>
                  <a:lnTo>
                    <a:pt x="0" y="71726"/>
                  </a:lnTo>
                  <a:cubicBezTo>
                    <a:pt x="0" y="74446"/>
                    <a:pt x="2168" y="76610"/>
                    <a:pt x="4888" y="76662"/>
                  </a:cubicBezTo>
                  <a:lnTo>
                    <a:pt x="58227" y="76912"/>
                  </a:lnTo>
                  <a:cubicBezTo>
                    <a:pt x="60947" y="76912"/>
                    <a:pt x="63163" y="74748"/>
                    <a:pt x="63163" y="72028"/>
                  </a:cubicBezTo>
                  <a:lnTo>
                    <a:pt x="63517" y="5187"/>
                  </a:lnTo>
                  <a:cubicBezTo>
                    <a:pt x="63517" y="2467"/>
                    <a:pt x="61350" y="303"/>
                    <a:pt x="58630" y="251"/>
                  </a:cubicBezTo>
                  <a:lnTo>
                    <a:pt x="5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1782414" y="2681270"/>
              <a:ext cx="565636" cy="134433"/>
            </a:xfrm>
            <a:custGeom>
              <a:avLst/>
              <a:gdLst/>
              <a:ahLst/>
              <a:cxnLst/>
              <a:rect l="l" t="t" r="r" b="b"/>
              <a:pathLst>
                <a:path w="25439" h="6046" extrusionOk="0">
                  <a:moveTo>
                    <a:pt x="705" y="1"/>
                  </a:moveTo>
                  <a:cubicBezTo>
                    <a:pt x="302" y="1"/>
                    <a:pt x="0" y="303"/>
                    <a:pt x="0" y="654"/>
                  </a:cubicBezTo>
                  <a:lnTo>
                    <a:pt x="0" y="5239"/>
                  </a:lnTo>
                  <a:cubicBezTo>
                    <a:pt x="0" y="5642"/>
                    <a:pt x="302" y="5944"/>
                    <a:pt x="657" y="5944"/>
                  </a:cubicBezTo>
                  <a:lnTo>
                    <a:pt x="24681" y="6045"/>
                  </a:lnTo>
                  <a:cubicBezTo>
                    <a:pt x="25084" y="6045"/>
                    <a:pt x="25386" y="5743"/>
                    <a:pt x="25386" y="5388"/>
                  </a:cubicBezTo>
                  <a:lnTo>
                    <a:pt x="25438" y="807"/>
                  </a:lnTo>
                  <a:cubicBezTo>
                    <a:pt x="25438" y="404"/>
                    <a:pt x="25084" y="102"/>
                    <a:pt x="24733" y="102"/>
                  </a:cubicBezTo>
                  <a:lnTo>
                    <a:pt x="7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1795844" y="3318471"/>
              <a:ext cx="11229" cy="68395"/>
            </a:xfrm>
            <a:custGeom>
              <a:avLst/>
              <a:gdLst/>
              <a:ahLst/>
              <a:cxnLst/>
              <a:rect l="l" t="t" r="r" b="b"/>
              <a:pathLst>
                <a:path w="505" h="3076" extrusionOk="0">
                  <a:moveTo>
                    <a:pt x="254" y="1"/>
                  </a:moveTo>
                  <a:cubicBezTo>
                    <a:pt x="101" y="1"/>
                    <a:pt x="0" y="102"/>
                    <a:pt x="0" y="255"/>
                  </a:cubicBezTo>
                  <a:lnTo>
                    <a:pt x="0" y="2874"/>
                  </a:lnTo>
                  <a:cubicBezTo>
                    <a:pt x="0" y="2975"/>
                    <a:pt x="101" y="3075"/>
                    <a:pt x="254" y="3075"/>
                  </a:cubicBezTo>
                  <a:cubicBezTo>
                    <a:pt x="403" y="3075"/>
                    <a:pt x="504" y="2975"/>
                    <a:pt x="504" y="2874"/>
                  </a:cubicBezTo>
                  <a:lnTo>
                    <a:pt x="504" y="255"/>
                  </a:lnTo>
                  <a:cubicBezTo>
                    <a:pt x="504" y="102"/>
                    <a:pt x="403" y="1"/>
                    <a:pt x="254" y="1"/>
                  </a:cubicBezTo>
                  <a:close/>
                </a:path>
              </a:pathLst>
            </a:custGeom>
            <a:solidFill>
              <a:srgbClr val="679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1648006" y="3075491"/>
              <a:ext cx="306887" cy="306887"/>
            </a:xfrm>
            <a:custGeom>
              <a:avLst/>
              <a:gdLst/>
              <a:ahLst/>
              <a:cxnLst/>
              <a:rect l="l" t="t" r="r" b="b"/>
              <a:pathLst>
                <a:path w="13802" h="13802" extrusionOk="0">
                  <a:moveTo>
                    <a:pt x="6903" y="1"/>
                  </a:moveTo>
                  <a:cubicBezTo>
                    <a:pt x="6851" y="1"/>
                    <a:pt x="6803" y="49"/>
                    <a:pt x="6803" y="102"/>
                  </a:cubicBezTo>
                  <a:cubicBezTo>
                    <a:pt x="6347" y="1109"/>
                    <a:pt x="6045" y="2165"/>
                    <a:pt x="5795" y="3224"/>
                  </a:cubicBezTo>
                  <a:lnTo>
                    <a:pt x="5795" y="3426"/>
                  </a:lnTo>
                  <a:cubicBezTo>
                    <a:pt x="5743" y="3575"/>
                    <a:pt x="5694" y="3776"/>
                    <a:pt x="5694" y="3978"/>
                  </a:cubicBezTo>
                  <a:cubicBezTo>
                    <a:pt x="5642" y="4131"/>
                    <a:pt x="5642" y="4280"/>
                    <a:pt x="5594" y="4433"/>
                  </a:cubicBezTo>
                  <a:lnTo>
                    <a:pt x="5594" y="4784"/>
                  </a:lnTo>
                  <a:cubicBezTo>
                    <a:pt x="5541" y="4885"/>
                    <a:pt x="5541" y="4937"/>
                    <a:pt x="5541" y="5038"/>
                  </a:cubicBezTo>
                  <a:cubicBezTo>
                    <a:pt x="5493" y="5388"/>
                    <a:pt x="5493" y="5743"/>
                    <a:pt x="5493" y="6093"/>
                  </a:cubicBezTo>
                  <a:cubicBezTo>
                    <a:pt x="5493" y="7101"/>
                    <a:pt x="5594" y="8007"/>
                    <a:pt x="5844" y="8813"/>
                  </a:cubicBezTo>
                  <a:cubicBezTo>
                    <a:pt x="4486" y="7000"/>
                    <a:pt x="2269" y="5642"/>
                    <a:pt x="202" y="4985"/>
                  </a:cubicBezTo>
                  <a:cubicBezTo>
                    <a:pt x="154" y="4985"/>
                    <a:pt x="101" y="4985"/>
                    <a:pt x="53" y="5038"/>
                  </a:cubicBezTo>
                  <a:cubicBezTo>
                    <a:pt x="1" y="5038"/>
                    <a:pt x="1" y="5086"/>
                    <a:pt x="53" y="5138"/>
                  </a:cubicBezTo>
                  <a:cubicBezTo>
                    <a:pt x="907" y="7052"/>
                    <a:pt x="2370" y="9067"/>
                    <a:pt x="4284" y="10224"/>
                  </a:cubicBezTo>
                  <a:cubicBezTo>
                    <a:pt x="4186" y="10218"/>
                    <a:pt x="4086" y="10215"/>
                    <a:pt x="3986" y="10215"/>
                  </a:cubicBezTo>
                  <a:cubicBezTo>
                    <a:pt x="3267" y="10215"/>
                    <a:pt x="2503" y="10368"/>
                    <a:pt x="1665" y="10679"/>
                  </a:cubicBezTo>
                  <a:cubicBezTo>
                    <a:pt x="1613" y="10679"/>
                    <a:pt x="1564" y="10679"/>
                    <a:pt x="1564" y="10727"/>
                  </a:cubicBezTo>
                  <a:cubicBezTo>
                    <a:pt x="1463" y="10727"/>
                    <a:pt x="1363" y="10780"/>
                    <a:pt x="1262" y="10828"/>
                  </a:cubicBezTo>
                  <a:cubicBezTo>
                    <a:pt x="1210" y="10828"/>
                    <a:pt x="1161" y="10880"/>
                    <a:pt x="1109" y="10880"/>
                  </a:cubicBezTo>
                  <a:lnTo>
                    <a:pt x="807" y="11030"/>
                  </a:lnTo>
                  <a:lnTo>
                    <a:pt x="758" y="11082"/>
                  </a:lnTo>
                  <a:lnTo>
                    <a:pt x="758" y="11183"/>
                  </a:lnTo>
                  <a:cubicBezTo>
                    <a:pt x="758" y="11231"/>
                    <a:pt x="758" y="11283"/>
                    <a:pt x="807" y="11332"/>
                  </a:cubicBezTo>
                  <a:cubicBezTo>
                    <a:pt x="1814" y="11835"/>
                    <a:pt x="3023" y="12138"/>
                    <a:pt x="4183" y="12138"/>
                  </a:cubicBezTo>
                  <a:cubicBezTo>
                    <a:pt x="4534" y="12089"/>
                    <a:pt x="4788" y="12089"/>
                    <a:pt x="4889" y="12037"/>
                  </a:cubicBezTo>
                  <a:lnTo>
                    <a:pt x="4937" y="12037"/>
                  </a:lnTo>
                  <a:cubicBezTo>
                    <a:pt x="4586" y="12541"/>
                    <a:pt x="4385" y="13097"/>
                    <a:pt x="4284" y="13649"/>
                  </a:cubicBezTo>
                  <a:cubicBezTo>
                    <a:pt x="4284" y="13701"/>
                    <a:pt x="4284" y="13749"/>
                    <a:pt x="4332" y="13749"/>
                  </a:cubicBezTo>
                  <a:cubicBezTo>
                    <a:pt x="4359" y="13776"/>
                    <a:pt x="4384" y="13789"/>
                    <a:pt x="4409" y="13789"/>
                  </a:cubicBezTo>
                  <a:cubicBezTo>
                    <a:pt x="4434" y="13789"/>
                    <a:pt x="4459" y="13776"/>
                    <a:pt x="4486" y="13749"/>
                  </a:cubicBezTo>
                  <a:cubicBezTo>
                    <a:pt x="5694" y="13399"/>
                    <a:pt x="6803" y="12492"/>
                    <a:pt x="6903" y="11183"/>
                  </a:cubicBezTo>
                  <a:cubicBezTo>
                    <a:pt x="7004" y="12492"/>
                    <a:pt x="8112" y="13399"/>
                    <a:pt x="9321" y="13802"/>
                  </a:cubicBezTo>
                  <a:cubicBezTo>
                    <a:pt x="9369" y="13802"/>
                    <a:pt x="9422" y="13802"/>
                    <a:pt x="9470" y="13749"/>
                  </a:cubicBezTo>
                  <a:cubicBezTo>
                    <a:pt x="9523" y="13749"/>
                    <a:pt x="9523" y="13701"/>
                    <a:pt x="9523" y="13649"/>
                  </a:cubicBezTo>
                  <a:cubicBezTo>
                    <a:pt x="9422" y="13097"/>
                    <a:pt x="9220" y="12541"/>
                    <a:pt x="8918" y="12037"/>
                  </a:cubicBezTo>
                  <a:lnTo>
                    <a:pt x="8918" y="12037"/>
                  </a:lnTo>
                  <a:cubicBezTo>
                    <a:pt x="9221" y="12094"/>
                    <a:pt x="9532" y="12120"/>
                    <a:pt x="9846" y="12120"/>
                  </a:cubicBezTo>
                  <a:cubicBezTo>
                    <a:pt x="10936" y="12120"/>
                    <a:pt x="12057" y="11801"/>
                    <a:pt x="12996" y="11332"/>
                  </a:cubicBezTo>
                  <a:lnTo>
                    <a:pt x="13097" y="11231"/>
                  </a:lnTo>
                  <a:lnTo>
                    <a:pt x="13097" y="11183"/>
                  </a:lnTo>
                  <a:cubicBezTo>
                    <a:pt x="13097" y="11082"/>
                    <a:pt x="13048" y="11030"/>
                    <a:pt x="12996" y="11030"/>
                  </a:cubicBezTo>
                  <a:cubicBezTo>
                    <a:pt x="11940" y="10478"/>
                    <a:pt x="10731" y="10224"/>
                    <a:pt x="9523" y="10224"/>
                  </a:cubicBezTo>
                  <a:cubicBezTo>
                    <a:pt x="11384" y="9067"/>
                    <a:pt x="12895" y="7052"/>
                    <a:pt x="13802" y="5138"/>
                  </a:cubicBezTo>
                  <a:cubicBezTo>
                    <a:pt x="13802" y="5086"/>
                    <a:pt x="13802" y="5038"/>
                    <a:pt x="13754" y="5038"/>
                  </a:cubicBezTo>
                  <a:cubicBezTo>
                    <a:pt x="13754" y="4985"/>
                    <a:pt x="13701" y="4985"/>
                    <a:pt x="13653" y="4985"/>
                  </a:cubicBezTo>
                  <a:cubicBezTo>
                    <a:pt x="11586" y="5642"/>
                    <a:pt x="9369" y="7000"/>
                    <a:pt x="8011" y="8813"/>
                  </a:cubicBezTo>
                  <a:cubicBezTo>
                    <a:pt x="8765" y="5993"/>
                    <a:pt x="8161" y="2668"/>
                    <a:pt x="7004" y="102"/>
                  </a:cubicBezTo>
                  <a:cubicBezTo>
                    <a:pt x="7004" y="49"/>
                    <a:pt x="7004" y="49"/>
                    <a:pt x="6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1537189" y="2993689"/>
              <a:ext cx="533106" cy="533129"/>
            </a:xfrm>
            <a:custGeom>
              <a:avLst/>
              <a:gdLst/>
              <a:ahLst/>
              <a:cxnLst/>
              <a:rect l="l" t="t" r="r" b="b"/>
              <a:pathLst>
                <a:path w="23976" h="23977" extrusionOk="0">
                  <a:moveTo>
                    <a:pt x="11988" y="1411"/>
                  </a:moveTo>
                  <a:cubicBezTo>
                    <a:pt x="17831" y="1411"/>
                    <a:pt x="22566" y="6146"/>
                    <a:pt x="22566" y="11989"/>
                  </a:cubicBezTo>
                  <a:cubicBezTo>
                    <a:pt x="22566" y="17783"/>
                    <a:pt x="17831" y="22518"/>
                    <a:pt x="11988" y="22518"/>
                  </a:cubicBezTo>
                  <a:cubicBezTo>
                    <a:pt x="6194" y="22518"/>
                    <a:pt x="1459" y="17783"/>
                    <a:pt x="1459" y="11989"/>
                  </a:cubicBezTo>
                  <a:cubicBezTo>
                    <a:pt x="1459" y="6146"/>
                    <a:pt x="6194" y="1411"/>
                    <a:pt x="11988" y="1411"/>
                  </a:cubicBezTo>
                  <a:close/>
                  <a:moveTo>
                    <a:pt x="11988" y="1"/>
                  </a:moveTo>
                  <a:cubicBezTo>
                    <a:pt x="5388" y="1"/>
                    <a:pt x="0" y="5392"/>
                    <a:pt x="0" y="11989"/>
                  </a:cubicBezTo>
                  <a:cubicBezTo>
                    <a:pt x="0" y="18589"/>
                    <a:pt x="5388" y="23976"/>
                    <a:pt x="11988" y="23976"/>
                  </a:cubicBezTo>
                  <a:cubicBezTo>
                    <a:pt x="18637" y="23976"/>
                    <a:pt x="23976" y="18589"/>
                    <a:pt x="23976" y="11989"/>
                  </a:cubicBezTo>
                  <a:cubicBezTo>
                    <a:pt x="23976" y="5392"/>
                    <a:pt x="18637" y="1"/>
                    <a:pt x="11988" y="1"/>
                  </a:cubicBezTo>
                  <a:close/>
                </a:path>
              </a:pathLst>
            </a:custGeom>
            <a:solidFill>
              <a:srgbClr val="5B84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2136300" y="3129254"/>
              <a:ext cx="216213" cy="32463"/>
            </a:xfrm>
            <a:custGeom>
              <a:avLst/>
              <a:gdLst/>
              <a:ahLst/>
              <a:cxnLst/>
              <a:rect l="l" t="t" r="r" b="b"/>
              <a:pathLst>
                <a:path w="9724" h="1460" extrusionOk="0">
                  <a:moveTo>
                    <a:pt x="758" y="0"/>
                  </a:moveTo>
                  <a:cubicBezTo>
                    <a:pt x="355" y="0"/>
                    <a:pt x="1" y="351"/>
                    <a:pt x="1" y="754"/>
                  </a:cubicBezTo>
                  <a:cubicBezTo>
                    <a:pt x="1" y="1157"/>
                    <a:pt x="355" y="1459"/>
                    <a:pt x="758" y="1459"/>
                  </a:cubicBezTo>
                  <a:lnTo>
                    <a:pt x="9019" y="1459"/>
                  </a:lnTo>
                  <a:cubicBezTo>
                    <a:pt x="9422" y="1459"/>
                    <a:pt x="9724" y="1157"/>
                    <a:pt x="9724" y="754"/>
                  </a:cubicBezTo>
                  <a:cubicBezTo>
                    <a:pt x="9724" y="351"/>
                    <a:pt x="9422" y="0"/>
                    <a:pt x="9019" y="0"/>
                  </a:cubicBezTo>
                  <a:close/>
                </a:path>
              </a:pathLst>
            </a:custGeom>
            <a:solidFill>
              <a:srgbClr val="DD9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2136300" y="3206475"/>
              <a:ext cx="420064" cy="32552"/>
            </a:xfrm>
            <a:custGeom>
              <a:avLst/>
              <a:gdLst/>
              <a:ahLst/>
              <a:cxnLst/>
              <a:rect l="l" t="t" r="r" b="b"/>
              <a:pathLst>
                <a:path w="18892" h="1464" extrusionOk="0">
                  <a:moveTo>
                    <a:pt x="758" y="1"/>
                  </a:moveTo>
                  <a:cubicBezTo>
                    <a:pt x="355" y="1"/>
                    <a:pt x="1" y="356"/>
                    <a:pt x="1" y="758"/>
                  </a:cubicBezTo>
                  <a:cubicBezTo>
                    <a:pt x="1" y="1161"/>
                    <a:pt x="355" y="1464"/>
                    <a:pt x="758" y="1464"/>
                  </a:cubicBezTo>
                  <a:lnTo>
                    <a:pt x="18186" y="1464"/>
                  </a:lnTo>
                  <a:cubicBezTo>
                    <a:pt x="18589" y="1464"/>
                    <a:pt x="18891" y="1161"/>
                    <a:pt x="18891" y="758"/>
                  </a:cubicBezTo>
                  <a:cubicBezTo>
                    <a:pt x="18891" y="356"/>
                    <a:pt x="18589" y="1"/>
                    <a:pt x="18186" y="1"/>
                  </a:cubicBezTo>
                  <a:close/>
                </a:path>
              </a:pathLst>
            </a:custGeom>
            <a:solidFill>
              <a:srgbClr val="DD9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2136300" y="3283807"/>
              <a:ext cx="420064" cy="32463"/>
            </a:xfrm>
            <a:custGeom>
              <a:avLst/>
              <a:gdLst/>
              <a:ahLst/>
              <a:cxnLst/>
              <a:rect l="l" t="t" r="r" b="b"/>
              <a:pathLst>
                <a:path w="18892" h="1460" extrusionOk="0">
                  <a:moveTo>
                    <a:pt x="758" y="0"/>
                  </a:moveTo>
                  <a:cubicBezTo>
                    <a:pt x="355" y="0"/>
                    <a:pt x="1" y="303"/>
                    <a:pt x="1" y="706"/>
                  </a:cubicBezTo>
                  <a:cubicBezTo>
                    <a:pt x="1" y="1109"/>
                    <a:pt x="355" y="1459"/>
                    <a:pt x="758" y="1459"/>
                  </a:cubicBezTo>
                  <a:lnTo>
                    <a:pt x="18186" y="1459"/>
                  </a:lnTo>
                  <a:cubicBezTo>
                    <a:pt x="18589" y="1459"/>
                    <a:pt x="18891" y="1109"/>
                    <a:pt x="18891" y="706"/>
                  </a:cubicBezTo>
                  <a:cubicBezTo>
                    <a:pt x="18891" y="303"/>
                    <a:pt x="18589" y="0"/>
                    <a:pt x="18186" y="0"/>
                  </a:cubicBezTo>
                  <a:close/>
                </a:path>
              </a:pathLst>
            </a:custGeom>
            <a:solidFill>
              <a:srgbClr val="DD9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2136300" y="3361028"/>
              <a:ext cx="420064" cy="31396"/>
            </a:xfrm>
            <a:custGeom>
              <a:avLst/>
              <a:gdLst/>
              <a:ahLst/>
              <a:cxnLst/>
              <a:rect l="l" t="t" r="r" b="b"/>
              <a:pathLst>
                <a:path w="18892" h="1412" extrusionOk="0">
                  <a:moveTo>
                    <a:pt x="758" y="1"/>
                  </a:moveTo>
                  <a:cubicBezTo>
                    <a:pt x="355" y="1"/>
                    <a:pt x="1" y="303"/>
                    <a:pt x="1" y="706"/>
                  </a:cubicBezTo>
                  <a:cubicBezTo>
                    <a:pt x="1" y="1109"/>
                    <a:pt x="355" y="1411"/>
                    <a:pt x="758" y="1411"/>
                  </a:cubicBezTo>
                  <a:lnTo>
                    <a:pt x="18186" y="1411"/>
                  </a:lnTo>
                  <a:cubicBezTo>
                    <a:pt x="18589" y="1411"/>
                    <a:pt x="18891" y="1109"/>
                    <a:pt x="18891" y="706"/>
                  </a:cubicBezTo>
                  <a:cubicBezTo>
                    <a:pt x="18891" y="303"/>
                    <a:pt x="18589" y="1"/>
                    <a:pt x="18186" y="1"/>
                  </a:cubicBezTo>
                  <a:close/>
                </a:path>
              </a:pathLst>
            </a:custGeom>
            <a:solidFill>
              <a:srgbClr val="DD9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2136300" y="3437182"/>
              <a:ext cx="420064" cy="32552"/>
            </a:xfrm>
            <a:custGeom>
              <a:avLst/>
              <a:gdLst/>
              <a:ahLst/>
              <a:cxnLst/>
              <a:rect l="l" t="t" r="r" b="b"/>
              <a:pathLst>
                <a:path w="18892" h="1464" extrusionOk="0">
                  <a:moveTo>
                    <a:pt x="758" y="1"/>
                  </a:moveTo>
                  <a:cubicBezTo>
                    <a:pt x="355" y="1"/>
                    <a:pt x="1" y="356"/>
                    <a:pt x="1" y="758"/>
                  </a:cubicBezTo>
                  <a:cubicBezTo>
                    <a:pt x="1" y="1161"/>
                    <a:pt x="355" y="1464"/>
                    <a:pt x="758" y="1464"/>
                  </a:cubicBezTo>
                  <a:lnTo>
                    <a:pt x="18186" y="1464"/>
                  </a:lnTo>
                  <a:cubicBezTo>
                    <a:pt x="18589" y="1464"/>
                    <a:pt x="18891" y="1161"/>
                    <a:pt x="18891" y="758"/>
                  </a:cubicBezTo>
                  <a:cubicBezTo>
                    <a:pt x="18891" y="356"/>
                    <a:pt x="18589" y="1"/>
                    <a:pt x="18186" y="1"/>
                  </a:cubicBezTo>
                  <a:close/>
                </a:path>
              </a:pathLst>
            </a:custGeom>
            <a:solidFill>
              <a:srgbClr val="DD9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1483425" y="3816883"/>
              <a:ext cx="551050" cy="32463"/>
            </a:xfrm>
            <a:custGeom>
              <a:avLst/>
              <a:gdLst/>
              <a:ahLst/>
              <a:cxnLst/>
              <a:rect l="l" t="t" r="r" b="b"/>
              <a:pathLst>
                <a:path w="24783" h="1460" extrusionOk="0">
                  <a:moveTo>
                    <a:pt x="706" y="1"/>
                  </a:moveTo>
                  <a:cubicBezTo>
                    <a:pt x="303" y="1"/>
                    <a:pt x="0" y="303"/>
                    <a:pt x="0" y="706"/>
                  </a:cubicBezTo>
                  <a:cubicBezTo>
                    <a:pt x="0" y="1109"/>
                    <a:pt x="303" y="1460"/>
                    <a:pt x="706" y="1460"/>
                  </a:cubicBezTo>
                  <a:lnTo>
                    <a:pt x="24077" y="1460"/>
                  </a:lnTo>
                  <a:cubicBezTo>
                    <a:pt x="24480" y="1460"/>
                    <a:pt x="24782" y="1109"/>
                    <a:pt x="24782" y="706"/>
                  </a:cubicBezTo>
                  <a:cubicBezTo>
                    <a:pt x="24782" y="303"/>
                    <a:pt x="24480" y="1"/>
                    <a:pt x="24077" y="1"/>
                  </a:cubicBezTo>
                  <a:close/>
                </a:path>
              </a:pathLst>
            </a:custGeom>
            <a:solidFill>
              <a:srgbClr val="DD9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1483425" y="3894127"/>
              <a:ext cx="551050" cy="31374"/>
            </a:xfrm>
            <a:custGeom>
              <a:avLst/>
              <a:gdLst/>
              <a:ahLst/>
              <a:cxnLst/>
              <a:rect l="l" t="t" r="r" b="b"/>
              <a:pathLst>
                <a:path w="24783" h="1411" extrusionOk="0">
                  <a:moveTo>
                    <a:pt x="706" y="0"/>
                  </a:moveTo>
                  <a:cubicBezTo>
                    <a:pt x="303" y="0"/>
                    <a:pt x="0" y="303"/>
                    <a:pt x="0" y="706"/>
                  </a:cubicBezTo>
                  <a:cubicBezTo>
                    <a:pt x="0" y="1109"/>
                    <a:pt x="303" y="1411"/>
                    <a:pt x="706" y="1411"/>
                  </a:cubicBezTo>
                  <a:lnTo>
                    <a:pt x="24077" y="1411"/>
                  </a:lnTo>
                  <a:cubicBezTo>
                    <a:pt x="24480" y="1411"/>
                    <a:pt x="24782" y="1109"/>
                    <a:pt x="24782" y="706"/>
                  </a:cubicBezTo>
                  <a:cubicBezTo>
                    <a:pt x="24782" y="303"/>
                    <a:pt x="24480" y="0"/>
                    <a:pt x="24077" y="0"/>
                  </a:cubicBezTo>
                  <a:close/>
                </a:path>
              </a:pathLst>
            </a:custGeom>
            <a:solidFill>
              <a:srgbClr val="DD9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1483425" y="3970280"/>
              <a:ext cx="551050" cy="32552"/>
            </a:xfrm>
            <a:custGeom>
              <a:avLst/>
              <a:gdLst/>
              <a:ahLst/>
              <a:cxnLst/>
              <a:rect l="l" t="t" r="r" b="b"/>
              <a:pathLst>
                <a:path w="24783" h="1464" extrusionOk="0">
                  <a:moveTo>
                    <a:pt x="706" y="1"/>
                  </a:moveTo>
                  <a:cubicBezTo>
                    <a:pt x="303" y="1"/>
                    <a:pt x="0" y="355"/>
                    <a:pt x="0" y="758"/>
                  </a:cubicBezTo>
                  <a:cubicBezTo>
                    <a:pt x="0" y="1161"/>
                    <a:pt x="303" y="1463"/>
                    <a:pt x="706" y="1463"/>
                  </a:cubicBezTo>
                  <a:lnTo>
                    <a:pt x="24077" y="1463"/>
                  </a:lnTo>
                  <a:cubicBezTo>
                    <a:pt x="24480" y="1463"/>
                    <a:pt x="24782" y="1161"/>
                    <a:pt x="24782" y="758"/>
                  </a:cubicBezTo>
                  <a:cubicBezTo>
                    <a:pt x="24782" y="355"/>
                    <a:pt x="24480" y="1"/>
                    <a:pt x="24077" y="1"/>
                  </a:cubicBezTo>
                  <a:close/>
                </a:path>
              </a:pathLst>
            </a:custGeom>
            <a:solidFill>
              <a:srgbClr val="DD9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1483425" y="4047590"/>
              <a:ext cx="551050" cy="32463"/>
            </a:xfrm>
            <a:custGeom>
              <a:avLst/>
              <a:gdLst/>
              <a:ahLst/>
              <a:cxnLst/>
              <a:rect l="l" t="t" r="r" b="b"/>
              <a:pathLst>
                <a:path w="24783" h="1460" extrusionOk="0">
                  <a:moveTo>
                    <a:pt x="706" y="1"/>
                  </a:moveTo>
                  <a:cubicBezTo>
                    <a:pt x="303" y="1"/>
                    <a:pt x="0" y="303"/>
                    <a:pt x="0" y="706"/>
                  </a:cubicBezTo>
                  <a:cubicBezTo>
                    <a:pt x="0" y="1109"/>
                    <a:pt x="303" y="1460"/>
                    <a:pt x="706" y="1460"/>
                  </a:cubicBezTo>
                  <a:lnTo>
                    <a:pt x="24077" y="1460"/>
                  </a:lnTo>
                  <a:cubicBezTo>
                    <a:pt x="24480" y="1460"/>
                    <a:pt x="24782" y="1109"/>
                    <a:pt x="24782" y="706"/>
                  </a:cubicBezTo>
                  <a:cubicBezTo>
                    <a:pt x="24782" y="303"/>
                    <a:pt x="24480" y="1"/>
                    <a:pt x="24077" y="1"/>
                  </a:cubicBezTo>
                  <a:close/>
                </a:path>
              </a:pathLst>
            </a:custGeom>
            <a:solidFill>
              <a:srgbClr val="DD9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1343392" y="4186468"/>
              <a:ext cx="1416814" cy="39178"/>
            </a:xfrm>
            <a:custGeom>
              <a:avLst/>
              <a:gdLst/>
              <a:ahLst/>
              <a:cxnLst/>
              <a:rect l="l" t="t" r="r" b="b"/>
              <a:pathLst>
                <a:path w="63720" h="1762" extrusionOk="0">
                  <a:moveTo>
                    <a:pt x="758" y="1"/>
                  </a:moveTo>
                  <a:cubicBezTo>
                    <a:pt x="355" y="1"/>
                    <a:pt x="0" y="351"/>
                    <a:pt x="0" y="754"/>
                  </a:cubicBezTo>
                  <a:cubicBezTo>
                    <a:pt x="0" y="1109"/>
                    <a:pt x="355" y="1459"/>
                    <a:pt x="758" y="1459"/>
                  </a:cubicBezTo>
                  <a:lnTo>
                    <a:pt x="63014" y="1762"/>
                  </a:lnTo>
                  <a:cubicBezTo>
                    <a:pt x="63417" y="1762"/>
                    <a:pt x="63719" y="1459"/>
                    <a:pt x="63719" y="1056"/>
                  </a:cubicBezTo>
                  <a:cubicBezTo>
                    <a:pt x="63719" y="653"/>
                    <a:pt x="63417" y="351"/>
                    <a:pt x="63014" y="351"/>
                  </a:cubicBezTo>
                  <a:lnTo>
                    <a:pt x="758" y="1"/>
                  </a:lnTo>
                  <a:close/>
                </a:path>
              </a:pathLst>
            </a:custGeom>
            <a:solidFill>
              <a:srgbClr val="DD9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2095989" y="3816883"/>
              <a:ext cx="552206" cy="32463"/>
            </a:xfrm>
            <a:custGeom>
              <a:avLst/>
              <a:gdLst/>
              <a:ahLst/>
              <a:cxnLst/>
              <a:rect l="l" t="t" r="r" b="b"/>
              <a:pathLst>
                <a:path w="24835" h="1460" extrusionOk="0">
                  <a:moveTo>
                    <a:pt x="706" y="1"/>
                  </a:moveTo>
                  <a:cubicBezTo>
                    <a:pt x="303" y="1"/>
                    <a:pt x="0" y="303"/>
                    <a:pt x="0" y="706"/>
                  </a:cubicBezTo>
                  <a:cubicBezTo>
                    <a:pt x="0" y="1109"/>
                    <a:pt x="303" y="1460"/>
                    <a:pt x="706" y="1460"/>
                  </a:cubicBezTo>
                  <a:lnTo>
                    <a:pt x="24077" y="1460"/>
                  </a:lnTo>
                  <a:cubicBezTo>
                    <a:pt x="24480" y="1460"/>
                    <a:pt x="24834" y="1109"/>
                    <a:pt x="24834" y="706"/>
                  </a:cubicBezTo>
                  <a:cubicBezTo>
                    <a:pt x="24834" y="303"/>
                    <a:pt x="24480" y="1"/>
                    <a:pt x="24077" y="1"/>
                  </a:cubicBezTo>
                  <a:close/>
                </a:path>
              </a:pathLst>
            </a:custGeom>
            <a:solidFill>
              <a:srgbClr val="DD9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2095989" y="3894127"/>
              <a:ext cx="552206" cy="31374"/>
            </a:xfrm>
            <a:custGeom>
              <a:avLst/>
              <a:gdLst/>
              <a:ahLst/>
              <a:cxnLst/>
              <a:rect l="l" t="t" r="r" b="b"/>
              <a:pathLst>
                <a:path w="24835" h="1411" extrusionOk="0">
                  <a:moveTo>
                    <a:pt x="706" y="0"/>
                  </a:moveTo>
                  <a:cubicBezTo>
                    <a:pt x="303" y="0"/>
                    <a:pt x="0" y="303"/>
                    <a:pt x="0" y="706"/>
                  </a:cubicBezTo>
                  <a:cubicBezTo>
                    <a:pt x="0" y="1109"/>
                    <a:pt x="303" y="1411"/>
                    <a:pt x="706" y="1411"/>
                  </a:cubicBezTo>
                  <a:lnTo>
                    <a:pt x="24077" y="1411"/>
                  </a:lnTo>
                  <a:cubicBezTo>
                    <a:pt x="24480" y="1411"/>
                    <a:pt x="24834" y="1109"/>
                    <a:pt x="24834" y="706"/>
                  </a:cubicBezTo>
                  <a:cubicBezTo>
                    <a:pt x="24834" y="303"/>
                    <a:pt x="24480" y="0"/>
                    <a:pt x="24077" y="0"/>
                  </a:cubicBezTo>
                  <a:close/>
                </a:path>
              </a:pathLst>
            </a:custGeom>
            <a:solidFill>
              <a:srgbClr val="DD9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2095989" y="3970280"/>
              <a:ext cx="552206" cy="32552"/>
            </a:xfrm>
            <a:custGeom>
              <a:avLst/>
              <a:gdLst/>
              <a:ahLst/>
              <a:cxnLst/>
              <a:rect l="l" t="t" r="r" b="b"/>
              <a:pathLst>
                <a:path w="24835" h="1464" extrusionOk="0">
                  <a:moveTo>
                    <a:pt x="706" y="1"/>
                  </a:moveTo>
                  <a:cubicBezTo>
                    <a:pt x="303" y="1"/>
                    <a:pt x="0" y="355"/>
                    <a:pt x="0" y="758"/>
                  </a:cubicBezTo>
                  <a:cubicBezTo>
                    <a:pt x="0" y="1161"/>
                    <a:pt x="303" y="1463"/>
                    <a:pt x="706" y="1463"/>
                  </a:cubicBezTo>
                  <a:lnTo>
                    <a:pt x="24077" y="1463"/>
                  </a:lnTo>
                  <a:cubicBezTo>
                    <a:pt x="24480" y="1463"/>
                    <a:pt x="24834" y="1161"/>
                    <a:pt x="24834" y="758"/>
                  </a:cubicBezTo>
                  <a:cubicBezTo>
                    <a:pt x="24834" y="355"/>
                    <a:pt x="24480" y="1"/>
                    <a:pt x="24077" y="1"/>
                  </a:cubicBezTo>
                  <a:close/>
                </a:path>
              </a:pathLst>
            </a:custGeom>
            <a:solidFill>
              <a:srgbClr val="DD9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2095989" y="4047590"/>
              <a:ext cx="552206" cy="32463"/>
            </a:xfrm>
            <a:custGeom>
              <a:avLst/>
              <a:gdLst/>
              <a:ahLst/>
              <a:cxnLst/>
              <a:rect l="l" t="t" r="r" b="b"/>
              <a:pathLst>
                <a:path w="24835" h="1460" extrusionOk="0">
                  <a:moveTo>
                    <a:pt x="706" y="1"/>
                  </a:moveTo>
                  <a:cubicBezTo>
                    <a:pt x="303" y="1"/>
                    <a:pt x="0" y="303"/>
                    <a:pt x="0" y="706"/>
                  </a:cubicBezTo>
                  <a:cubicBezTo>
                    <a:pt x="0" y="1109"/>
                    <a:pt x="303" y="1460"/>
                    <a:pt x="706" y="1460"/>
                  </a:cubicBezTo>
                  <a:lnTo>
                    <a:pt x="24077" y="1460"/>
                  </a:lnTo>
                  <a:cubicBezTo>
                    <a:pt x="24480" y="1460"/>
                    <a:pt x="24834" y="1109"/>
                    <a:pt x="24834" y="706"/>
                  </a:cubicBezTo>
                  <a:cubicBezTo>
                    <a:pt x="24834" y="303"/>
                    <a:pt x="24480" y="1"/>
                    <a:pt x="24077" y="1"/>
                  </a:cubicBezTo>
                  <a:close/>
                </a:path>
              </a:pathLst>
            </a:custGeom>
            <a:solidFill>
              <a:srgbClr val="DD9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996198" y="3719407"/>
              <a:ext cx="507425" cy="788475"/>
            </a:xfrm>
            <a:custGeom>
              <a:avLst/>
              <a:gdLst/>
              <a:ahLst/>
              <a:cxnLst/>
              <a:rect l="l" t="t" r="r" b="b"/>
              <a:pathLst>
                <a:path w="22821" h="35461" extrusionOk="0">
                  <a:moveTo>
                    <a:pt x="6851" y="1"/>
                  </a:moveTo>
                  <a:lnTo>
                    <a:pt x="6750" y="5642"/>
                  </a:lnTo>
                  <a:lnTo>
                    <a:pt x="859" y="12142"/>
                  </a:lnTo>
                  <a:cubicBezTo>
                    <a:pt x="303" y="12895"/>
                    <a:pt x="1" y="13802"/>
                    <a:pt x="1" y="14709"/>
                  </a:cubicBezTo>
                  <a:lnTo>
                    <a:pt x="1" y="31733"/>
                  </a:lnTo>
                  <a:cubicBezTo>
                    <a:pt x="1" y="33800"/>
                    <a:pt x="1665" y="35461"/>
                    <a:pt x="3728" y="35461"/>
                  </a:cubicBezTo>
                  <a:lnTo>
                    <a:pt x="19093" y="35461"/>
                  </a:lnTo>
                  <a:cubicBezTo>
                    <a:pt x="21156" y="35461"/>
                    <a:pt x="22820" y="33800"/>
                    <a:pt x="22820" y="31733"/>
                  </a:cubicBezTo>
                  <a:lnTo>
                    <a:pt x="22820" y="14809"/>
                  </a:lnTo>
                  <a:cubicBezTo>
                    <a:pt x="22820" y="13802"/>
                    <a:pt x="22466" y="12847"/>
                    <a:pt x="21861" y="12089"/>
                  </a:cubicBezTo>
                  <a:lnTo>
                    <a:pt x="16018" y="5594"/>
                  </a:lnTo>
                  <a:lnTo>
                    <a:pt x="16018" y="1"/>
                  </a:lnTo>
                  <a:close/>
                </a:path>
              </a:pathLst>
            </a:custGeom>
            <a:solidFill>
              <a:srgbClr val="B2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1099233" y="3641029"/>
              <a:ext cx="301351" cy="133321"/>
            </a:xfrm>
            <a:custGeom>
              <a:avLst/>
              <a:gdLst/>
              <a:ahLst/>
              <a:cxnLst/>
              <a:rect l="l" t="t" r="r" b="b"/>
              <a:pathLst>
                <a:path w="13553" h="5996" extrusionOk="0">
                  <a:moveTo>
                    <a:pt x="1665" y="0"/>
                  </a:moveTo>
                  <a:cubicBezTo>
                    <a:pt x="758" y="0"/>
                    <a:pt x="1" y="758"/>
                    <a:pt x="1" y="1664"/>
                  </a:cubicBezTo>
                  <a:lnTo>
                    <a:pt x="1" y="4384"/>
                  </a:lnTo>
                  <a:cubicBezTo>
                    <a:pt x="1" y="5291"/>
                    <a:pt x="758" y="5996"/>
                    <a:pt x="1665" y="5996"/>
                  </a:cubicBezTo>
                  <a:lnTo>
                    <a:pt x="11888" y="5996"/>
                  </a:lnTo>
                  <a:cubicBezTo>
                    <a:pt x="12795" y="5996"/>
                    <a:pt x="13552" y="5291"/>
                    <a:pt x="13552" y="4384"/>
                  </a:cubicBezTo>
                  <a:lnTo>
                    <a:pt x="13552" y="1664"/>
                  </a:lnTo>
                  <a:cubicBezTo>
                    <a:pt x="13552" y="758"/>
                    <a:pt x="12795" y="0"/>
                    <a:pt x="118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1099233" y="3641029"/>
              <a:ext cx="301351" cy="133321"/>
            </a:xfrm>
            <a:custGeom>
              <a:avLst/>
              <a:gdLst/>
              <a:ahLst/>
              <a:cxnLst/>
              <a:rect l="l" t="t" r="r" b="b"/>
              <a:pathLst>
                <a:path w="13553" h="5996" extrusionOk="0">
                  <a:moveTo>
                    <a:pt x="1665" y="0"/>
                  </a:moveTo>
                  <a:cubicBezTo>
                    <a:pt x="758" y="0"/>
                    <a:pt x="1" y="758"/>
                    <a:pt x="1" y="1664"/>
                  </a:cubicBezTo>
                  <a:lnTo>
                    <a:pt x="1" y="4384"/>
                  </a:lnTo>
                  <a:cubicBezTo>
                    <a:pt x="1" y="5291"/>
                    <a:pt x="758" y="5996"/>
                    <a:pt x="1665" y="5996"/>
                  </a:cubicBezTo>
                  <a:lnTo>
                    <a:pt x="11888" y="5996"/>
                  </a:lnTo>
                  <a:cubicBezTo>
                    <a:pt x="12795" y="5996"/>
                    <a:pt x="13552" y="5291"/>
                    <a:pt x="13552" y="4384"/>
                  </a:cubicBezTo>
                  <a:lnTo>
                    <a:pt x="13552" y="1664"/>
                  </a:lnTo>
                  <a:cubicBezTo>
                    <a:pt x="13552" y="758"/>
                    <a:pt x="12795" y="0"/>
                    <a:pt x="118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995131" y="4103600"/>
              <a:ext cx="509559" cy="207163"/>
            </a:xfrm>
            <a:custGeom>
              <a:avLst/>
              <a:gdLst/>
              <a:ahLst/>
              <a:cxnLst/>
              <a:rect l="l" t="t" r="r" b="b"/>
              <a:pathLst>
                <a:path w="22917" h="9317" extrusionOk="0">
                  <a:moveTo>
                    <a:pt x="1" y="0"/>
                  </a:moveTo>
                  <a:lnTo>
                    <a:pt x="1" y="9317"/>
                  </a:lnTo>
                  <a:lnTo>
                    <a:pt x="22916" y="9317"/>
                  </a:lnTo>
                  <a:lnTo>
                    <a:pt x="22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1099233" y="4142755"/>
              <a:ext cx="128874" cy="128852"/>
            </a:xfrm>
            <a:custGeom>
              <a:avLst/>
              <a:gdLst/>
              <a:ahLst/>
              <a:cxnLst/>
              <a:rect l="l" t="t" r="r" b="b"/>
              <a:pathLst>
                <a:path w="5796" h="5795" extrusionOk="0">
                  <a:moveTo>
                    <a:pt x="1867" y="0"/>
                  </a:moveTo>
                  <a:lnTo>
                    <a:pt x="1867" y="1814"/>
                  </a:lnTo>
                  <a:lnTo>
                    <a:pt x="1" y="1814"/>
                  </a:lnTo>
                  <a:lnTo>
                    <a:pt x="1" y="3929"/>
                  </a:lnTo>
                  <a:lnTo>
                    <a:pt x="1867" y="3929"/>
                  </a:lnTo>
                  <a:lnTo>
                    <a:pt x="1867" y="5795"/>
                  </a:lnTo>
                  <a:lnTo>
                    <a:pt x="3930" y="5795"/>
                  </a:lnTo>
                  <a:lnTo>
                    <a:pt x="3930" y="3929"/>
                  </a:lnTo>
                  <a:lnTo>
                    <a:pt x="5795" y="3929"/>
                  </a:lnTo>
                  <a:lnTo>
                    <a:pt x="5795" y="1814"/>
                  </a:lnTo>
                  <a:lnTo>
                    <a:pt x="3930" y="1814"/>
                  </a:lnTo>
                  <a:lnTo>
                    <a:pt x="3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992885" y="4095706"/>
              <a:ext cx="514051" cy="15698"/>
            </a:xfrm>
            <a:custGeom>
              <a:avLst/>
              <a:gdLst/>
              <a:ahLst/>
              <a:cxnLst/>
              <a:rect l="l" t="t" r="r" b="b"/>
              <a:pathLst>
                <a:path w="23119" h="706" extrusionOk="0">
                  <a:moveTo>
                    <a:pt x="351" y="1"/>
                  </a:moveTo>
                  <a:cubicBezTo>
                    <a:pt x="150" y="1"/>
                    <a:pt x="1" y="154"/>
                    <a:pt x="1" y="355"/>
                  </a:cubicBezTo>
                  <a:cubicBezTo>
                    <a:pt x="1" y="557"/>
                    <a:pt x="150" y="706"/>
                    <a:pt x="351" y="706"/>
                  </a:cubicBezTo>
                  <a:lnTo>
                    <a:pt x="22768" y="706"/>
                  </a:lnTo>
                  <a:cubicBezTo>
                    <a:pt x="22969" y="706"/>
                    <a:pt x="23118" y="557"/>
                    <a:pt x="23118" y="355"/>
                  </a:cubicBezTo>
                  <a:cubicBezTo>
                    <a:pt x="23118" y="154"/>
                    <a:pt x="22969" y="1"/>
                    <a:pt x="227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992885" y="4305179"/>
              <a:ext cx="514051" cy="15698"/>
            </a:xfrm>
            <a:custGeom>
              <a:avLst/>
              <a:gdLst/>
              <a:ahLst/>
              <a:cxnLst/>
              <a:rect l="l" t="t" r="r" b="b"/>
              <a:pathLst>
                <a:path w="23119" h="706" extrusionOk="0">
                  <a:moveTo>
                    <a:pt x="351" y="1"/>
                  </a:moveTo>
                  <a:cubicBezTo>
                    <a:pt x="150" y="1"/>
                    <a:pt x="1" y="150"/>
                    <a:pt x="1" y="351"/>
                  </a:cubicBezTo>
                  <a:cubicBezTo>
                    <a:pt x="1" y="553"/>
                    <a:pt x="150" y="706"/>
                    <a:pt x="351" y="706"/>
                  </a:cubicBezTo>
                  <a:lnTo>
                    <a:pt x="22768" y="706"/>
                  </a:lnTo>
                  <a:cubicBezTo>
                    <a:pt x="22969" y="706"/>
                    <a:pt x="23118" y="553"/>
                    <a:pt x="23118" y="351"/>
                  </a:cubicBezTo>
                  <a:cubicBezTo>
                    <a:pt x="23118" y="150"/>
                    <a:pt x="22969" y="1"/>
                    <a:pt x="227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1126115" y="3656705"/>
              <a:ext cx="15698" cy="97500"/>
            </a:xfrm>
            <a:custGeom>
              <a:avLst/>
              <a:gdLst/>
              <a:ahLst/>
              <a:cxnLst/>
              <a:rect l="l" t="t" r="r" b="b"/>
              <a:pathLst>
                <a:path w="706" h="4385" extrusionOk="0">
                  <a:moveTo>
                    <a:pt x="355" y="0"/>
                  </a:moveTo>
                  <a:cubicBezTo>
                    <a:pt x="154" y="0"/>
                    <a:pt x="1" y="153"/>
                    <a:pt x="1" y="355"/>
                  </a:cubicBezTo>
                  <a:lnTo>
                    <a:pt x="1" y="4030"/>
                  </a:lnTo>
                  <a:cubicBezTo>
                    <a:pt x="1" y="4231"/>
                    <a:pt x="154" y="4384"/>
                    <a:pt x="355" y="4384"/>
                  </a:cubicBezTo>
                  <a:cubicBezTo>
                    <a:pt x="557" y="4384"/>
                    <a:pt x="706" y="4231"/>
                    <a:pt x="706" y="4030"/>
                  </a:cubicBezTo>
                  <a:lnTo>
                    <a:pt x="706" y="355"/>
                  </a:lnTo>
                  <a:cubicBezTo>
                    <a:pt x="706" y="153"/>
                    <a:pt x="557" y="0"/>
                    <a:pt x="3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1179878" y="3656705"/>
              <a:ext cx="15698" cy="97500"/>
            </a:xfrm>
            <a:custGeom>
              <a:avLst/>
              <a:gdLst/>
              <a:ahLst/>
              <a:cxnLst/>
              <a:rect l="l" t="t" r="r" b="b"/>
              <a:pathLst>
                <a:path w="706" h="4385" extrusionOk="0">
                  <a:moveTo>
                    <a:pt x="355" y="0"/>
                  </a:moveTo>
                  <a:cubicBezTo>
                    <a:pt x="154" y="0"/>
                    <a:pt x="0" y="153"/>
                    <a:pt x="0" y="355"/>
                  </a:cubicBezTo>
                  <a:lnTo>
                    <a:pt x="0" y="4030"/>
                  </a:lnTo>
                  <a:cubicBezTo>
                    <a:pt x="0" y="4231"/>
                    <a:pt x="154" y="4384"/>
                    <a:pt x="355" y="4384"/>
                  </a:cubicBezTo>
                  <a:cubicBezTo>
                    <a:pt x="557" y="4384"/>
                    <a:pt x="706" y="4231"/>
                    <a:pt x="706" y="4030"/>
                  </a:cubicBezTo>
                  <a:lnTo>
                    <a:pt x="706" y="355"/>
                  </a:lnTo>
                  <a:cubicBezTo>
                    <a:pt x="706" y="153"/>
                    <a:pt x="557" y="0"/>
                    <a:pt x="3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1239289" y="3656705"/>
              <a:ext cx="16765" cy="97500"/>
            </a:xfrm>
            <a:custGeom>
              <a:avLst/>
              <a:gdLst/>
              <a:ahLst/>
              <a:cxnLst/>
              <a:rect l="l" t="t" r="r" b="b"/>
              <a:pathLst>
                <a:path w="754" h="4385" extrusionOk="0">
                  <a:moveTo>
                    <a:pt x="403" y="0"/>
                  </a:moveTo>
                  <a:cubicBezTo>
                    <a:pt x="202" y="0"/>
                    <a:pt x="0" y="153"/>
                    <a:pt x="0" y="355"/>
                  </a:cubicBezTo>
                  <a:lnTo>
                    <a:pt x="0" y="4030"/>
                  </a:lnTo>
                  <a:cubicBezTo>
                    <a:pt x="0" y="4231"/>
                    <a:pt x="202" y="4384"/>
                    <a:pt x="403" y="4384"/>
                  </a:cubicBezTo>
                  <a:cubicBezTo>
                    <a:pt x="552" y="4384"/>
                    <a:pt x="754" y="4231"/>
                    <a:pt x="754" y="4030"/>
                  </a:cubicBezTo>
                  <a:lnTo>
                    <a:pt x="754" y="355"/>
                  </a:lnTo>
                  <a:cubicBezTo>
                    <a:pt x="754" y="153"/>
                    <a:pt x="552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1296343" y="3656705"/>
              <a:ext cx="15720" cy="97500"/>
            </a:xfrm>
            <a:custGeom>
              <a:avLst/>
              <a:gdLst/>
              <a:ahLst/>
              <a:cxnLst/>
              <a:rect l="l" t="t" r="r" b="b"/>
              <a:pathLst>
                <a:path w="707" h="4385" extrusionOk="0">
                  <a:moveTo>
                    <a:pt x="355" y="0"/>
                  </a:moveTo>
                  <a:cubicBezTo>
                    <a:pt x="154" y="0"/>
                    <a:pt x="1" y="153"/>
                    <a:pt x="1" y="355"/>
                  </a:cubicBezTo>
                  <a:lnTo>
                    <a:pt x="1" y="4030"/>
                  </a:lnTo>
                  <a:cubicBezTo>
                    <a:pt x="1" y="4231"/>
                    <a:pt x="154" y="4384"/>
                    <a:pt x="355" y="4384"/>
                  </a:cubicBezTo>
                  <a:cubicBezTo>
                    <a:pt x="557" y="4384"/>
                    <a:pt x="706" y="4231"/>
                    <a:pt x="706" y="4030"/>
                  </a:cubicBezTo>
                  <a:lnTo>
                    <a:pt x="706" y="355"/>
                  </a:lnTo>
                  <a:cubicBezTo>
                    <a:pt x="706" y="153"/>
                    <a:pt x="557" y="0"/>
                    <a:pt x="3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1355754" y="3656705"/>
              <a:ext cx="15698" cy="97500"/>
            </a:xfrm>
            <a:custGeom>
              <a:avLst/>
              <a:gdLst/>
              <a:ahLst/>
              <a:cxnLst/>
              <a:rect l="l" t="t" r="r" b="b"/>
              <a:pathLst>
                <a:path w="706" h="4385" extrusionOk="0">
                  <a:moveTo>
                    <a:pt x="351" y="0"/>
                  </a:moveTo>
                  <a:cubicBezTo>
                    <a:pt x="150" y="0"/>
                    <a:pt x="0" y="153"/>
                    <a:pt x="0" y="355"/>
                  </a:cubicBezTo>
                  <a:lnTo>
                    <a:pt x="0" y="4030"/>
                  </a:lnTo>
                  <a:cubicBezTo>
                    <a:pt x="0" y="4231"/>
                    <a:pt x="150" y="4384"/>
                    <a:pt x="351" y="4384"/>
                  </a:cubicBezTo>
                  <a:cubicBezTo>
                    <a:pt x="552" y="4384"/>
                    <a:pt x="706" y="4231"/>
                    <a:pt x="706" y="4030"/>
                  </a:cubicBezTo>
                  <a:lnTo>
                    <a:pt x="706" y="355"/>
                  </a:lnTo>
                  <a:cubicBezTo>
                    <a:pt x="706" y="153"/>
                    <a:pt x="552" y="0"/>
                    <a:pt x="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1350106" y="4246947"/>
              <a:ext cx="4514" cy="33619"/>
            </a:xfrm>
            <a:custGeom>
              <a:avLst/>
              <a:gdLst/>
              <a:ahLst/>
              <a:cxnLst/>
              <a:rect l="l" t="t" r="r" b="b"/>
              <a:pathLst>
                <a:path w="203" h="1512" extrusionOk="0">
                  <a:moveTo>
                    <a:pt x="101" y="1"/>
                  </a:moveTo>
                  <a:cubicBezTo>
                    <a:pt x="53" y="1"/>
                    <a:pt x="1" y="49"/>
                    <a:pt x="1" y="150"/>
                  </a:cubicBezTo>
                  <a:lnTo>
                    <a:pt x="1" y="1411"/>
                  </a:lnTo>
                  <a:cubicBezTo>
                    <a:pt x="1" y="1459"/>
                    <a:pt x="53" y="1512"/>
                    <a:pt x="101" y="1512"/>
                  </a:cubicBezTo>
                  <a:cubicBezTo>
                    <a:pt x="154" y="1512"/>
                    <a:pt x="202" y="1459"/>
                    <a:pt x="202" y="1411"/>
                  </a:cubicBezTo>
                  <a:lnTo>
                    <a:pt x="202" y="150"/>
                  </a:lnTo>
                  <a:cubicBezTo>
                    <a:pt x="202" y="49"/>
                    <a:pt x="154" y="1"/>
                    <a:pt x="101" y="1"/>
                  </a:cubicBezTo>
                  <a:close/>
                </a:path>
              </a:pathLst>
            </a:custGeom>
            <a:solidFill>
              <a:srgbClr val="679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1277355" y="4129303"/>
              <a:ext cx="150108" cy="149019"/>
            </a:xfrm>
            <a:custGeom>
              <a:avLst/>
              <a:gdLst/>
              <a:ahLst/>
              <a:cxnLst/>
              <a:rect l="l" t="t" r="r" b="b"/>
              <a:pathLst>
                <a:path w="6751" h="6702" extrusionOk="0">
                  <a:moveTo>
                    <a:pt x="3325" y="1"/>
                  </a:moveTo>
                  <a:cubicBezTo>
                    <a:pt x="3123" y="505"/>
                    <a:pt x="2922" y="1061"/>
                    <a:pt x="2821" y="1564"/>
                  </a:cubicBezTo>
                  <a:lnTo>
                    <a:pt x="2821" y="1665"/>
                  </a:lnTo>
                  <a:cubicBezTo>
                    <a:pt x="2821" y="1713"/>
                    <a:pt x="2769" y="1814"/>
                    <a:pt x="2769" y="1915"/>
                  </a:cubicBezTo>
                  <a:cubicBezTo>
                    <a:pt x="2769" y="2016"/>
                    <a:pt x="2769" y="2068"/>
                    <a:pt x="2721" y="2169"/>
                  </a:cubicBezTo>
                  <a:lnTo>
                    <a:pt x="2721" y="2318"/>
                  </a:lnTo>
                  <a:lnTo>
                    <a:pt x="2721" y="2471"/>
                  </a:lnTo>
                  <a:cubicBezTo>
                    <a:pt x="2668" y="2620"/>
                    <a:pt x="2668" y="2773"/>
                    <a:pt x="2668" y="2975"/>
                  </a:cubicBezTo>
                  <a:cubicBezTo>
                    <a:pt x="2668" y="3426"/>
                    <a:pt x="2721" y="3881"/>
                    <a:pt x="2821" y="4284"/>
                  </a:cubicBezTo>
                  <a:cubicBezTo>
                    <a:pt x="2217" y="3378"/>
                    <a:pt x="1109" y="2721"/>
                    <a:pt x="101" y="2419"/>
                  </a:cubicBezTo>
                  <a:lnTo>
                    <a:pt x="49" y="2419"/>
                  </a:lnTo>
                  <a:lnTo>
                    <a:pt x="1" y="2471"/>
                  </a:lnTo>
                  <a:cubicBezTo>
                    <a:pt x="452" y="3426"/>
                    <a:pt x="1157" y="4385"/>
                    <a:pt x="2116" y="4989"/>
                  </a:cubicBezTo>
                  <a:cubicBezTo>
                    <a:pt x="2020" y="4977"/>
                    <a:pt x="1921" y="4970"/>
                    <a:pt x="1820" y="4970"/>
                  </a:cubicBezTo>
                  <a:cubicBezTo>
                    <a:pt x="1497" y="4970"/>
                    <a:pt x="1150" y="5037"/>
                    <a:pt x="806" y="5191"/>
                  </a:cubicBezTo>
                  <a:lnTo>
                    <a:pt x="754" y="5191"/>
                  </a:lnTo>
                  <a:cubicBezTo>
                    <a:pt x="706" y="5239"/>
                    <a:pt x="653" y="5239"/>
                    <a:pt x="605" y="5239"/>
                  </a:cubicBezTo>
                  <a:cubicBezTo>
                    <a:pt x="605" y="5292"/>
                    <a:pt x="553" y="5292"/>
                    <a:pt x="553" y="5292"/>
                  </a:cubicBezTo>
                  <a:cubicBezTo>
                    <a:pt x="504" y="5292"/>
                    <a:pt x="452" y="5340"/>
                    <a:pt x="404" y="5340"/>
                  </a:cubicBezTo>
                  <a:cubicBezTo>
                    <a:pt x="404" y="5340"/>
                    <a:pt x="404" y="5392"/>
                    <a:pt x="351" y="5392"/>
                  </a:cubicBezTo>
                  <a:lnTo>
                    <a:pt x="351" y="5441"/>
                  </a:lnTo>
                  <a:lnTo>
                    <a:pt x="404" y="5493"/>
                  </a:lnTo>
                  <a:cubicBezTo>
                    <a:pt x="907" y="5743"/>
                    <a:pt x="1459" y="5896"/>
                    <a:pt x="2064" y="5896"/>
                  </a:cubicBezTo>
                  <a:cubicBezTo>
                    <a:pt x="2217" y="5896"/>
                    <a:pt x="2366" y="5896"/>
                    <a:pt x="2366" y="5844"/>
                  </a:cubicBezTo>
                  <a:lnTo>
                    <a:pt x="2418" y="5844"/>
                  </a:lnTo>
                  <a:cubicBezTo>
                    <a:pt x="2265" y="6098"/>
                    <a:pt x="2164" y="6347"/>
                    <a:pt x="2116" y="6650"/>
                  </a:cubicBezTo>
                  <a:lnTo>
                    <a:pt x="2116" y="6702"/>
                  </a:lnTo>
                  <a:lnTo>
                    <a:pt x="2164" y="6702"/>
                  </a:lnTo>
                  <a:cubicBezTo>
                    <a:pt x="2769" y="6500"/>
                    <a:pt x="3325" y="6045"/>
                    <a:pt x="3373" y="5441"/>
                  </a:cubicBezTo>
                  <a:cubicBezTo>
                    <a:pt x="3426" y="6045"/>
                    <a:pt x="3929" y="6500"/>
                    <a:pt x="4534" y="6702"/>
                  </a:cubicBezTo>
                  <a:lnTo>
                    <a:pt x="4635" y="6702"/>
                  </a:lnTo>
                  <a:lnTo>
                    <a:pt x="4635" y="6650"/>
                  </a:lnTo>
                  <a:cubicBezTo>
                    <a:pt x="4582" y="6347"/>
                    <a:pt x="4481" y="6098"/>
                    <a:pt x="4332" y="5844"/>
                  </a:cubicBezTo>
                  <a:lnTo>
                    <a:pt x="4332" y="5844"/>
                  </a:lnTo>
                  <a:cubicBezTo>
                    <a:pt x="4481" y="5865"/>
                    <a:pt x="4629" y="5875"/>
                    <a:pt x="4776" y="5875"/>
                  </a:cubicBezTo>
                  <a:cubicBezTo>
                    <a:pt x="5329" y="5875"/>
                    <a:pt x="5870" y="5732"/>
                    <a:pt x="6347" y="5493"/>
                  </a:cubicBezTo>
                  <a:lnTo>
                    <a:pt x="6395" y="5441"/>
                  </a:lnTo>
                  <a:cubicBezTo>
                    <a:pt x="6395" y="5392"/>
                    <a:pt x="6347" y="5392"/>
                    <a:pt x="6347" y="5340"/>
                  </a:cubicBezTo>
                  <a:cubicBezTo>
                    <a:pt x="5864" y="5123"/>
                    <a:pt x="5385" y="4979"/>
                    <a:pt x="4871" y="4979"/>
                  </a:cubicBezTo>
                  <a:cubicBezTo>
                    <a:pt x="4793" y="4979"/>
                    <a:pt x="4714" y="4982"/>
                    <a:pt x="4635" y="4989"/>
                  </a:cubicBezTo>
                  <a:cubicBezTo>
                    <a:pt x="5541" y="4433"/>
                    <a:pt x="6295" y="3426"/>
                    <a:pt x="6750" y="2471"/>
                  </a:cubicBezTo>
                  <a:lnTo>
                    <a:pt x="6698" y="2419"/>
                  </a:lnTo>
                  <a:lnTo>
                    <a:pt x="6649" y="2419"/>
                  </a:lnTo>
                  <a:cubicBezTo>
                    <a:pt x="5642" y="2721"/>
                    <a:pt x="4582" y="3378"/>
                    <a:pt x="3929" y="4284"/>
                  </a:cubicBezTo>
                  <a:cubicBezTo>
                    <a:pt x="4280" y="2922"/>
                    <a:pt x="3978" y="1310"/>
                    <a:pt x="3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635597" y="3873137"/>
              <a:ext cx="293435" cy="277204"/>
            </a:xfrm>
            <a:custGeom>
              <a:avLst/>
              <a:gdLst/>
              <a:ahLst/>
              <a:cxnLst/>
              <a:rect l="l" t="t" r="r" b="b"/>
              <a:pathLst>
                <a:path w="13197" h="12467" extrusionOk="0">
                  <a:moveTo>
                    <a:pt x="9117" y="1"/>
                  </a:moveTo>
                  <a:cubicBezTo>
                    <a:pt x="8173" y="1"/>
                    <a:pt x="7229" y="366"/>
                    <a:pt x="6500" y="1098"/>
                  </a:cubicBezTo>
                  <a:lnTo>
                    <a:pt x="1463" y="6082"/>
                  </a:lnTo>
                  <a:cubicBezTo>
                    <a:pt x="0" y="7545"/>
                    <a:pt x="0" y="9910"/>
                    <a:pt x="1463" y="11373"/>
                  </a:cubicBezTo>
                  <a:cubicBezTo>
                    <a:pt x="2192" y="12102"/>
                    <a:pt x="3149" y="12467"/>
                    <a:pt x="4106" y="12467"/>
                  </a:cubicBezTo>
                  <a:cubicBezTo>
                    <a:pt x="5063" y="12467"/>
                    <a:pt x="6020" y="12102"/>
                    <a:pt x="6750" y="11373"/>
                  </a:cubicBezTo>
                  <a:lnTo>
                    <a:pt x="11738" y="6384"/>
                  </a:lnTo>
                  <a:cubicBezTo>
                    <a:pt x="13197" y="4926"/>
                    <a:pt x="13197" y="2556"/>
                    <a:pt x="11738" y="1098"/>
                  </a:cubicBezTo>
                  <a:cubicBezTo>
                    <a:pt x="11007" y="366"/>
                    <a:pt x="10062" y="1"/>
                    <a:pt x="9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721867" y="3873137"/>
              <a:ext cx="207163" cy="199137"/>
            </a:xfrm>
            <a:custGeom>
              <a:avLst/>
              <a:gdLst/>
              <a:ahLst/>
              <a:cxnLst/>
              <a:rect l="l" t="t" r="r" b="b"/>
              <a:pathLst>
                <a:path w="9317" h="8956" extrusionOk="0">
                  <a:moveTo>
                    <a:pt x="5237" y="1"/>
                  </a:moveTo>
                  <a:cubicBezTo>
                    <a:pt x="4293" y="1"/>
                    <a:pt x="3349" y="366"/>
                    <a:pt x="2620" y="1098"/>
                  </a:cubicBezTo>
                  <a:lnTo>
                    <a:pt x="0" y="3664"/>
                  </a:lnTo>
                  <a:lnTo>
                    <a:pt x="5287" y="8955"/>
                  </a:lnTo>
                  <a:lnTo>
                    <a:pt x="7858" y="6384"/>
                  </a:lnTo>
                  <a:cubicBezTo>
                    <a:pt x="9317" y="4926"/>
                    <a:pt x="9317" y="2556"/>
                    <a:pt x="7858" y="1098"/>
                  </a:cubicBezTo>
                  <a:cubicBezTo>
                    <a:pt x="7127" y="366"/>
                    <a:pt x="6182" y="1"/>
                    <a:pt x="5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713974" y="3946489"/>
              <a:ext cx="134433" cy="133566"/>
            </a:xfrm>
            <a:custGeom>
              <a:avLst/>
              <a:gdLst/>
              <a:ahLst/>
              <a:cxnLst/>
              <a:rect l="l" t="t" r="r" b="b"/>
              <a:pathLst>
                <a:path w="6046" h="6007" extrusionOk="0">
                  <a:moveTo>
                    <a:pt x="380" y="1"/>
                  </a:moveTo>
                  <a:cubicBezTo>
                    <a:pt x="279" y="1"/>
                    <a:pt x="178" y="39"/>
                    <a:pt x="102" y="116"/>
                  </a:cubicBezTo>
                  <a:cubicBezTo>
                    <a:pt x="1" y="265"/>
                    <a:pt x="1" y="466"/>
                    <a:pt x="102" y="619"/>
                  </a:cubicBezTo>
                  <a:lnTo>
                    <a:pt x="5392" y="5906"/>
                  </a:lnTo>
                  <a:cubicBezTo>
                    <a:pt x="5493" y="5958"/>
                    <a:pt x="5542" y="6007"/>
                    <a:pt x="5642" y="6007"/>
                  </a:cubicBezTo>
                  <a:cubicBezTo>
                    <a:pt x="5743" y="6007"/>
                    <a:pt x="5844" y="5958"/>
                    <a:pt x="5896" y="5906"/>
                  </a:cubicBezTo>
                  <a:cubicBezTo>
                    <a:pt x="6045" y="5757"/>
                    <a:pt x="6045" y="5555"/>
                    <a:pt x="5896" y="5402"/>
                  </a:cubicBezTo>
                  <a:lnTo>
                    <a:pt x="658" y="116"/>
                  </a:lnTo>
                  <a:cubicBezTo>
                    <a:pt x="581" y="39"/>
                    <a:pt x="480" y="1"/>
                    <a:pt x="380" y="1"/>
                  </a:cubicBezTo>
                  <a:close/>
                </a:path>
              </a:pathLst>
            </a:custGeom>
            <a:solidFill>
              <a:srgbClr val="5B84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729672" y="4236007"/>
              <a:ext cx="293435" cy="277204"/>
            </a:xfrm>
            <a:custGeom>
              <a:avLst/>
              <a:gdLst/>
              <a:ahLst/>
              <a:cxnLst/>
              <a:rect l="l" t="t" r="r" b="b"/>
              <a:pathLst>
                <a:path w="13197" h="12467" extrusionOk="0">
                  <a:moveTo>
                    <a:pt x="4106" y="0"/>
                  </a:moveTo>
                  <a:cubicBezTo>
                    <a:pt x="3149" y="0"/>
                    <a:pt x="2192" y="366"/>
                    <a:pt x="1463" y="1097"/>
                  </a:cubicBezTo>
                  <a:cubicBezTo>
                    <a:pt x="0" y="2556"/>
                    <a:pt x="0" y="4925"/>
                    <a:pt x="1463" y="6384"/>
                  </a:cubicBezTo>
                  <a:lnTo>
                    <a:pt x="6500" y="11372"/>
                  </a:lnTo>
                  <a:cubicBezTo>
                    <a:pt x="7229" y="12102"/>
                    <a:pt x="8173" y="12466"/>
                    <a:pt x="9117" y="12466"/>
                  </a:cubicBezTo>
                  <a:cubicBezTo>
                    <a:pt x="10062" y="12466"/>
                    <a:pt x="11007" y="12102"/>
                    <a:pt x="11738" y="11372"/>
                  </a:cubicBezTo>
                  <a:cubicBezTo>
                    <a:pt x="13197" y="9910"/>
                    <a:pt x="13197" y="7544"/>
                    <a:pt x="11738" y="6082"/>
                  </a:cubicBezTo>
                  <a:lnTo>
                    <a:pt x="6750" y="1097"/>
                  </a:lnTo>
                  <a:cubicBezTo>
                    <a:pt x="6020" y="366"/>
                    <a:pt x="5063" y="0"/>
                    <a:pt x="4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729672" y="4236007"/>
              <a:ext cx="207252" cy="199114"/>
            </a:xfrm>
            <a:custGeom>
              <a:avLst/>
              <a:gdLst/>
              <a:ahLst/>
              <a:cxnLst/>
              <a:rect l="l" t="t" r="r" b="b"/>
              <a:pathLst>
                <a:path w="9321" h="8955" extrusionOk="0">
                  <a:moveTo>
                    <a:pt x="4106" y="0"/>
                  </a:moveTo>
                  <a:cubicBezTo>
                    <a:pt x="3149" y="0"/>
                    <a:pt x="2192" y="366"/>
                    <a:pt x="1463" y="1097"/>
                  </a:cubicBezTo>
                  <a:cubicBezTo>
                    <a:pt x="0" y="2556"/>
                    <a:pt x="0" y="4925"/>
                    <a:pt x="1463" y="6384"/>
                  </a:cubicBezTo>
                  <a:lnTo>
                    <a:pt x="4030" y="8955"/>
                  </a:lnTo>
                  <a:lnTo>
                    <a:pt x="9320" y="3664"/>
                  </a:lnTo>
                  <a:lnTo>
                    <a:pt x="6750" y="1097"/>
                  </a:lnTo>
                  <a:cubicBezTo>
                    <a:pt x="6020" y="366"/>
                    <a:pt x="5063" y="0"/>
                    <a:pt x="41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810294" y="4309359"/>
              <a:ext cx="135589" cy="133566"/>
            </a:xfrm>
            <a:custGeom>
              <a:avLst/>
              <a:gdLst/>
              <a:ahLst/>
              <a:cxnLst/>
              <a:rect l="l" t="t" r="r" b="b"/>
              <a:pathLst>
                <a:path w="6098" h="6007" extrusionOk="0">
                  <a:moveTo>
                    <a:pt x="5694" y="0"/>
                  </a:moveTo>
                  <a:cubicBezTo>
                    <a:pt x="5606" y="0"/>
                    <a:pt x="5517" y="38"/>
                    <a:pt x="5441" y="115"/>
                  </a:cubicBezTo>
                  <a:lnTo>
                    <a:pt x="154" y="5402"/>
                  </a:lnTo>
                  <a:cubicBezTo>
                    <a:pt x="1" y="5502"/>
                    <a:pt x="1" y="5756"/>
                    <a:pt x="154" y="5905"/>
                  </a:cubicBezTo>
                  <a:cubicBezTo>
                    <a:pt x="255" y="5958"/>
                    <a:pt x="303" y="6006"/>
                    <a:pt x="404" y="6006"/>
                  </a:cubicBezTo>
                  <a:cubicBezTo>
                    <a:pt x="504" y="6006"/>
                    <a:pt x="605" y="5958"/>
                    <a:pt x="657" y="5905"/>
                  </a:cubicBezTo>
                  <a:lnTo>
                    <a:pt x="5944" y="619"/>
                  </a:lnTo>
                  <a:cubicBezTo>
                    <a:pt x="6097" y="466"/>
                    <a:pt x="6097" y="216"/>
                    <a:pt x="5944" y="115"/>
                  </a:cubicBezTo>
                  <a:cubicBezTo>
                    <a:pt x="5870" y="38"/>
                    <a:pt x="5782" y="0"/>
                    <a:pt x="5694" y="0"/>
                  </a:cubicBezTo>
                  <a:close/>
                </a:path>
              </a:pathLst>
            </a:custGeom>
            <a:solidFill>
              <a:srgbClr val="5B84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2673867" y="3828090"/>
              <a:ext cx="435739" cy="660802"/>
            </a:xfrm>
            <a:custGeom>
              <a:avLst/>
              <a:gdLst/>
              <a:ahLst/>
              <a:cxnLst/>
              <a:rect l="l" t="t" r="r" b="b"/>
              <a:pathLst>
                <a:path w="19597" h="29719" extrusionOk="0">
                  <a:moveTo>
                    <a:pt x="4889" y="1"/>
                  </a:moveTo>
                  <a:lnTo>
                    <a:pt x="4889" y="2015"/>
                  </a:lnTo>
                  <a:cubicBezTo>
                    <a:pt x="4889" y="2922"/>
                    <a:pt x="4534" y="3776"/>
                    <a:pt x="3930" y="4433"/>
                  </a:cubicBezTo>
                  <a:lnTo>
                    <a:pt x="960" y="7355"/>
                  </a:lnTo>
                  <a:cubicBezTo>
                    <a:pt x="355" y="7959"/>
                    <a:pt x="1" y="8813"/>
                    <a:pt x="1" y="9671"/>
                  </a:cubicBezTo>
                  <a:lnTo>
                    <a:pt x="1" y="26140"/>
                  </a:lnTo>
                  <a:cubicBezTo>
                    <a:pt x="1" y="28106"/>
                    <a:pt x="1564" y="29718"/>
                    <a:pt x="3527" y="29718"/>
                  </a:cubicBezTo>
                  <a:lnTo>
                    <a:pt x="16018" y="29718"/>
                  </a:lnTo>
                  <a:cubicBezTo>
                    <a:pt x="17985" y="29718"/>
                    <a:pt x="19596" y="28106"/>
                    <a:pt x="19596" y="26140"/>
                  </a:cubicBezTo>
                  <a:lnTo>
                    <a:pt x="19596" y="9671"/>
                  </a:lnTo>
                  <a:cubicBezTo>
                    <a:pt x="19596" y="8813"/>
                    <a:pt x="19242" y="7959"/>
                    <a:pt x="18589" y="7355"/>
                  </a:cubicBezTo>
                  <a:lnTo>
                    <a:pt x="15668" y="4433"/>
                  </a:lnTo>
                  <a:cubicBezTo>
                    <a:pt x="15011" y="3776"/>
                    <a:pt x="14660" y="2922"/>
                    <a:pt x="14660" y="2015"/>
                  </a:cubicBezTo>
                  <a:lnTo>
                    <a:pt x="14660" y="1"/>
                  </a:lnTo>
                  <a:close/>
                </a:path>
              </a:pathLst>
            </a:custGeom>
            <a:solidFill>
              <a:srgbClr val="B2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2809431" y="3510023"/>
              <a:ext cx="163538" cy="215057"/>
            </a:xfrm>
            <a:custGeom>
              <a:avLst/>
              <a:gdLst/>
              <a:ahLst/>
              <a:cxnLst/>
              <a:rect l="l" t="t" r="r" b="b"/>
              <a:pathLst>
                <a:path w="7355" h="9672" extrusionOk="0">
                  <a:moveTo>
                    <a:pt x="3627" y="1"/>
                  </a:moveTo>
                  <a:cubicBezTo>
                    <a:pt x="1612" y="1"/>
                    <a:pt x="1" y="1613"/>
                    <a:pt x="1" y="3627"/>
                  </a:cubicBezTo>
                  <a:lnTo>
                    <a:pt x="1" y="9672"/>
                  </a:lnTo>
                  <a:lnTo>
                    <a:pt x="7354" y="9672"/>
                  </a:lnTo>
                  <a:lnTo>
                    <a:pt x="7354" y="3627"/>
                  </a:lnTo>
                  <a:cubicBezTo>
                    <a:pt x="7354" y="1613"/>
                    <a:pt x="5743" y="1"/>
                    <a:pt x="37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2734345" y="3708223"/>
              <a:ext cx="313625" cy="155734"/>
            </a:xfrm>
            <a:custGeom>
              <a:avLst/>
              <a:gdLst/>
              <a:ahLst/>
              <a:cxnLst/>
              <a:rect l="l" t="t" r="r" b="b"/>
              <a:pathLst>
                <a:path w="14105" h="7004" extrusionOk="0">
                  <a:moveTo>
                    <a:pt x="1061" y="0"/>
                  </a:moveTo>
                  <a:cubicBezTo>
                    <a:pt x="504" y="0"/>
                    <a:pt x="1" y="504"/>
                    <a:pt x="1" y="1060"/>
                  </a:cubicBezTo>
                  <a:lnTo>
                    <a:pt x="1" y="5944"/>
                  </a:lnTo>
                  <a:cubicBezTo>
                    <a:pt x="1" y="6500"/>
                    <a:pt x="504" y="7003"/>
                    <a:pt x="1061" y="7003"/>
                  </a:cubicBezTo>
                  <a:lnTo>
                    <a:pt x="13048" y="7003"/>
                  </a:lnTo>
                  <a:cubicBezTo>
                    <a:pt x="13653" y="7003"/>
                    <a:pt x="14104" y="6500"/>
                    <a:pt x="14104" y="5944"/>
                  </a:cubicBezTo>
                  <a:lnTo>
                    <a:pt x="14104" y="1060"/>
                  </a:lnTo>
                  <a:cubicBezTo>
                    <a:pt x="14104" y="504"/>
                    <a:pt x="13653" y="0"/>
                    <a:pt x="13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2673867" y="4044189"/>
              <a:ext cx="435739" cy="350624"/>
            </a:xfrm>
            <a:custGeom>
              <a:avLst/>
              <a:gdLst/>
              <a:ahLst/>
              <a:cxnLst/>
              <a:rect l="l" t="t" r="r" b="b"/>
              <a:pathLst>
                <a:path w="19597" h="15769" extrusionOk="0">
                  <a:moveTo>
                    <a:pt x="1" y="1"/>
                  </a:moveTo>
                  <a:lnTo>
                    <a:pt x="1" y="15768"/>
                  </a:lnTo>
                  <a:lnTo>
                    <a:pt x="19596" y="15768"/>
                  </a:lnTo>
                  <a:lnTo>
                    <a:pt x="195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2752266" y="4363412"/>
              <a:ext cx="357339" cy="125472"/>
            </a:xfrm>
            <a:custGeom>
              <a:avLst/>
              <a:gdLst/>
              <a:ahLst/>
              <a:cxnLst/>
              <a:rect l="l" t="t" r="r" b="b"/>
              <a:pathLst>
                <a:path w="16071" h="5643" extrusionOk="0">
                  <a:moveTo>
                    <a:pt x="16070" y="1"/>
                  </a:moveTo>
                  <a:cubicBezTo>
                    <a:pt x="16070" y="1"/>
                    <a:pt x="14761" y="1762"/>
                    <a:pt x="11739" y="3172"/>
                  </a:cubicBezTo>
                  <a:cubicBezTo>
                    <a:pt x="8213" y="4784"/>
                    <a:pt x="1" y="5642"/>
                    <a:pt x="1" y="5642"/>
                  </a:cubicBezTo>
                  <a:lnTo>
                    <a:pt x="12492" y="5642"/>
                  </a:lnTo>
                  <a:cubicBezTo>
                    <a:pt x="14459" y="5642"/>
                    <a:pt x="16070" y="4030"/>
                    <a:pt x="16070" y="2064"/>
                  </a:cubicBezTo>
                  <a:lnTo>
                    <a:pt x="16070" y="1"/>
                  </a:lnTo>
                  <a:close/>
                </a:path>
              </a:pathLst>
            </a:custGeom>
            <a:solidFill>
              <a:srgbClr val="9BC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2735523" y="4067757"/>
              <a:ext cx="303486" cy="302418"/>
            </a:xfrm>
            <a:custGeom>
              <a:avLst/>
              <a:gdLst/>
              <a:ahLst/>
              <a:cxnLst/>
              <a:rect l="l" t="t" r="r" b="b"/>
              <a:pathLst>
                <a:path w="13649" h="13601" extrusionOk="0">
                  <a:moveTo>
                    <a:pt x="6850" y="1"/>
                  </a:moveTo>
                  <a:cubicBezTo>
                    <a:pt x="3071" y="1"/>
                    <a:pt x="0" y="3023"/>
                    <a:pt x="0" y="6798"/>
                  </a:cubicBezTo>
                  <a:cubicBezTo>
                    <a:pt x="0" y="10578"/>
                    <a:pt x="3071" y="13600"/>
                    <a:pt x="6850" y="13600"/>
                  </a:cubicBezTo>
                  <a:cubicBezTo>
                    <a:pt x="10578" y="13600"/>
                    <a:pt x="13648" y="10578"/>
                    <a:pt x="13648" y="6798"/>
                  </a:cubicBezTo>
                  <a:cubicBezTo>
                    <a:pt x="13648" y="3023"/>
                    <a:pt x="10578" y="1"/>
                    <a:pt x="6850" y="1"/>
                  </a:cubicBezTo>
                  <a:close/>
                </a:path>
              </a:pathLst>
            </a:custGeom>
            <a:solidFill>
              <a:srgbClr val="5B84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2885585" y="4268181"/>
              <a:ext cx="6737" cy="43758"/>
            </a:xfrm>
            <a:custGeom>
              <a:avLst/>
              <a:gdLst/>
              <a:ahLst/>
              <a:cxnLst/>
              <a:rect l="l" t="t" r="r" b="b"/>
              <a:pathLst>
                <a:path w="303" h="1968" extrusionOk="0">
                  <a:moveTo>
                    <a:pt x="150" y="1"/>
                  </a:moveTo>
                  <a:cubicBezTo>
                    <a:pt x="49" y="1"/>
                    <a:pt x="1" y="101"/>
                    <a:pt x="1" y="154"/>
                  </a:cubicBezTo>
                  <a:lnTo>
                    <a:pt x="1" y="1814"/>
                  </a:lnTo>
                  <a:cubicBezTo>
                    <a:pt x="1" y="1866"/>
                    <a:pt x="49" y="1967"/>
                    <a:pt x="150" y="1967"/>
                  </a:cubicBezTo>
                  <a:cubicBezTo>
                    <a:pt x="202" y="1967"/>
                    <a:pt x="303" y="1866"/>
                    <a:pt x="303" y="1814"/>
                  </a:cubicBezTo>
                  <a:lnTo>
                    <a:pt x="303" y="154"/>
                  </a:lnTo>
                  <a:cubicBezTo>
                    <a:pt x="303" y="101"/>
                    <a:pt x="202" y="1"/>
                    <a:pt x="150" y="1"/>
                  </a:cubicBezTo>
                  <a:close/>
                </a:path>
              </a:pathLst>
            </a:custGeom>
            <a:solidFill>
              <a:srgbClr val="679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2792577" y="4117029"/>
              <a:ext cx="191599" cy="191488"/>
            </a:xfrm>
            <a:custGeom>
              <a:avLst/>
              <a:gdLst/>
              <a:ahLst/>
              <a:cxnLst/>
              <a:rect l="l" t="t" r="r" b="b"/>
              <a:pathLst>
                <a:path w="8617" h="8612" extrusionOk="0">
                  <a:moveTo>
                    <a:pt x="4333" y="1"/>
                  </a:moveTo>
                  <a:cubicBezTo>
                    <a:pt x="4284" y="1"/>
                    <a:pt x="4284" y="1"/>
                    <a:pt x="4232" y="49"/>
                  </a:cubicBezTo>
                  <a:cubicBezTo>
                    <a:pt x="3982" y="654"/>
                    <a:pt x="3781" y="1310"/>
                    <a:pt x="3628" y="2016"/>
                  </a:cubicBezTo>
                  <a:lnTo>
                    <a:pt x="3628" y="2116"/>
                  </a:lnTo>
                  <a:cubicBezTo>
                    <a:pt x="3579" y="2217"/>
                    <a:pt x="3579" y="2366"/>
                    <a:pt x="3527" y="2467"/>
                  </a:cubicBezTo>
                  <a:lnTo>
                    <a:pt x="3527" y="2769"/>
                  </a:lnTo>
                  <a:cubicBezTo>
                    <a:pt x="3478" y="2821"/>
                    <a:pt x="3478" y="2922"/>
                    <a:pt x="3478" y="2971"/>
                  </a:cubicBezTo>
                  <a:lnTo>
                    <a:pt x="3478" y="3124"/>
                  </a:lnTo>
                  <a:cubicBezTo>
                    <a:pt x="3426" y="3374"/>
                    <a:pt x="3426" y="3575"/>
                    <a:pt x="3426" y="3776"/>
                  </a:cubicBezTo>
                  <a:cubicBezTo>
                    <a:pt x="3426" y="4433"/>
                    <a:pt x="3527" y="4985"/>
                    <a:pt x="3628" y="5489"/>
                  </a:cubicBezTo>
                  <a:cubicBezTo>
                    <a:pt x="2822" y="4381"/>
                    <a:pt x="1411" y="3527"/>
                    <a:pt x="102" y="3071"/>
                  </a:cubicBezTo>
                  <a:lnTo>
                    <a:pt x="53" y="3124"/>
                  </a:lnTo>
                  <a:cubicBezTo>
                    <a:pt x="1" y="3124"/>
                    <a:pt x="1" y="3172"/>
                    <a:pt x="1" y="3224"/>
                  </a:cubicBezTo>
                  <a:cubicBezTo>
                    <a:pt x="557" y="4381"/>
                    <a:pt x="1512" y="5642"/>
                    <a:pt x="2673" y="6347"/>
                  </a:cubicBezTo>
                  <a:cubicBezTo>
                    <a:pt x="2169" y="6347"/>
                    <a:pt x="1613" y="6448"/>
                    <a:pt x="1061" y="6650"/>
                  </a:cubicBezTo>
                  <a:cubicBezTo>
                    <a:pt x="1008" y="6650"/>
                    <a:pt x="1008" y="6650"/>
                    <a:pt x="960" y="6698"/>
                  </a:cubicBezTo>
                  <a:cubicBezTo>
                    <a:pt x="908" y="6698"/>
                    <a:pt x="859" y="6698"/>
                    <a:pt x="807" y="6750"/>
                  </a:cubicBezTo>
                  <a:cubicBezTo>
                    <a:pt x="759" y="6750"/>
                    <a:pt x="706" y="6750"/>
                    <a:pt x="706" y="6799"/>
                  </a:cubicBezTo>
                  <a:cubicBezTo>
                    <a:pt x="658" y="6799"/>
                    <a:pt x="557" y="6851"/>
                    <a:pt x="505" y="6851"/>
                  </a:cubicBezTo>
                  <a:cubicBezTo>
                    <a:pt x="505" y="6899"/>
                    <a:pt x="505" y="6899"/>
                    <a:pt x="456" y="6899"/>
                  </a:cubicBezTo>
                  <a:lnTo>
                    <a:pt x="456" y="6952"/>
                  </a:lnTo>
                  <a:cubicBezTo>
                    <a:pt x="456" y="7000"/>
                    <a:pt x="505" y="7052"/>
                    <a:pt x="505" y="7052"/>
                  </a:cubicBezTo>
                  <a:cubicBezTo>
                    <a:pt x="1161" y="7355"/>
                    <a:pt x="1867" y="7556"/>
                    <a:pt x="2620" y="7556"/>
                  </a:cubicBezTo>
                  <a:cubicBezTo>
                    <a:pt x="2874" y="7556"/>
                    <a:pt x="3023" y="7556"/>
                    <a:pt x="3076" y="7504"/>
                  </a:cubicBezTo>
                  <a:lnTo>
                    <a:pt x="3076" y="7504"/>
                  </a:lnTo>
                  <a:cubicBezTo>
                    <a:pt x="2874" y="7806"/>
                    <a:pt x="2773" y="8161"/>
                    <a:pt x="2673" y="8511"/>
                  </a:cubicBezTo>
                  <a:cubicBezTo>
                    <a:pt x="2673" y="8564"/>
                    <a:pt x="2721" y="8564"/>
                    <a:pt x="2721" y="8564"/>
                  </a:cubicBezTo>
                  <a:cubicBezTo>
                    <a:pt x="2721" y="8612"/>
                    <a:pt x="2773" y="8612"/>
                    <a:pt x="2822" y="8612"/>
                  </a:cubicBezTo>
                  <a:cubicBezTo>
                    <a:pt x="3579" y="8362"/>
                    <a:pt x="4284" y="7806"/>
                    <a:pt x="4333" y="6952"/>
                  </a:cubicBezTo>
                  <a:cubicBezTo>
                    <a:pt x="4385" y="7758"/>
                    <a:pt x="5090" y="8362"/>
                    <a:pt x="5844" y="8612"/>
                  </a:cubicBezTo>
                  <a:lnTo>
                    <a:pt x="5945" y="8612"/>
                  </a:lnTo>
                  <a:lnTo>
                    <a:pt x="5945" y="8511"/>
                  </a:lnTo>
                  <a:cubicBezTo>
                    <a:pt x="5896" y="8161"/>
                    <a:pt x="5743" y="7806"/>
                    <a:pt x="5594" y="7504"/>
                  </a:cubicBezTo>
                  <a:lnTo>
                    <a:pt x="5594" y="7504"/>
                  </a:lnTo>
                  <a:cubicBezTo>
                    <a:pt x="5788" y="7539"/>
                    <a:pt x="5985" y="7555"/>
                    <a:pt x="6182" y="7555"/>
                  </a:cubicBezTo>
                  <a:cubicBezTo>
                    <a:pt x="6852" y="7555"/>
                    <a:pt x="7527" y="7364"/>
                    <a:pt x="8112" y="7052"/>
                  </a:cubicBezTo>
                  <a:cubicBezTo>
                    <a:pt x="8161" y="7052"/>
                    <a:pt x="8161" y="7000"/>
                    <a:pt x="8161" y="7000"/>
                  </a:cubicBezTo>
                  <a:lnTo>
                    <a:pt x="8161" y="6952"/>
                  </a:lnTo>
                  <a:cubicBezTo>
                    <a:pt x="8161" y="6899"/>
                    <a:pt x="8161" y="6899"/>
                    <a:pt x="8112" y="6851"/>
                  </a:cubicBezTo>
                  <a:cubicBezTo>
                    <a:pt x="7521" y="6579"/>
                    <a:pt x="6851" y="6389"/>
                    <a:pt x="6171" y="6389"/>
                  </a:cubicBezTo>
                  <a:cubicBezTo>
                    <a:pt x="6096" y="6389"/>
                    <a:pt x="6020" y="6391"/>
                    <a:pt x="5945" y="6396"/>
                  </a:cubicBezTo>
                  <a:cubicBezTo>
                    <a:pt x="7153" y="5642"/>
                    <a:pt x="8060" y="4381"/>
                    <a:pt x="8616" y="3224"/>
                  </a:cubicBezTo>
                  <a:lnTo>
                    <a:pt x="8616" y="3124"/>
                  </a:lnTo>
                  <a:cubicBezTo>
                    <a:pt x="8616" y="3124"/>
                    <a:pt x="8564" y="3071"/>
                    <a:pt x="8515" y="3071"/>
                  </a:cubicBezTo>
                  <a:cubicBezTo>
                    <a:pt x="7254" y="3527"/>
                    <a:pt x="5844" y="4333"/>
                    <a:pt x="5038" y="5489"/>
                  </a:cubicBezTo>
                  <a:lnTo>
                    <a:pt x="4990" y="5489"/>
                  </a:lnTo>
                  <a:cubicBezTo>
                    <a:pt x="5493" y="3728"/>
                    <a:pt x="5090" y="1661"/>
                    <a:pt x="4385" y="49"/>
                  </a:cubicBezTo>
                  <a:cubicBezTo>
                    <a:pt x="4385" y="1"/>
                    <a:pt x="4385" y="1"/>
                    <a:pt x="4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3214857" y="2674555"/>
              <a:ext cx="25726" cy="171343"/>
            </a:xfrm>
            <a:custGeom>
              <a:avLst/>
              <a:gdLst/>
              <a:ahLst/>
              <a:cxnLst/>
              <a:rect l="l" t="t" r="r" b="b"/>
              <a:pathLst>
                <a:path w="1157" h="7706" extrusionOk="0">
                  <a:moveTo>
                    <a:pt x="605" y="1"/>
                  </a:moveTo>
                  <a:cubicBezTo>
                    <a:pt x="250" y="1"/>
                    <a:pt x="0" y="251"/>
                    <a:pt x="0" y="605"/>
                  </a:cubicBezTo>
                  <a:lnTo>
                    <a:pt x="0" y="7153"/>
                  </a:lnTo>
                  <a:cubicBezTo>
                    <a:pt x="0" y="7455"/>
                    <a:pt x="250" y="7705"/>
                    <a:pt x="605" y="7705"/>
                  </a:cubicBezTo>
                  <a:cubicBezTo>
                    <a:pt x="907" y="7705"/>
                    <a:pt x="1157" y="7455"/>
                    <a:pt x="1157" y="7153"/>
                  </a:cubicBezTo>
                  <a:lnTo>
                    <a:pt x="1157" y="605"/>
                  </a:lnTo>
                  <a:cubicBezTo>
                    <a:pt x="1157" y="251"/>
                    <a:pt x="907" y="1"/>
                    <a:pt x="605" y="1"/>
                  </a:cubicBezTo>
                  <a:close/>
                </a:path>
              </a:pathLst>
            </a:custGeom>
            <a:solidFill>
              <a:srgbClr val="669B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2844095" y="2065325"/>
              <a:ext cx="768330" cy="768308"/>
            </a:xfrm>
            <a:custGeom>
              <a:avLst/>
              <a:gdLst/>
              <a:ahLst/>
              <a:cxnLst/>
              <a:rect l="l" t="t" r="r" b="b"/>
              <a:pathLst>
                <a:path w="34555" h="34554" extrusionOk="0">
                  <a:moveTo>
                    <a:pt x="17280" y="0"/>
                  </a:moveTo>
                  <a:cubicBezTo>
                    <a:pt x="17126" y="0"/>
                    <a:pt x="17026" y="101"/>
                    <a:pt x="16977" y="202"/>
                  </a:cubicBezTo>
                  <a:cubicBezTo>
                    <a:pt x="15869" y="2720"/>
                    <a:pt x="15063" y="5388"/>
                    <a:pt x="14507" y="8107"/>
                  </a:cubicBezTo>
                  <a:cubicBezTo>
                    <a:pt x="14459" y="8261"/>
                    <a:pt x="14459" y="8410"/>
                    <a:pt x="14407" y="8563"/>
                  </a:cubicBezTo>
                  <a:cubicBezTo>
                    <a:pt x="14306" y="9014"/>
                    <a:pt x="14257" y="9469"/>
                    <a:pt x="14157" y="9921"/>
                  </a:cubicBezTo>
                  <a:cubicBezTo>
                    <a:pt x="14104" y="10324"/>
                    <a:pt x="14056" y="10727"/>
                    <a:pt x="14004" y="11182"/>
                  </a:cubicBezTo>
                  <a:cubicBezTo>
                    <a:pt x="13955" y="11432"/>
                    <a:pt x="13955" y="11686"/>
                    <a:pt x="13903" y="11935"/>
                  </a:cubicBezTo>
                  <a:cubicBezTo>
                    <a:pt x="13903" y="12189"/>
                    <a:pt x="13854" y="12439"/>
                    <a:pt x="13854" y="12641"/>
                  </a:cubicBezTo>
                  <a:cubicBezTo>
                    <a:pt x="13754" y="13547"/>
                    <a:pt x="13701" y="14406"/>
                    <a:pt x="13701" y="15312"/>
                  </a:cubicBezTo>
                  <a:cubicBezTo>
                    <a:pt x="13701" y="17831"/>
                    <a:pt x="14004" y="20095"/>
                    <a:pt x="14560" y="22062"/>
                  </a:cubicBezTo>
                  <a:cubicBezTo>
                    <a:pt x="11183" y="17528"/>
                    <a:pt x="5594" y="14152"/>
                    <a:pt x="404" y="12492"/>
                  </a:cubicBezTo>
                  <a:cubicBezTo>
                    <a:pt x="377" y="12477"/>
                    <a:pt x="346" y="12471"/>
                    <a:pt x="315" y="12471"/>
                  </a:cubicBezTo>
                  <a:cubicBezTo>
                    <a:pt x="230" y="12471"/>
                    <a:pt x="140" y="12519"/>
                    <a:pt x="102" y="12592"/>
                  </a:cubicBezTo>
                  <a:cubicBezTo>
                    <a:pt x="1" y="12641"/>
                    <a:pt x="1" y="12794"/>
                    <a:pt x="53" y="12895"/>
                  </a:cubicBezTo>
                  <a:cubicBezTo>
                    <a:pt x="2169" y="17629"/>
                    <a:pt x="5945" y="22714"/>
                    <a:pt x="10679" y="25587"/>
                  </a:cubicBezTo>
                  <a:cubicBezTo>
                    <a:pt x="10537" y="25584"/>
                    <a:pt x="10394" y="25582"/>
                    <a:pt x="10248" y="25582"/>
                  </a:cubicBezTo>
                  <a:cubicBezTo>
                    <a:pt x="8388" y="25582"/>
                    <a:pt x="6281" y="25899"/>
                    <a:pt x="4131" y="26696"/>
                  </a:cubicBezTo>
                  <a:cubicBezTo>
                    <a:pt x="4030" y="26744"/>
                    <a:pt x="3930" y="26796"/>
                    <a:pt x="3829" y="26796"/>
                  </a:cubicBezTo>
                  <a:lnTo>
                    <a:pt x="3075" y="27099"/>
                  </a:lnTo>
                  <a:cubicBezTo>
                    <a:pt x="2975" y="27147"/>
                    <a:pt x="2874" y="27199"/>
                    <a:pt x="2721" y="27248"/>
                  </a:cubicBezTo>
                  <a:cubicBezTo>
                    <a:pt x="2471" y="27401"/>
                    <a:pt x="2217" y="27501"/>
                    <a:pt x="2016" y="27602"/>
                  </a:cubicBezTo>
                  <a:cubicBezTo>
                    <a:pt x="1915" y="27651"/>
                    <a:pt x="1867" y="27703"/>
                    <a:pt x="1867" y="27751"/>
                  </a:cubicBezTo>
                  <a:cubicBezTo>
                    <a:pt x="1814" y="27852"/>
                    <a:pt x="1814" y="27904"/>
                    <a:pt x="1814" y="28005"/>
                  </a:cubicBezTo>
                  <a:cubicBezTo>
                    <a:pt x="1814" y="28154"/>
                    <a:pt x="1867" y="28255"/>
                    <a:pt x="1967" y="28356"/>
                  </a:cubicBezTo>
                  <a:cubicBezTo>
                    <a:pt x="4455" y="29578"/>
                    <a:pt x="7326" y="30373"/>
                    <a:pt x="10160" y="30373"/>
                  </a:cubicBezTo>
                  <a:cubicBezTo>
                    <a:pt x="10250" y="30373"/>
                    <a:pt x="10340" y="30372"/>
                    <a:pt x="10429" y="30370"/>
                  </a:cubicBezTo>
                  <a:cubicBezTo>
                    <a:pt x="11384" y="30370"/>
                    <a:pt x="11989" y="30270"/>
                    <a:pt x="12190" y="30221"/>
                  </a:cubicBezTo>
                  <a:lnTo>
                    <a:pt x="12243" y="30221"/>
                  </a:lnTo>
                  <a:cubicBezTo>
                    <a:pt x="11485" y="31430"/>
                    <a:pt x="10981" y="32788"/>
                    <a:pt x="10732" y="34199"/>
                  </a:cubicBezTo>
                  <a:cubicBezTo>
                    <a:pt x="10679" y="34299"/>
                    <a:pt x="10732" y="34400"/>
                    <a:pt x="10832" y="34452"/>
                  </a:cubicBezTo>
                  <a:cubicBezTo>
                    <a:pt x="10891" y="34511"/>
                    <a:pt x="10949" y="34535"/>
                    <a:pt x="11008" y="34535"/>
                  </a:cubicBezTo>
                  <a:cubicBezTo>
                    <a:pt x="11050" y="34535"/>
                    <a:pt x="11092" y="34523"/>
                    <a:pt x="11135" y="34501"/>
                  </a:cubicBezTo>
                  <a:cubicBezTo>
                    <a:pt x="14306" y="33546"/>
                    <a:pt x="17026" y="31277"/>
                    <a:pt x="17280" y="28005"/>
                  </a:cubicBezTo>
                  <a:cubicBezTo>
                    <a:pt x="17481" y="31277"/>
                    <a:pt x="20249" y="33546"/>
                    <a:pt x="23372" y="34553"/>
                  </a:cubicBezTo>
                  <a:cubicBezTo>
                    <a:pt x="23473" y="34553"/>
                    <a:pt x="23574" y="34553"/>
                    <a:pt x="23674" y="34501"/>
                  </a:cubicBezTo>
                  <a:cubicBezTo>
                    <a:pt x="23775" y="34400"/>
                    <a:pt x="23828" y="34299"/>
                    <a:pt x="23775" y="34199"/>
                  </a:cubicBezTo>
                  <a:cubicBezTo>
                    <a:pt x="23525" y="32788"/>
                    <a:pt x="23022" y="31430"/>
                    <a:pt x="22264" y="30221"/>
                  </a:cubicBezTo>
                  <a:lnTo>
                    <a:pt x="22264" y="30221"/>
                  </a:lnTo>
                  <a:cubicBezTo>
                    <a:pt x="22953" y="30332"/>
                    <a:pt x="23654" y="30384"/>
                    <a:pt x="24359" y="30384"/>
                  </a:cubicBezTo>
                  <a:cubicBezTo>
                    <a:pt x="27164" y="30384"/>
                    <a:pt x="30044" y="29563"/>
                    <a:pt x="32539" y="28356"/>
                  </a:cubicBezTo>
                  <a:cubicBezTo>
                    <a:pt x="32640" y="28307"/>
                    <a:pt x="32693" y="28207"/>
                    <a:pt x="32693" y="28106"/>
                  </a:cubicBezTo>
                  <a:cubicBezTo>
                    <a:pt x="32741" y="28054"/>
                    <a:pt x="32741" y="28005"/>
                    <a:pt x="32741" y="27953"/>
                  </a:cubicBezTo>
                  <a:cubicBezTo>
                    <a:pt x="32741" y="27804"/>
                    <a:pt x="32640" y="27703"/>
                    <a:pt x="32539" y="27602"/>
                  </a:cubicBezTo>
                  <a:cubicBezTo>
                    <a:pt x="29914" y="26287"/>
                    <a:pt x="27055" y="25585"/>
                    <a:pt x="24142" y="25585"/>
                  </a:cubicBezTo>
                  <a:cubicBezTo>
                    <a:pt x="24037" y="25585"/>
                    <a:pt x="23932" y="25586"/>
                    <a:pt x="23828" y="25587"/>
                  </a:cubicBezTo>
                  <a:cubicBezTo>
                    <a:pt x="28510" y="22767"/>
                    <a:pt x="32338" y="17678"/>
                    <a:pt x="34506" y="12895"/>
                  </a:cubicBezTo>
                  <a:cubicBezTo>
                    <a:pt x="34554" y="12794"/>
                    <a:pt x="34554" y="12641"/>
                    <a:pt x="34453" y="12592"/>
                  </a:cubicBezTo>
                  <a:cubicBezTo>
                    <a:pt x="34418" y="12519"/>
                    <a:pt x="34327" y="12471"/>
                    <a:pt x="34241" y="12471"/>
                  </a:cubicBezTo>
                  <a:cubicBezTo>
                    <a:pt x="34209" y="12471"/>
                    <a:pt x="34178" y="12477"/>
                    <a:pt x="34151" y="12492"/>
                  </a:cubicBezTo>
                  <a:cubicBezTo>
                    <a:pt x="28965" y="14152"/>
                    <a:pt x="23372" y="17528"/>
                    <a:pt x="20048" y="22062"/>
                  </a:cubicBezTo>
                  <a:lnTo>
                    <a:pt x="20000" y="22062"/>
                  </a:lnTo>
                  <a:cubicBezTo>
                    <a:pt x="21914" y="15058"/>
                    <a:pt x="20451" y="6697"/>
                    <a:pt x="17582" y="202"/>
                  </a:cubicBezTo>
                  <a:cubicBezTo>
                    <a:pt x="17529" y="101"/>
                    <a:pt x="17429" y="48"/>
                    <a:pt x="17328" y="48"/>
                  </a:cubicBezTo>
                  <a:cubicBezTo>
                    <a:pt x="17328" y="0"/>
                    <a:pt x="17280" y="0"/>
                    <a:pt x="172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3067019" y="2451652"/>
              <a:ext cx="614842" cy="614909"/>
            </a:xfrm>
            <a:custGeom>
              <a:avLst/>
              <a:gdLst/>
              <a:ahLst/>
              <a:cxnLst/>
              <a:rect l="l" t="t" r="r" b="b"/>
              <a:pathLst>
                <a:path w="27652" h="27655" extrusionOk="0">
                  <a:moveTo>
                    <a:pt x="4280" y="3780"/>
                  </a:moveTo>
                  <a:cubicBezTo>
                    <a:pt x="4179" y="3881"/>
                    <a:pt x="4131" y="3981"/>
                    <a:pt x="4030" y="4082"/>
                  </a:cubicBezTo>
                  <a:cubicBezTo>
                    <a:pt x="4179" y="4284"/>
                    <a:pt x="4332" y="4485"/>
                    <a:pt x="4534" y="4687"/>
                  </a:cubicBezTo>
                  <a:cubicBezTo>
                    <a:pt x="4433" y="4384"/>
                    <a:pt x="4381" y="4082"/>
                    <a:pt x="4280" y="3780"/>
                  </a:cubicBezTo>
                  <a:close/>
                  <a:moveTo>
                    <a:pt x="13802" y="0"/>
                  </a:moveTo>
                  <a:cubicBezTo>
                    <a:pt x="12742" y="0"/>
                    <a:pt x="11734" y="101"/>
                    <a:pt x="10727" y="355"/>
                  </a:cubicBezTo>
                  <a:cubicBezTo>
                    <a:pt x="10626" y="1814"/>
                    <a:pt x="10376" y="3276"/>
                    <a:pt x="9974" y="4687"/>
                  </a:cubicBezTo>
                  <a:lnTo>
                    <a:pt x="10022" y="4687"/>
                  </a:lnTo>
                  <a:cubicBezTo>
                    <a:pt x="11283" y="2922"/>
                    <a:pt x="12895" y="1362"/>
                    <a:pt x="14708" y="0"/>
                  </a:cubicBezTo>
                  <a:close/>
                  <a:moveTo>
                    <a:pt x="2164" y="12846"/>
                  </a:moveTo>
                  <a:cubicBezTo>
                    <a:pt x="1963" y="12895"/>
                    <a:pt x="1358" y="12995"/>
                    <a:pt x="403" y="12995"/>
                  </a:cubicBezTo>
                  <a:lnTo>
                    <a:pt x="0" y="12995"/>
                  </a:lnTo>
                  <a:lnTo>
                    <a:pt x="0" y="13801"/>
                  </a:lnTo>
                  <a:cubicBezTo>
                    <a:pt x="0" y="14708"/>
                    <a:pt x="49" y="15566"/>
                    <a:pt x="250" y="16421"/>
                  </a:cubicBezTo>
                  <a:cubicBezTo>
                    <a:pt x="403" y="16574"/>
                    <a:pt x="552" y="16723"/>
                    <a:pt x="706" y="16824"/>
                  </a:cubicBezTo>
                  <a:cubicBezTo>
                    <a:pt x="955" y="15413"/>
                    <a:pt x="1459" y="14055"/>
                    <a:pt x="2217" y="12846"/>
                  </a:cubicBezTo>
                  <a:close/>
                  <a:moveTo>
                    <a:pt x="20700" y="1814"/>
                  </a:moveTo>
                  <a:cubicBezTo>
                    <a:pt x="18738" y="4384"/>
                    <a:pt x="16421" y="6649"/>
                    <a:pt x="13802" y="8212"/>
                  </a:cubicBezTo>
                  <a:lnTo>
                    <a:pt x="14051" y="8212"/>
                  </a:lnTo>
                  <a:cubicBezTo>
                    <a:pt x="16973" y="8212"/>
                    <a:pt x="19894" y="8918"/>
                    <a:pt x="22513" y="10227"/>
                  </a:cubicBezTo>
                  <a:cubicBezTo>
                    <a:pt x="22614" y="10328"/>
                    <a:pt x="22715" y="10429"/>
                    <a:pt x="22715" y="10578"/>
                  </a:cubicBezTo>
                  <a:cubicBezTo>
                    <a:pt x="22715" y="10630"/>
                    <a:pt x="22715" y="10679"/>
                    <a:pt x="22667" y="10731"/>
                  </a:cubicBezTo>
                  <a:cubicBezTo>
                    <a:pt x="22667" y="10832"/>
                    <a:pt x="22614" y="10932"/>
                    <a:pt x="22513" y="10981"/>
                  </a:cubicBezTo>
                  <a:cubicBezTo>
                    <a:pt x="20047" y="12190"/>
                    <a:pt x="17174" y="12995"/>
                    <a:pt x="14354" y="12995"/>
                  </a:cubicBezTo>
                  <a:cubicBezTo>
                    <a:pt x="13648" y="12995"/>
                    <a:pt x="12943" y="12947"/>
                    <a:pt x="12238" y="12846"/>
                  </a:cubicBezTo>
                  <a:lnTo>
                    <a:pt x="12238" y="12846"/>
                  </a:lnTo>
                  <a:cubicBezTo>
                    <a:pt x="12996" y="14055"/>
                    <a:pt x="13499" y="15413"/>
                    <a:pt x="13749" y="16824"/>
                  </a:cubicBezTo>
                  <a:cubicBezTo>
                    <a:pt x="13802" y="16924"/>
                    <a:pt x="13749" y="17025"/>
                    <a:pt x="13648" y="17126"/>
                  </a:cubicBezTo>
                  <a:cubicBezTo>
                    <a:pt x="13600" y="17178"/>
                    <a:pt x="13548" y="17178"/>
                    <a:pt x="13447" y="17178"/>
                  </a:cubicBezTo>
                  <a:lnTo>
                    <a:pt x="13346" y="17178"/>
                  </a:lnTo>
                  <a:cubicBezTo>
                    <a:pt x="10981" y="16421"/>
                    <a:pt x="8865" y="14910"/>
                    <a:pt x="7806" y="12846"/>
                  </a:cubicBezTo>
                  <a:lnTo>
                    <a:pt x="7806" y="17178"/>
                  </a:lnTo>
                  <a:cubicBezTo>
                    <a:pt x="7806" y="17480"/>
                    <a:pt x="7556" y="17730"/>
                    <a:pt x="7254" y="17730"/>
                  </a:cubicBezTo>
                  <a:cubicBezTo>
                    <a:pt x="6899" y="17730"/>
                    <a:pt x="6649" y="17480"/>
                    <a:pt x="6649" y="17178"/>
                  </a:cubicBezTo>
                  <a:lnTo>
                    <a:pt x="6649" y="12846"/>
                  </a:lnTo>
                  <a:cubicBezTo>
                    <a:pt x="5642" y="14910"/>
                    <a:pt x="3474" y="16372"/>
                    <a:pt x="1109" y="17126"/>
                  </a:cubicBezTo>
                  <a:cubicBezTo>
                    <a:pt x="1109" y="17126"/>
                    <a:pt x="1056" y="17178"/>
                    <a:pt x="1008" y="17178"/>
                  </a:cubicBezTo>
                  <a:cubicBezTo>
                    <a:pt x="4884" y="20752"/>
                    <a:pt x="8765" y="24330"/>
                    <a:pt x="12895" y="27602"/>
                  </a:cubicBezTo>
                  <a:cubicBezTo>
                    <a:pt x="13197" y="27655"/>
                    <a:pt x="13499" y="27655"/>
                    <a:pt x="13802" y="27655"/>
                  </a:cubicBezTo>
                  <a:cubicBezTo>
                    <a:pt x="21458" y="27655"/>
                    <a:pt x="27651" y="21457"/>
                    <a:pt x="27651" y="13801"/>
                  </a:cubicBezTo>
                  <a:cubicBezTo>
                    <a:pt x="27651" y="8716"/>
                    <a:pt x="24830" y="4231"/>
                    <a:pt x="20700" y="18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3072578" y="2816746"/>
              <a:ext cx="281162" cy="248654"/>
            </a:xfrm>
            <a:custGeom>
              <a:avLst/>
              <a:gdLst/>
              <a:ahLst/>
              <a:cxnLst/>
              <a:rect l="l" t="t" r="r" b="b"/>
              <a:pathLst>
                <a:path w="12645" h="11183" extrusionOk="0">
                  <a:moveTo>
                    <a:pt x="0" y="1"/>
                  </a:moveTo>
                  <a:lnTo>
                    <a:pt x="0" y="1"/>
                  </a:lnTo>
                  <a:cubicBezTo>
                    <a:pt x="1161" y="6097"/>
                    <a:pt x="6298" y="10780"/>
                    <a:pt x="12645" y="11182"/>
                  </a:cubicBezTo>
                  <a:cubicBezTo>
                    <a:pt x="8515" y="7910"/>
                    <a:pt x="4634" y="4332"/>
                    <a:pt x="758" y="758"/>
                  </a:cubicBezTo>
                  <a:cubicBezTo>
                    <a:pt x="705" y="758"/>
                    <a:pt x="605" y="706"/>
                    <a:pt x="556" y="657"/>
                  </a:cubicBezTo>
                  <a:cubicBezTo>
                    <a:pt x="504" y="605"/>
                    <a:pt x="456" y="504"/>
                    <a:pt x="456" y="404"/>
                  </a:cubicBezTo>
                  <a:cubicBezTo>
                    <a:pt x="302" y="303"/>
                    <a:pt x="153" y="154"/>
                    <a:pt x="0" y="1"/>
                  </a:cubicBezTo>
                  <a:close/>
                </a:path>
              </a:pathLst>
            </a:custGeom>
            <a:solidFill>
              <a:srgbClr val="B3D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3214857" y="2688007"/>
              <a:ext cx="25726" cy="157891"/>
            </a:xfrm>
            <a:custGeom>
              <a:avLst/>
              <a:gdLst/>
              <a:ahLst/>
              <a:cxnLst/>
              <a:rect l="l" t="t" r="r" b="b"/>
              <a:pathLst>
                <a:path w="1157" h="7101" extrusionOk="0">
                  <a:moveTo>
                    <a:pt x="605" y="0"/>
                  </a:moveTo>
                  <a:cubicBezTo>
                    <a:pt x="504" y="806"/>
                    <a:pt x="302" y="1511"/>
                    <a:pt x="0" y="2216"/>
                  </a:cubicBezTo>
                  <a:lnTo>
                    <a:pt x="0" y="6548"/>
                  </a:lnTo>
                  <a:cubicBezTo>
                    <a:pt x="0" y="6850"/>
                    <a:pt x="250" y="7100"/>
                    <a:pt x="605" y="7100"/>
                  </a:cubicBezTo>
                  <a:cubicBezTo>
                    <a:pt x="907" y="7100"/>
                    <a:pt x="1157" y="6850"/>
                    <a:pt x="1157" y="6548"/>
                  </a:cubicBezTo>
                  <a:lnTo>
                    <a:pt x="1157" y="2216"/>
                  </a:lnTo>
                  <a:cubicBezTo>
                    <a:pt x="854" y="1560"/>
                    <a:pt x="653" y="806"/>
                    <a:pt x="605" y="0"/>
                  </a:cubicBezTo>
                  <a:close/>
                </a:path>
              </a:pathLst>
            </a:custGeom>
            <a:solidFill>
              <a:srgbClr val="89B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3067019" y="2451652"/>
              <a:ext cx="505068" cy="381975"/>
            </a:xfrm>
            <a:custGeom>
              <a:avLst/>
              <a:gdLst/>
              <a:ahLst/>
              <a:cxnLst/>
              <a:rect l="l" t="t" r="r" b="b"/>
              <a:pathLst>
                <a:path w="22715" h="17179" extrusionOk="0">
                  <a:moveTo>
                    <a:pt x="14708" y="0"/>
                  </a:moveTo>
                  <a:cubicBezTo>
                    <a:pt x="12895" y="1362"/>
                    <a:pt x="11283" y="2922"/>
                    <a:pt x="10022" y="4687"/>
                  </a:cubicBezTo>
                  <a:lnTo>
                    <a:pt x="9974" y="4687"/>
                  </a:lnTo>
                  <a:cubicBezTo>
                    <a:pt x="10376" y="3276"/>
                    <a:pt x="10626" y="1814"/>
                    <a:pt x="10727" y="355"/>
                  </a:cubicBezTo>
                  <a:lnTo>
                    <a:pt x="10727" y="355"/>
                  </a:lnTo>
                  <a:cubicBezTo>
                    <a:pt x="8261" y="907"/>
                    <a:pt x="6045" y="2116"/>
                    <a:pt x="4280" y="3780"/>
                  </a:cubicBezTo>
                  <a:cubicBezTo>
                    <a:pt x="4381" y="4082"/>
                    <a:pt x="4433" y="4384"/>
                    <a:pt x="4534" y="4687"/>
                  </a:cubicBezTo>
                  <a:cubicBezTo>
                    <a:pt x="4332" y="4485"/>
                    <a:pt x="4179" y="4284"/>
                    <a:pt x="4030" y="4082"/>
                  </a:cubicBezTo>
                  <a:cubicBezTo>
                    <a:pt x="1713" y="6399"/>
                    <a:pt x="202" y="9522"/>
                    <a:pt x="0" y="12995"/>
                  </a:cubicBezTo>
                  <a:lnTo>
                    <a:pt x="403" y="12995"/>
                  </a:lnTo>
                  <a:cubicBezTo>
                    <a:pt x="1358" y="12995"/>
                    <a:pt x="1963" y="12895"/>
                    <a:pt x="2164" y="12846"/>
                  </a:cubicBezTo>
                  <a:lnTo>
                    <a:pt x="2217" y="12846"/>
                  </a:lnTo>
                  <a:cubicBezTo>
                    <a:pt x="1459" y="14055"/>
                    <a:pt x="955" y="15413"/>
                    <a:pt x="706" y="16824"/>
                  </a:cubicBezTo>
                  <a:cubicBezTo>
                    <a:pt x="706" y="16924"/>
                    <a:pt x="754" y="17025"/>
                    <a:pt x="806" y="17077"/>
                  </a:cubicBezTo>
                  <a:cubicBezTo>
                    <a:pt x="855" y="17126"/>
                    <a:pt x="955" y="17178"/>
                    <a:pt x="1008" y="17178"/>
                  </a:cubicBezTo>
                  <a:cubicBezTo>
                    <a:pt x="1056" y="17178"/>
                    <a:pt x="1109" y="17126"/>
                    <a:pt x="1109" y="17126"/>
                  </a:cubicBezTo>
                  <a:cubicBezTo>
                    <a:pt x="3474" y="16372"/>
                    <a:pt x="5642" y="14910"/>
                    <a:pt x="6649" y="12846"/>
                  </a:cubicBezTo>
                  <a:cubicBezTo>
                    <a:pt x="6951" y="12141"/>
                    <a:pt x="7153" y="11436"/>
                    <a:pt x="7254" y="10630"/>
                  </a:cubicBezTo>
                  <a:cubicBezTo>
                    <a:pt x="7302" y="11436"/>
                    <a:pt x="7503" y="12190"/>
                    <a:pt x="7806" y="12846"/>
                  </a:cubicBezTo>
                  <a:cubicBezTo>
                    <a:pt x="8865" y="14910"/>
                    <a:pt x="10981" y="16421"/>
                    <a:pt x="13346" y="17178"/>
                  </a:cubicBezTo>
                  <a:lnTo>
                    <a:pt x="13447" y="17178"/>
                  </a:lnTo>
                  <a:cubicBezTo>
                    <a:pt x="13548" y="17178"/>
                    <a:pt x="13600" y="17178"/>
                    <a:pt x="13648" y="17126"/>
                  </a:cubicBezTo>
                  <a:cubicBezTo>
                    <a:pt x="13749" y="17025"/>
                    <a:pt x="13802" y="16924"/>
                    <a:pt x="13749" y="16824"/>
                  </a:cubicBezTo>
                  <a:cubicBezTo>
                    <a:pt x="13499" y="15413"/>
                    <a:pt x="12996" y="14055"/>
                    <a:pt x="12238" y="12846"/>
                  </a:cubicBezTo>
                  <a:lnTo>
                    <a:pt x="12238" y="12846"/>
                  </a:lnTo>
                  <a:cubicBezTo>
                    <a:pt x="12943" y="12947"/>
                    <a:pt x="13648" y="12995"/>
                    <a:pt x="14354" y="12995"/>
                  </a:cubicBezTo>
                  <a:cubicBezTo>
                    <a:pt x="17174" y="12995"/>
                    <a:pt x="20047" y="12190"/>
                    <a:pt x="22513" y="10981"/>
                  </a:cubicBezTo>
                  <a:cubicBezTo>
                    <a:pt x="22614" y="10932"/>
                    <a:pt x="22667" y="10832"/>
                    <a:pt x="22667" y="10731"/>
                  </a:cubicBezTo>
                  <a:cubicBezTo>
                    <a:pt x="22715" y="10679"/>
                    <a:pt x="22715" y="10630"/>
                    <a:pt x="22715" y="10578"/>
                  </a:cubicBezTo>
                  <a:cubicBezTo>
                    <a:pt x="22715" y="10429"/>
                    <a:pt x="22614" y="10328"/>
                    <a:pt x="22513" y="10227"/>
                  </a:cubicBezTo>
                  <a:cubicBezTo>
                    <a:pt x="19894" y="8918"/>
                    <a:pt x="16973" y="8212"/>
                    <a:pt x="14051" y="8212"/>
                  </a:cubicBezTo>
                  <a:lnTo>
                    <a:pt x="13802" y="8212"/>
                  </a:lnTo>
                  <a:cubicBezTo>
                    <a:pt x="16421" y="6649"/>
                    <a:pt x="18738" y="4384"/>
                    <a:pt x="20700" y="1814"/>
                  </a:cubicBezTo>
                  <a:cubicBezTo>
                    <a:pt x="18887" y="806"/>
                    <a:pt x="16872" y="153"/>
                    <a:pt x="14708" y="0"/>
                  </a:cubicBezTo>
                  <a:close/>
                </a:path>
              </a:pathLst>
            </a:custGeom>
            <a:solidFill>
              <a:srgbClr val="94C1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3050166" y="2433731"/>
              <a:ext cx="654087" cy="654065"/>
            </a:xfrm>
            <a:custGeom>
              <a:avLst/>
              <a:gdLst/>
              <a:ahLst/>
              <a:cxnLst/>
              <a:rect l="l" t="t" r="r" b="b"/>
              <a:pathLst>
                <a:path w="29417" h="29416" extrusionOk="0">
                  <a:moveTo>
                    <a:pt x="14709" y="1765"/>
                  </a:moveTo>
                  <a:cubicBezTo>
                    <a:pt x="21861" y="1765"/>
                    <a:pt x="27656" y="7556"/>
                    <a:pt x="27656" y="14708"/>
                  </a:cubicBezTo>
                  <a:cubicBezTo>
                    <a:pt x="27656" y="21812"/>
                    <a:pt x="21861" y="27655"/>
                    <a:pt x="14709" y="27655"/>
                  </a:cubicBezTo>
                  <a:cubicBezTo>
                    <a:pt x="7556" y="27655"/>
                    <a:pt x="1766" y="21812"/>
                    <a:pt x="1766" y="14708"/>
                  </a:cubicBezTo>
                  <a:cubicBezTo>
                    <a:pt x="1766" y="7556"/>
                    <a:pt x="7556" y="1765"/>
                    <a:pt x="14709" y="1765"/>
                  </a:cubicBezTo>
                  <a:close/>
                  <a:moveTo>
                    <a:pt x="14709" y="0"/>
                  </a:moveTo>
                  <a:cubicBezTo>
                    <a:pt x="6601" y="0"/>
                    <a:pt x="1" y="6601"/>
                    <a:pt x="1" y="14708"/>
                  </a:cubicBezTo>
                  <a:cubicBezTo>
                    <a:pt x="1" y="22820"/>
                    <a:pt x="6601" y="29416"/>
                    <a:pt x="14709" y="29416"/>
                  </a:cubicBezTo>
                  <a:cubicBezTo>
                    <a:pt x="22820" y="29416"/>
                    <a:pt x="29416" y="22820"/>
                    <a:pt x="29416" y="14708"/>
                  </a:cubicBezTo>
                  <a:cubicBezTo>
                    <a:pt x="29416" y="6601"/>
                    <a:pt x="22820" y="0"/>
                    <a:pt x="14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3596692" y="2905262"/>
              <a:ext cx="512984" cy="381063"/>
            </a:xfrm>
            <a:custGeom>
              <a:avLst/>
              <a:gdLst/>
              <a:ahLst/>
              <a:cxnLst/>
              <a:rect l="l" t="t" r="r" b="b"/>
              <a:pathLst>
                <a:path w="23071" h="17138" extrusionOk="0">
                  <a:moveTo>
                    <a:pt x="2318" y="1"/>
                  </a:moveTo>
                  <a:lnTo>
                    <a:pt x="1" y="3373"/>
                  </a:lnTo>
                  <a:lnTo>
                    <a:pt x="19597" y="16772"/>
                  </a:lnTo>
                  <a:cubicBezTo>
                    <a:pt x="19938" y="17019"/>
                    <a:pt x="20337" y="17137"/>
                    <a:pt x="20734" y="17137"/>
                  </a:cubicBezTo>
                  <a:cubicBezTo>
                    <a:pt x="21390" y="17137"/>
                    <a:pt x="22041" y="16814"/>
                    <a:pt x="22417" y="16219"/>
                  </a:cubicBezTo>
                  <a:cubicBezTo>
                    <a:pt x="23070" y="15313"/>
                    <a:pt x="22820" y="14052"/>
                    <a:pt x="21914" y="13399"/>
                  </a:cubicBezTo>
                  <a:lnTo>
                    <a:pt x="2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3568744" y="2868842"/>
              <a:ext cx="133254" cy="159069"/>
            </a:xfrm>
            <a:custGeom>
              <a:avLst/>
              <a:gdLst/>
              <a:ahLst/>
              <a:cxnLst/>
              <a:rect l="l" t="t" r="r" b="b"/>
              <a:pathLst>
                <a:path w="5993" h="7154" extrusionOk="0">
                  <a:moveTo>
                    <a:pt x="4967" y="0"/>
                  </a:moveTo>
                  <a:cubicBezTo>
                    <a:pt x="4689" y="0"/>
                    <a:pt x="4415" y="133"/>
                    <a:pt x="4232" y="377"/>
                  </a:cubicBezTo>
                  <a:lnTo>
                    <a:pt x="303" y="5668"/>
                  </a:lnTo>
                  <a:cubicBezTo>
                    <a:pt x="1" y="6071"/>
                    <a:pt x="102" y="6676"/>
                    <a:pt x="504" y="6978"/>
                  </a:cubicBezTo>
                  <a:cubicBezTo>
                    <a:pt x="663" y="7097"/>
                    <a:pt x="846" y="7154"/>
                    <a:pt x="1026" y="7154"/>
                  </a:cubicBezTo>
                  <a:cubicBezTo>
                    <a:pt x="1304" y="7154"/>
                    <a:pt x="1579" y="7020"/>
                    <a:pt x="1762" y="6776"/>
                  </a:cubicBezTo>
                  <a:lnTo>
                    <a:pt x="5690" y="1486"/>
                  </a:lnTo>
                  <a:cubicBezTo>
                    <a:pt x="5993" y="1083"/>
                    <a:pt x="5892" y="478"/>
                    <a:pt x="5489" y="176"/>
                  </a:cubicBezTo>
                  <a:cubicBezTo>
                    <a:pt x="5330" y="57"/>
                    <a:pt x="5148" y="0"/>
                    <a:pt x="4967" y="0"/>
                  </a:cubicBezTo>
                  <a:close/>
                </a:path>
              </a:pathLst>
            </a:custGeom>
            <a:solidFill>
              <a:srgbClr val="E6A4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3417504" y="3773170"/>
              <a:ext cx="185951" cy="607038"/>
            </a:xfrm>
            <a:custGeom>
              <a:avLst/>
              <a:gdLst/>
              <a:ahLst/>
              <a:cxnLst/>
              <a:rect l="l" t="t" r="r" b="b"/>
              <a:pathLst>
                <a:path w="8363" h="27301" extrusionOk="0">
                  <a:moveTo>
                    <a:pt x="1" y="1"/>
                  </a:moveTo>
                  <a:lnTo>
                    <a:pt x="1" y="23122"/>
                  </a:lnTo>
                  <a:cubicBezTo>
                    <a:pt x="1" y="25439"/>
                    <a:pt x="1867" y="27301"/>
                    <a:pt x="4184" y="27301"/>
                  </a:cubicBezTo>
                  <a:cubicBezTo>
                    <a:pt x="6448" y="27301"/>
                    <a:pt x="8362" y="25439"/>
                    <a:pt x="8362" y="23122"/>
                  </a:cubicBezTo>
                  <a:lnTo>
                    <a:pt x="83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3397359" y="3393558"/>
              <a:ext cx="225174" cy="1006823"/>
            </a:xfrm>
            <a:custGeom>
              <a:avLst/>
              <a:gdLst/>
              <a:ahLst/>
              <a:cxnLst/>
              <a:rect l="l" t="t" r="r" b="b"/>
              <a:pathLst>
                <a:path w="10127" h="45281" extrusionOk="0">
                  <a:moveTo>
                    <a:pt x="8362" y="1761"/>
                  </a:moveTo>
                  <a:lnTo>
                    <a:pt x="8362" y="40195"/>
                  </a:lnTo>
                  <a:cubicBezTo>
                    <a:pt x="8362" y="42008"/>
                    <a:pt x="6903" y="43519"/>
                    <a:pt x="5090" y="43519"/>
                  </a:cubicBezTo>
                  <a:cubicBezTo>
                    <a:pt x="3276" y="43519"/>
                    <a:pt x="1765" y="42008"/>
                    <a:pt x="1765" y="40195"/>
                  </a:cubicBezTo>
                  <a:lnTo>
                    <a:pt x="1765" y="1761"/>
                  </a:lnTo>
                  <a:close/>
                  <a:moveTo>
                    <a:pt x="907" y="1"/>
                  </a:moveTo>
                  <a:cubicBezTo>
                    <a:pt x="403" y="1"/>
                    <a:pt x="0" y="404"/>
                    <a:pt x="0" y="855"/>
                  </a:cubicBezTo>
                  <a:lnTo>
                    <a:pt x="0" y="40195"/>
                  </a:lnTo>
                  <a:cubicBezTo>
                    <a:pt x="0" y="43016"/>
                    <a:pt x="2269" y="45280"/>
                    <a:pt x="5090" y="45280"/>
                  </a:cubicBezTo>
                  <a:cubicBezTo>
                    <a:pt x="7858" y="45280"/>
                    <a:pt x="10126" y="43016"/>
                    <a:pt x="10126" y="40195"/>
                  </a:cubicBezTo>
                  <a:lnTo>
                    <a:pt x="10126" y="855"/>
                  </a:lnTo>
                  <a:cubicBezTo>
                    <a:pt x="10126" y="404"/>
                    <a:pt x="9724" y="1"/>
                    <a:pt x="9268" y="1"/>
                  </a:cubicBezTo>
                  <a:close/>
                </a:path>
              </a:pathLst>
            </a:custGeom>
            <a:solidFill>
              <a:srgbClr val="507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3362673" y="3384597"/>
              <a:ext cx="291212" cy="40334"/>
            </a:xfrm>
            <a:custGeom>
              <a:avLst/>
              <a:gdLst/>
              <a:ahLst/>
              <a:cxnLst/>
              <a:rect l="l" t="t" r="r" b="b"/>
              <a:pathLst>
                <a:path w="13097" h="1814" extrusionOk="0">
                  <a:moveTo>
                    <a:pt x="908" y="1"/>
                  </a:moveTo>
                  <a:cubicBezTo>
                    <a:pt x="404" y="1"/>
                    <a:pt x="1" y="404"/>
                    <a:pt x="1" y="907"/>
                  </a:cubicBezTo>
                  <a:cubicBezTo>
                    <a:pt x="1" y="1411"/>
                    <a:pt x="404" y="1814"/>
                    <a:pt x="908" y="1814"/>
                  </a:cubicBezTo>
                  <a:lnTo>
                    <a:pt x="12239" y="1814"/>
                  </a:lnTo>
                  <a:cubicBezTo>
                    <a:pt x="12694" y="1814"/>
                    <a:pt x="13097" y="1411"/>
                    <a:pt x="13097" y="907"/>
                  </a:cubicBezTo>
                  <a:cubicBezTo>
                    <a:pt x="13097" y="404"/>
                    <a:pt x="12694" y="1"/>
                    <a:pt x="12239" y="1"/>
                  </a:cubicBezTo>
                  <a:close/>
                </a:path>
              </a:pathLst>
            </a:custGeom>
            <a:solidFill>
              <a:srgbClr val="5B84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3461239" y="3853815"/>
              <a:ext cx="47049" cy="47049"/>
            </a:xfrm>
            <a:custGeom>
              <a:avLst/>
              <a:gdLst/>
              <a:ahLst/>
              <a:cxnLst/>
              <a:rect l="l" t="t" r="r" b="b"/>
              <a:pathLst>
                <a:path w="2116" h="2116" extrusionOk="0">
                  <a:moveTo>
                    <a:pt x="1056" y="0"/>
                  </a:moveTo>
                  <a:cubicBezTo>
                    <a:pt x="452" y="0"/>
                    <a:pt x="0" y="455"/>
                    <a:pt x="0" y="1060"/>
                  </a:cubicBezTo>
                  <a:cubicBezTo>
                    <a:pt x="0" y="1612"/>
                    <a:pt x="452" y="2116"/>
                    <a:pt x="1056" y="2116"/>
                  </a:cubicBezTo>
                  <a:cubicBezTo>
                    <a:pt x="1661" y="2116"/>
                    <a:pt x="2116" y="1612"/>
                    <a:pt x="2116" y="1060"/>
                  </a:cubicBezTo>
                  <a:cubicBezTo>
                    <a:pt x="2116" y="455"/>
                    <a:pt x="1661" y="0"/>
                    <a:pt x="10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3503796" y="3973682"/>
              <a:ext cx="48139" cy="47071"/>
            </a:xfrm>
            <a:custGeom>
              <a:avLst/>
              <a:gdLst/>
              <a:ahLst/>
              <a:cxnLst/>
              <a:rect l="l" t="t" r="r" b="b"/>
              <a:pathLst>
                <a:path w="2165" h="2117" extrusionOk="0">
                  <a:moveTo>
                    <a:pt x="1108" y="1"/>
                  </a:moveTo>
                  <a:cubicBezTo>
                    <a:pt x="504" y="1"/>
                    <a:pt x="0" y="452"/>
                    <a:pt x="0" y="1056"/>
                  </a:cubicBezTo>
                  <a:cubicBezTo>
                    <a:pt x="0" y="1661"/>
                    <a:pt x="504" y="2116"/>
                    <a:pt x="1108" y="2116"/>
                  </a:cubicBezTo>
                  <a:cubicBezTo>
                    <a:pt x="1661" y="2116"/>
                    <a:pt x="2164" y="1661"/>
                    <a:pt x="2164" y="1056"/>
                  </a:cubicBezTo>
                  <a:cubicBezTo>
                    <a:pt x="2164" y="452"/>
                    <a:pt x="1661" y="1"/>
                    <a:pt x="11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3463485" y="4115873"/>
              <a:ext cx="47049" cy="47049"/>
            </a:xfrm>
            <a:custGeom>
              <a:avLst/>
              <a:gdLst/>
              <a:ahLst/>
              <a:cxnLst/>
              <a:rect l="l" t="t" r="r" b="b"/>
              <a:pathLst>
                <a:path w="2116" h="2116" extrusionOk="0">
                  <a:moveTo>
                    <a:pt x="1056" y="0"/>
                  </a:moveTo>
                  <a:cubicBezTo>
                    <a:pt x="451" y="0"/>
                    <a:pt x="0" y="456"/>
                    <a:pt x="0" y="1060"/>
                  </a:cubicBezTo>
                  <a:cubicBezTo>
                    <a:pt x="0" y="1665"/>
                    <a:pt x="451" y="2116"/>
                    <a:pt x="1056" y="2116"/>
                  </a:cubicBezTo>
                  <a:cubicBezTo>
                    <a:pt x="1612" y="2116"/>
                    <a:pt x="2116" y="1665"/>
                    <a:pt x="2116" y="1060"/>
                  </a:cubicBezTo>
                  <a:cubicBezTo>
                    <a:pt x="2116" y="456"/>
                    <a:pt x="1612" y="0"/>
                    <a:pt x="10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3502618" y="4239075"/>
              <a:ext cx="47071" cy="48205"/>
            </a:xfrm>
            <a:custGeom>
              <a:avLst/>
              <a:gdLst/>
              <a:ahLst/>
              <a:cxnLst/>
              <a:rect l="l" t="t" r="r" b="b"/>
              <a:pathLst>
                <a:path w="2117" h="2168" extrusionOk="0">
                  <a:moveTo>
                    <a:pt x="1061" y="0"/>
                  </a:moveTo>
                  <a:cubicBezTo>
                    <a:pt x="456" y="0"/>
                    <a:pt x="1" y="504"/>
                    <a:pt x="1" y="1108"/>
                  </a:cubicBezTo>
                  <a:cubicBezTo>
                    <a:pt x="1" y="1664"/>
                    <a:pt x="456" y="2168"/>
                    <a:pt x="1061" y="2168"/>
                  </a:cubicBezTo>
                  <a:cubicBezTo>
                    <a:pt x="1613" y="2168"/>
                    <a:pt x="2116" y="1664"/>
                    <a:pt x="2116" y="1108"/>
                  </a:cubicBezTo>
                  <a:cubicBezTo>
                    <a:pt x="2116" y="504"/>
                    <a:pt x="1613" y="0"/>
                    <a:pt x="10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3766943" y="3773170"/>
              <a:ext cx="185929" cy="607038"/>
            </a:xfrm>
            <a:custGeom>
              <a:avLst/>
              <a:gdLst/>
              <a:ahLst/>
              <a:cxnLst/>
              <a:rect l="l" t="t" r="r" b="b"/>
              <a:pathLst>
                <a:path w="8362" h="27301" extrusionOk="0">
                  <a:moveTo>
                    <a:pt x="0" y="1"/>
                  </a:moveTo>
                  <a:lnTo>
                    <a:pt x="0" y="23122"/>
                  </a:lnTo>
                  <a:cubicBezTo>
                    <a:pt x="0" y="25439"/>
                    <a:pt x="1914" y="27301"/>
                    <a:pt x="4183" y="27301"/>
                  </a:cubicBezTo>
                  <a:cubicBezTo>
                    <a:pt x="6500" y="27301"/>
                    <a:pt x="8361" y="25439"/>
                    <a:pt x="8361" y="23122"/>
                  </a:cubicBezTo>
                  <a:lnTo>
                    <a:pt x="8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3747932" y="3393558"/>
              <a:ext cx="225085" cy="1006823"/>
            </a:xfrm>
            <a:custGeom>
              <a:avLst/>
              <a:gdLst/>
              <a:ahLst/>
              <a:cxnLst/>
              <a:rect l="l" t="t" r="r" b="b"/>
              <a:pathLst>
                <a:path w="10123" h="45281" extrusionOk="0">
                  <a:moveTo>
                    <a:pt x="8362" y="1761"/>
                  </a:moveTo>
                  <a:lnTo>
                    <a:pt x="8362" y="40195"/>
                  </a:lnTo>
                  <a:cubicBezTo>
                    <a:pt x="8362" y="42008"/>
                    <a:pt x="6851" y="43519"/>
                    <a:pt x="5038" y="43519"/>
                  </a:cubicBezTo>
                  <a:cubicBezTo>
                    <a:pt x="3224" y="43519"/>
                    <a:pt x="1762" y="42008"/>
                    <a:pt x="1762" y="40195"/>
                  </a:cubicBezTo>
                  <a:lnTo>
                    <a:pt x="1762" y="1761"/>
                  </a:lnTo>
                  <a:close/>
                  <a:moveTo>
                    <a:pt x="855" y="1"/>
                  </a:moveTo>
                  <a:cubicBezTo>
                    <a:pt x="404" y="1"/>
                    <a:pt x="1" y="404"/>
                    <a:pt x="1" y="855"/>
                  </a:cubicBezTo>
                  <a:lnTo>
                    <a:pt x="1" y="40195"/>
                  </a:lnTo>
                  <a:cubicBezTo>
                    <a:pt x="1" y="43016"/>
                    <a:pt x="2265" y="45280"/>
                    <a:pt x="5038" y="45280"/>
                  </a:cubicBezTo>
                  <a:cubicBezTo>
                    <a:pt x="7858" y="45280"/>
                    <a:pt x="10123" y="43016"/>
                    <a:pt x="10123" y="40195"/>
                  </a:cubicBezTo>
                  <a:lnTo>
                    <a:pt x="10123" y="855"/>
                  </a:lnTo>
                  <a:cubicBezTo>
                    <a:pt x="10123" y="404"/>
                    <a:pt x="9720" y="1"/>
                    <a:pt x="9216" y="1"/>
                  </a:cubicBezTo>
                  <a:close/>
                </a:path>
              </a:pathLst>
            </a:custGeom>
            <a:solidFill>
              <a:srgbClr val="507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3713180" y="3384597"/>
              <a:ext cx="291212" cy="40334"/>
            </a:xfrm>
            <a:custGeom>
              <a:avLst/>
              <a:gdLst/>
              <a:ahLst/>
              <a:cxnLst/>
              <a:rect l="l" t="t" r="r" b="b"/>
              <a:pathLst>
                <a:path w="13097" h="1814" extrusionOk="0">
                  <a:moveTo>
                    <a:pt x="859" y="1"/>
                  </a:moveTo>
                  <a:cubicBezTo>
                    <a:pt x="403" y="1"/>
                    <a:pt x="0" y="404"/>
                    <a:pt x="0" y="907"/>
                  </a:cubicBezTo>
                  <a:cubicBezTo>
                    <a:pt x="0" y="1411"/>
                    <a:pt x="403" y="1814"/>
                    <a:pt x="859" y="1814"/>
                  </a:cubicBezTo>
                  <a:lnTo>
                    <a:pt x="12190" y="1814"/>
                  </a:lnTo>
                  <a:cubicBezTo>
                    <a:pt x="12693" y="1814"/>
                    <a:pt x="13096" y="1411"/>
                    <a:pt x="13096" y="907"/>
                  </a:cubicBezTo>
                  <a:cubicBezTo>
                    <a:pt x="13096" y="404"/>
                    <a:pt x="12693" y="1"/>
                    <a:pt x="12190" y="1"/>
                  </a:cubicBezTo>
                  <a:close/>
                </a:path>
              </a:pathLst>
            </a:custGeom>
            <a:solidFill>
              <a:srgbClr val="5B84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3813969" y="3861686"/>
              <a:ext cx="47071" cy="47071"/>
            </a:xfrm>
            <a:custGeom>
              <a:avLst/>
              <a:gdLst/>
              <a:ahLst/>
              <a:cxnLst/>
              <a:rect l="l" t="t" r="r" b="b"/>
              <a:pathLst>
                <a:path w="2117" h="2117" extrusionOk="0">
                  <a:moveTo>
                    <a:pt x="1060" y="1"/>
                  </a:moveTo>
                  <a:cubicBezTo>
                    <a:pt x="456" y="1"/>
                    <a:pt x="1" y="452"/>
                    <a:pt x="1" y="1056"/>
                  </a:cubicBezTo>
                  <a:cubicBezTo>
                    <a:pt x="1" y="1613"/>
                    <a:pt x="456" y="2116"/>
                    <a:pt x="1060" y="2116"/>
                  </a:cubicBezTo>
                  <a:cubicBezTo>
                    <a:pt x="1612" y="2116"/>
                    <a:pt x="2116" y="1613"/>
                    <a:pt x="2116" y="1056"/>
                  </a:cubicBezTo>
                  <a:cubicBezTo>
                    <a:pt x="2116" y="452"/>
                    <a:pt x="1612" y="1"/>
                    <a:pt x="10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3863241" y="3994917"/>
              <a:ext cx="47071" cy="48228"/>
            </a:xfrm>
            <a:custGeom>
              <a:avLst/>
              <a:gdLst/>
              <a:ahLst/>
              <a:cxnLst/>
              <a:rect l="l" t="t" r="r" b="b"/>
              <a:pathLst>
                <a:path w="2117" h="2169" extrusionOk="0">
                  <a:moveTo>
                    <a:pt x="1061" y="1"/>
                  </a:moveTo>
                  <a:cubicBezTo>
                    <a:pt x="456" y="1"/>
                    <a:pt x="1" y="504"/>
                    <a:pt x="1" y="1060"/>
                  </a:cubicBezTo>
                  <a:cubicBezTo>
                    <a:pt x="1" y="1665"/>
                    <a:pt x="456" y="2168"/>
                    <a:pt x="1061" y="2168"/>
                  </a:cubicBezTo>
                  <a:cubicBezTo>
                    <a:pt x="1613" y="2168"/>
                    <a:pt x="2116" y="1665"/>
                    <a:pt x="2116" y="1060"/>
                  </a:cubicBezTo>
                  <a:cubicBezTo>
                    <a:pt x="2116" y="504"/>
                    <a:pt x="1613" y="1"/>
                    <a:pt x="10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3807254" y="4123766"/>
              <a:ext cx="48228" cy="47049"/>
            </a:xfrm>
            <a:custGeom>
              <a:avLst/>
              <a:gdLst/>
              <a:ahLst/>
              <a:cxnLst/>
              <a:rect l="l" t="t" r="r" b="b"/>
              <a:pathLst>
                <a:path w="2169" h="2116" extrusionOk="0">
                  <a:moveTo>
                    <a:pt x="1060" y="0"/>
                  </a:moveTo>
                  <a:cubicBezTo>
                    <a:pt x="504" y="0"/>
                    <a:pt x="0" y="451"/>
                    <a:pt x="0" y="1056"/>
                  </a:cubicBezTo>
                  <a:cubicBezTo>
                    <a:pt x="0" y="1612"/>
                    <a:pt x="504" y="2116"/>
                    <a:pt x="1060" y="2116"/>
                  </a:cubicBezTo>
                  <a:cubicBezTo>
                    <a:pt x="1665" y="2116"/>
                    <a:pt x="2168" y="1612"/>
                    <a:pt x="2168" y="1056"/>
                  </a:cubicBezTo>
                  <a:cubicBezTo>
                    <a:pt x="2168" y="451"/>
                    <a:pt x="1665" y="0"/>
                    <a:pt x="10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3836359" y="4255907"/>
              <a:ext cx="47071" cy="47071"/>
            </a:xfrm>
            <a:custGeom>
              <a:avLst/>
              <a:gdLst/>
              <a:ahLst/>
              <a:cxnLst/>
              <a:rect l="l" t="t" r="r" b="b"/>
              <a:pathLst>
                <a:path w="2117" h="2117" extrusionOk="0">
                  <a:moveTo>
                    <a:pt x="1061" y="1"/>
                  </a:moveTo>
                  <a:cubicBezTo>
                    <a:pt x="456" y="1"/>
                    <a:pt x="1" y="452"/>
                    <a:pt x="1" y="1056"/>
                  </a:cubicBezTo>
                  <a:cubicBezTo>
                    <a:pt x="1" y="1661"/>
                    <a:pt x="456" y="2116"/>
                    <a:pt x="1061" y="2116"/>
                  </a:cubicBezTo>
                  <a:cubicBezTo>
                    <a:pt x="1665" y="2116"/>
                    <a:pt x="2116" y="1661"/>
                    <a:pt x="2116" y="1056"/>
                  </a:cubicBezTo>
                  <a:cubicBezTo>
                    <a:pt x="2116" y="452"/>
                    <a:pt x="1665" y="1"/>
                    <a:pt x="10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3306686" y="3484231"/>
              <a:ext cx="768308" cy="994527"/>
            </a:xfrm>
            <a:custGeom>
              <a:avLst/>
              <a:gdLst/>
              <a:ahLst/>
              <a:cxnLst/>
              <a:rect l="l" t="t" r="r" b="b"/>
              <a:pathLst>
                <a:path w="34554" h="44728" extrusionOk="0">
                  <a:moveTo>
                    <a:pt x="33244" y="1262"/>
                  </a:moveTo>
                  <a:lnTo>
                    <a:pt x="33244" y="43471"/>
                  </a:lnTo>
                  <a:lnTo>
                    <a:pt x="1258" y="43471"/>
                  </a:lnTo>
                  <a:lnTo>
                    <a:pt x="1258" y="1262"/>
                  </a:lnTo>
                  <a:close/>
                  <a:moveTo>
                    <a:pt x="605" y="0"/>
                  </a:moveTo>
                  <a:cubicBezTo>
                    <a:pt x="250" y="0"/>
                    <a:pt x="0" y="254"/>
                    <a:pt x="0" y="605"/>
                  </a:cubicBezTo>
                  <a:lnTo>
                    <a:pt x="0" y="44075"/>
                  </a:lnTo>
                  <a:cubicBezTo>
                    <a:pt x="0" y="44426"/>
                    <a:pt x="250" y="44728"/>
                    <a:pt x="605" y="44728"/>
                  </a:cubicBezTo>
                  <a:lnTo>
                    <a:pt x="33897" y="44728"/>
                  </a:lnTo>
                  <a:cubicBezTo>
                    <a:pt x="34251" y="44728"/>
                    <a:pt x="34554" y="44426"/>
                    <a:pt x="34554" y="44075"/>
                  </a:cubicBezTo>
                  <a:lnTo>
                    <a:pt x="34554" y="605"/>
                  </a:lnTo>
                  <a:cubicBezTo>
                    <a:pt x="34554" y="254"/>
                    <a:pt x="34251" y="0"/>
                    <a:pt x="33897" y="0"/>
                  </a:cubicBezTo>
                  <a:close/>
                </a:path>
              </a:pathLst>
            </a:custGeom>
            <a:solidFill>
              <a:srgbClr val="5B84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3227131" y="4421667"/>
              <a:ext cx="920618" cy="87361"/>
            </a:xfrm>
            <a:custGeom>
              <a:avLst/>
              <a:gdLst/>
              <a:ahLst/>
              <a:cxnLst/>
              <a:rect l="l" t="t" r="r" b="b"/>
              <a:pathLst>
                <a:path w="41404" h="3929" extrusionOk="0">
                  <a:moveTo>
                    <a:pt x="3123" y="0"/>
                  </a:moveTo>
                  <a:cubicBezTo>
                    <a:pt x="1411" y="0"/>
                    <a:pt x="0" y="1358"/>
                    <a:pt x="0" y="3071"/>
                  </a:cubicBezTo>
                  <a:lnTo>
                    <a:pt x="0" y="3929"/>
                  </a:lnTo>
                  <a:lnTo>
                    <a:pt x="41404" y="3929"/>
                  </a:lnTo>
                  <a:lnTo>
                    <a:pt x="41404" y="3071"/>
                  </a:lnTo>
                  <a:cubicBezTo>
                    <a:pt x="41404" y="1358"/>
                    <a:pt x="39993" y="0"/>
                    <a:pt x="38281" y="0"/>
                  </a:cubicBezTo>
                  <a:close/>
                </a:path>
              </a:pathLst>
            </a:custGeom>
            <a:solidFill>
              <a:srgbClr val="507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3227131" y="4489927"/>
              <a:ext cx="920618" cy="19100"/>
            </a:xfrm>
            <a:custGeom>
              <a:avLst/>
              <a:gdLst/>
              <a:ahLst/>
              <a:cxnLst/>
              <a:rect l="l" t="t" r="r" b="b"/>
              <a:pathLst>
                <a:path w="41404" h="859" extrusionOk="0">
                  <a:moveTo>
                    <a:pt x="0" y="1"/>
                  </a:moveTo>
                  <a:lnTo>
                    <a:pt x="0" y="859"/>
                  </a:lnTo>
                  <a:lnTo>
                    <a:pt x="41404" y="859"/>
                  </a:lnTo>
                  <a:lnTo>
                    <a:pt x="41404" y="1"/>
                  </a:lnTo>
                  <a:close/>
                </a:path>
              </a:pathLst>
            </a:custGeom>
            <a:solidFill>
              <a:srgbClr val="517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1079089" y="4347736"/>
              <a:ext cx="424533" cy="160136"/>
            </a:xfrm>
            <a:custGeom>
              <a:avLst/>
              <a:gdLst/>
              <a:ahLst/>
              <a:cxnLst/>
              <a:rect l="l" t="t" r="r" b="b"/>
              <a:pathLst>
                <a:path w="19093" h="7202" extrusionOk="0">
                  <a:moveTo>
                    <a:pt x="19092" y="1"/>
                  </a:moveTo>
                  <a:cubicBezTo>
                    <a:pt x="19092" y="1"/>
                    <a:pt x="17783" y="1814"/>
                    <a:pt x="14406" y="3676"/>
                  </a:cubicBezTo>
                  <a:cubicBezTo>
                    <a:pt x="11081" y="5590"/>
                    <a:pt x="0" y="7202"/>
                    <a:pt x="0" y="7202"/>
                  </a:cubicBezTo>
                  <a:lnTo>
                    <a:pt x="15365" y="7202"/>
                  </a:lnTo>
                  <a:cubicBezTo>
                    <a:pt x="17428" y="7202"/>
                    <a:pt x="19092" y="5541"/>
                    <a:pt x="19092" y="3474"/>
                  </a:cubicBezTo>
                  <a:lnTo>
                    <a:pt x="19092" y="1"/>
                  </a:lnTo>
                  <a:close/>
                </a:path>
              </a:pathLst>
            </a:custGeom>
            <a:solidFill>
              <a:srgbClr val="9BC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2586157" y="2390786"/>
              <a:ext cx="18580" cy="117390"/>
            </a:xfrm>
            <a:custGeom>
              <a:avLst/>
              <a:gdLst/>
              <a:ahLst/>
              <a:cxnLst/>
              <a:rect l="l" t="t" r="r" b="b"/>
              <a:pathLst>
                <a:path w="852" h="5383" extrusionOk="0">
                  <a:moveTo>
                    <a:pt x="362" y="0"/>
                  </a:moveTo>
                  <a:cubicBezTo>
                    <a:pt x="118" y="0"/>
                    <a:pt x="0" y="127"/>
                    <a:pt x="0" y="372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372"/>
                  </a:lnTo>
                  <a:cubicBezTo>
                    <a:pt x="852" y="127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2535348" y="2438804"/>
              <a:ext cx="117412" cy="18798"/>
            </a:xfrm>
            <a:custGeom>
              <a:avLst/>
              <a:gdLst/>
              <a:ahLst/>
              <a:cxnLst/>
              <a:rect l="l" t="t" r="r" b="b"/>
              <a:pathLst>
                <a:path w="5384" h="862" extrusionOk="0">
                  <a:moveTo>
                    <a:pt x="490" y="0"/>
                  </a:moveTo>
                  <a:cubicBezTo>
                    <a:pt x="246" y="0"/>
                    <a:pt x="1" y="245"/>
                    <a:pt x="1" y="489"/>
                  </a:cubicBezTo>
                  <a:cubicBezTo>
                    <a:pt x="1" y="734"/>
                    <a:pt x="246" y="861"/>
                    <a:pt x="490" y="861"/>
                  </a:cubicBezTo>
                  <a:lnTo>
                    <a:pt x="5022" y="861"/>
                  </a:lnTo>
                  <a:cubicBezTo>
                    <a:pt x="5266" y="861"/>
                    <a:pt x="5384" y="734"/>
                    <a:pt x="5384" y="489"/>
                  </a:cubicBezTo>
                  <a:cubicBezTo>
                    <a:pt x="5384" y="245"/>
                    <a:pt x="5266" y="0"/>
                    <a:pt x="5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4026749" y="4244942"/>
              <a:ext cx="69370" cy="69391"/>
            </a:xfrm>
            <a:custGeom>
              <a:avLst/>
              <a:gdLst/>
              <a:ahLst/>
              <a:cxnLst/>
              <a:rect l="l" t="t" r="r" b="b"/>
              <a:pathLst>
                <a:path w="3181" h="3182" extrusionOk="0">
                  <a:moveTo>
                    <a:pt x="1586" y="852"/>
                  </a:moveTo>
                  <a:cubicBezTo>
                    <a:pt x="1958" y="852"/>
                    <a:pt x="2320" y="1224"/>
                    <a:pt x="2320" y="1586"/>
                  </a:cubicBezTo>
                  <a:cubicBezTo>
                    <a:pt x="2320" y="2075"/>
                    <a:pt x="1958" y="2320"/>
                    <a:pt x="1586" y="2320"/>
                  </a:cubicBezTo>
                  <a:cubicBezTo>
                    <a:pt x="1096" y="2320"/>
                    <a:pt x="852" y="2075"/>
                    <a:pt x="852" y="1586"/>
                  </a:cubicBezTo>
                  <a:cubicBezTo>
                    <a:pt x="852" y="1224"/>
                    <a:pt x="1096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607" y="1"/>
                    <a:pt x="0" y="735"/>
                    <a:pt x="0" y="1586"/>
                  </a:cubicBezTo>
                  <a:cubicBezTo>
                    <a:pt x="0" y="2447"/>
                    <a:pt x="607" y="3181"/>
                    <a:pt x="1586" y="3181"/>
                  </a:cubicBezTo>
                  <a:cubicBezTo>
                    <a:pt x="2447" y="3181"/>
                    <a:pt x="3181" y="2447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260986" y="3404501"/>
              <a:ext cx="18798" cy="114860"/>
            </a:xfrm>
            <a:custGeom>
              <a:avLst/>
              <a:gdLst/>
              <a:ahLst/>
              <a:cxnLst/>
              <a:rect l="l" t="t" r="r" b="b"/>
              <a:pathLst>
                <a:path w="862" h="5267" extrusionOk="0">
                  <a:moveTo>
                    <a:pt x="372" y="1"/>
                  </a:moveTo>
                  <a:cubicBezTo>
                    <a:pt x="128" y="1"/>
                    <a:pt x="1" y="128"/>
                    <a:pt x="1" y="373"/>
                  </a:cubicBezTo>
                  <a:lnTo>
                    <a:pt x="1" y="4894"/>
                  </a:lnTo>
                  <a:cubicBezTo>
                    <a:pt x="1" y="5139"/>
                    <a:pt x="128" y="5266"/>
                    <a:pt x="372" y="5266"/>
                  </a:cubicBezTo>
                  <a:cubicBezTo>
                    <a:pt x="617" y="5266"/>
                    <a:pt x="862" y="5139"/>
                    <a:pt x="862" y="4894"/>
                  </a:cubicBezTo>
                  <a:lnTo>
                    <a:pt x="862" y="373"/>
                  </a:lnTo>
                  <a:cubicBezTo>
                    <a:pt x="862" y="128"/>
                    <a:pt x="617" y="1"/>
                    <a:pt x="3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12968" y="3452519"/>
              <a:ext cx="114838" cy="18820"/>
            </a:xfrm>
            <a:custGeom>
              <a:avLst/>
              <a:gdLst/>
              <a:ahLst/>
              <a:cxnLst/>
              <a:rect l="l" t="t" r="r" b="b"/>
              <a:pathLst>
                <a:path w="5266" h="863" extrusionOk="0">
                  <a:moveTo>
                    <a:pt x="372" y="1"/>
                  </a:moveTo>
                  <a:cubicBezTo>
                    <a:pt x="128" y="1"/>
                    <a:pt x="0" y="246"/>
                    <a:pt x="0" y="373"/>
                  </a:cubicBezTo>
                  <a:cubicBezTo>
                    <a:pt x="0" y="617"/>
                    <a:pt x="128" y="862"/>
                    <a:pt x="372" y="862"/>
                  </a:cubicBezTo>
                  <a:lnTo>
                    <a:pt x="4894" y="862"/>
                  </a:lnTo>
                  <a:cubicBezTo>
                    <a:pt x="5139" y="862"/>
                    <a:pt x="5266" y="617"/>
                    <a:pt x="5266" y="373"/>
                  </a:cubicBezTo>
                  <a:cubicBezTo>
                    <a:pt x="5266" y="246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4005400" y="2745686"/>
              <a:ext cx="69391" cy="71943"/>
            </a:xfrm>
            <a:custGeom>
              <a:avLst/>
              <a:gdLst/>
              <a:ahLst/>
              <a:cxnLst/>
              <a:rect l="l" t="t" r="r" b="b"/>
              <a:pathLst>
                <a:path w="3182" h="3299" extrusionOk="0">
                  <a:moveTo>
                    <a:pt x="1586" y="852"/>
                  </a:moveTo>
                  <a:cubicBezTo>
                    <a:pt x="2075" y="852"/>
                    <a:pt x="2320" y="1224"/>
                    <a:pt x="2320" y="1586"/>
                  </a:cubicBezTo>
                  <a:cubicBezTo>
                    <a:pt x="2320" y="2075"/>
                    <a:pt x="2075" y="2447"/>
                    <a:pt x="1586" y="2447"/>
                  </a:cubicBezTo>
                  <a:cubicBezTo>
                    <a:pt x="1224" y="2447"/>
                    <a:pt x="852" y="2075"/>
                    <a:pt x="852" y="1586"/>
                  </a:cubicBezTo>
                  <a:cubicBezTo>
                    <a:pt x="852" y="1224"/>
                    <a:pt x="1224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86"/>
                  </a:cubicBezTo>
                  <a:cubicBezTo>
                    <a:pt x="0" y="2565"/>
                    <a:pt x="734" y="3299"/>
                    <a:pt x="1586" y="3299"/>
                  </a:cubicBezTo>
                  <a:cubicBezTo>
                    <a:pt x="2447" y="3299"/>
                    <a:pt x="3181" y="2565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2921300" y="2804389"/>
              <a:ext cx="18602" cy="117390"/>
            </a:xfrm>
            <a:custGeom>
              <a:avLst/>
              <a:gdLst/>
              <a:ahLst/>
              <a:cxnLst/>
              <a:rect l="l" t="t" r="r" b="b"/>
              <a:pathLst>
                <a:path w="853" h="5383" extrusionOk="0">
                  <a:moveTo>
                    <a:pt x="490" y="0"/>
                  </a:moveTo>
                  <a:cubicBezTo>
                    <a:pt x="245" y="0"/>
                    <a:pt x="1" y="245"/>
                    <a:pt x="1" y="489"/>
                  </a:cubicBezTo>
                  <a:lnTo>
                    <a:pt x="1" y="4893"/>
                  </a:lnTo>
                  <a:cubicBezTo>
                    <a:pt x="1" y="5138"/>
                    <a:pt x="245" y="5383"/>
                    <a:pt x="490" y="5383"/>
                  </a:cubicBezTo>
                  <a:cubicBezTo>
                    <a:pt x="735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735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2873282" y="2854958"/>
              <a:ext cx="117412" cy="18798"/>
            </a:xfrm>
            <a:custGeom>
              <a:avLst/>
              <a:gdLst/>
              <a:ahLst/>
              <a:cxnLst/>
              <a:rect l="l" t="t" r="r" b="b"/>
              <a:pathLst>
                <a:path w="5384" h="862" extrusionOk="0">
                  <a:moveTo>
                    <a:pt x="363" y="1"/>
                  </a:moveTo>
                  <a:cubicBezTo>
                    <a:pt x="118" y="1"/>
                    <a:pt x="1" y="128"/>
                    <a:pt x="1" y="372"/>
                  </a:cubicBezTo>
                  <a:cubicBezTo>
                    <a:pt x="1" y="617"/>
                    <a:pt x="118" y="862"/>
                    <a:pt x="363" y="862"/>
                  </a:cubicBezTo>
                  <a:lnTo>
                    <a:pt x="4894" y="862"/>
                  </a:lnTo>
                  <a:cubicBezTo>
                    <a:pt x="5139" y="862"/>
                    <a:pt x="5383" y="617"/>
                    <a:pt x="5383" y="372"/>
                  </a:cubicBezTo>
                  <a:cubicBezTo>
                    <a:pt x="5383" y="128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951054" y="2361544"/>
              <a:ext cx="71943" cy="71943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1713" y="979"/>
                  </a:moveTo>
                  <a:cubicBezTo>
                    <a:pt x="2076" y="979"/>
                    <a:pt x="2448" y="1224"/>
                    <a:pt x="2448" y="1713"/>
                  </a:cubicBezTo>
                  <a:cubicBezTo>
                    <a:pt x="2448" y="2075"/>
                    <a:pt x="2076" y="2447"/>
                    <a:pt x="1713" y="2447"/>
                  </a:cubicBezTo>
                  <a:cubicBezTo>
                    <a:pt x="1224" y="2447"/>
                    <a:pt x="852" y="2075"/>
                    <a:pt x="852" y="1713"/>
                  </a:cubicBezTo>
                  <a:cubicBezTo>
                    <a:pt x="852" y="1224"/>
                    <a:pt x="1224" y="979"/>
                    <a:pt x="1713" y="979"/>
                  </a:cubicBezTo>
                  <a:close/>
                  <a:moveTo>
                    <a:pt x="1713" y="0"/>
                  </a:moveTo>
                  <a:cubicBezTo>
                    <a:pt x="735" y="0"/>
                    <a:pt x="1" y="734"/>
                    <a:pt x="1" y="1713"/>
                  </a:cubicBezTo>
                  <a:cubicBezTo>
                    <a:pt x="1" y="2564"/>
                    <a:pt x="735" y="3298"/>
                    <a:pt x="1713" y="3298"/>
                  </a:cubicBezTo>
                  <a:cubicBezTo>
                    <a:pt x="2565" y="3298"/>
                    <a:pt x="3299" y="2564"/>
                    <a:pt x="3299" y="1713"/>
                  </a:cubicBezTo>
                  <a:cubicBezTo>
                    <a:pt x="3299" y="734"/>
                    <a:pt x="2565" y="0"/>
                    <a:pt x="1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835122" y="2820395"/>
              <a:ext cx="18580" cy="117390"/>
            </a:xfrm>
            <a:custGeom>
              <a:avLst/>
              <a:gdLst/>
              <a:ahLst/>
              <a:cxnLst/>
              <a:rect l="l" t="t" r="r" b="b"/>
              <a:pathLst>
                <a:path w="852" h="5383" extrusionOk="0">
                  <a:moveTo>
                    <a:pt x="362" y="0"/>
                  </a:moveTo>
                  <a:cubicBezTo>
                    <a:pt x="118" y="0"/>
                    <a:pt x="0" y="245"/>
                    <a:pt x="0" y="489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787104" y="2868412"/>
              <a:ext cx="114620" cy="18580"/>
            </a:xfrm>
            <a:custGeom>
              <a:avLst/>
              <a:gdLst/>
              <a:ahLst/>
              <a:cxnLst/>
              <a:rect l="l" t="t" r="r" b="b"/>
              <a:pathLst>
                <a:path w="5256" h="852" extrusionOk="0">
                  <a:moveTo>
                    <a:pt x="362" y="0"/>
                  </a:moveTo>
                  <a:cubicBezTo>
                    <a:pt x="117" y="0"/>
                    <a:pt x="0" y="245"/>
                    <a:pt x="0" y="489"/>
                  </a:cubicBezTo>
                  <a:cubicBezTo>
                    <a:pt x="0" y="734"/>
                    <a:pt x="117" y="852"/>
                    <a:pt x="362" y="852"/>
                  </a:cubicBezTo>
                  <a:lnTo>
                    <a:pt x="4893" y="852"/>
                  </a:lnTo>
                  <a:cubicBezTo>
                    <a:pt x="5138" y="852"/>
                    <a:pt x="5256" y="734"/>
                    <a:pt x="5256" y="489"/>
                  </a:cubicBezTo>
                  <a:cubicBezTo>
                    <a:pt x="5256" y="245"/>
                    <a:pt x="5138" y="0"/>
                    <a:pt x="4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746980" y="3786092"/>
              <a:ext cx="18798" cy="114642"/>
            </a:xfrm>
            <a:custGeom>
              <a:avLst/>
              <a:gdLst/>
              <a:ahLst/>
              <a:cxnLst/>
              <a:rect l="l" t="t" r="r" b="b"/>
              <a:pathLst>
                <a:path w="862" h="5257" extrusionOk="0">
                  <a:moveTo>
                    <a:pt x="489" y="1"/>
                  </a:moveTo>
                  <a:cubicBezTo>
                    <a:pt x="245" y="1"/>
                    <a:pt x="0" y="118"/>
                    <a:pt x="0" y="363"/>
                  </a:cubicBezTo>
                  <a:lnTo>
                    <a:pt x="0" y="4894"/>
                  </a:lnTo>
                  <a:cubicBezTo>
                    <a:pt x="0" y="5139"/>
                    <a:pt x="245" y="5256"/>
                    <a:pt x="489" y="5256"/>
                  </a:cubicBezTo>
                  <a:cubicBezTo>
                    <a:pt x="734" y="5256"/>
                    <a:pt x="861" y="5139"/>
                    <a:pt x="861" y="4894"/>
                  </a:cubicBezTo>
                  <a:lnTo>
                    <a:pt x="861" y="363"/>
                  </a:lnTo>
                  <a:cubicBezTo>
                    <a:pt x="861" y="118"/>
                    <a:pt x="734" y="1"/>
                    <a:pt x="4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698961" y="3834110"/>
              <a:ext cx="117390" cy="18602"/>
            </a:xfrm>
            <a:custGeom>
              <a:avLst/>
              <a:gdLst/>
              <a:ahLst/>
              <a:cxnLst/>
              <a:rect l="l" t="t" r="r" b="b"/>
              <a:pathLst>
                <a:path w="5383" h="853" extrusionOk="0">
                  <a:moveTo>
                    <a:pt x="372" y="1"/>
                  </a:moveTo>
                  <a:cubicBezTo>
                    <a:pt x="127" y="1"/>
                    <a:pt x="0" y="245"/>
                    <a:pt x="0" y="490"/>
                  </a:cubicBezTo>
                  <a:cubicBezTo>
                    <a:pt x="0" y="735"/>
                    <a:pt x="127" y="852"/>
                    <a:pt x="372" y="852"/>
                  </a:cubicBezTo>
                  <a:lnTo>
                    <a:pt x="4893" y="852"/>
                  </a:lnTo>
                  <a:cubicBezTo>
                    <a:pt x="5138" y="852"/>
                    <a:pt x="5383" y="735"/>
                    <a:pt x="5383" y="490"/>
                  </a:cubicBezTo>
                  <a:cubicBezTo>
                    <a:pt x="5383" y="245"/>
                    <a:pt x="5138" y="1"/>
                    <a:pt x="4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1651455" y="3388495"/>
              <a:ext cx="69370" cy="69391"/>
            </a:xfrm>
            <a:custGeom>
              <a:avLst/>
              <a:gdLst/>
              <a:ahLst/>
              <a:cxnLst/>
              <a:rect l="l" t="t" r="r" b="b"/>
              <a:pathLst>
                <a:path w="3181" h="3182" extrusionOk="0">
                  <a:moveTo>
                    <a:pt x="1586" y="862"/>
                  </a:moveTo>
                  <a:cubicBezTo>
                    <a:pt x="1958" y="862"/>
                    <a:pt x="2320" y="1224"/>
                    <a:pt x="2320" y="1596"/>
                  </a:cubicBezTo>
                  <a:cubicBezTo>
                    <a:pt x="2320" y="2085"/>
                    <a:pt x="1958" y="2330"/>
                    <a:pt x="1586" y="2330"/>
                  </a:cubicBezTo>
                  <a:cubicBezTo>
                    <a:pt x="1224" y="2330"/>
                    <a:pt x="852" y="2085"/>
                    <a:pt x="852" y="1596"/>
                  </a:cubicBezTo>
                  <a:cubicBezTo>
                    <a:pt x="852" y="1224"/>
                    <a:pt x="1224" y="862"/>
                    <a:pt x="1586" y="86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96"/>
                  </a:cubicBezTo>
                  <a:cubicBezTo>
                    <a:pt x="0" y="2447"/>
                    <a:pt x="734" y="3182"/>
                    <a:pt x="1586" y="3182"/>
                  </a:cubicBezTo>
                  <a:cubicBezTo>
                    <a:pt x="2447" y="3182"/>
                    <a:pt x="3181" y="2447"/>
                    <a:pt x="3181" y="159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2571717" y="2065326"/>
              <a:ext cx="69391" cy="69370"/>
            </a:xfrm>
            <a:custGeom>
              <a:avLst/>
              <a:gdLst/>
              <a:ahLst/>
              <a:cxnLst/>
              <a:rect l="l" t="t" r="r" b="b"/>
              <a:pathLst>
                <a:path w="3182" h="3181" extrusionOk="0">
                  <a:moveTo>
                    <a:pt x="1596" y="861"/>
                  </a:moveTo>
                  <a:cubicBezTo>
                    <a:pt x="1958" y="861"/>
                    <a:pt x="2330" y="1223"/>
                    <a:pt x="2330" y="1595"/>
                  </a:cubicBezTo>
                  <a:cubicBezTo>
                    <a:pt x="2330" y="2085"/>
                    <a:pt x="1958" y="2329"/>
                    <a:pt x="1596" y="2329"/>
                  </a:cubicBezTo>
                  <a:cubicBezTo>
                    <a:pt x="1107" y="2329"/>
                    <a:pt x="862" y="2085"/>
                    <a:pt x="862" y="1595"/>
                  </a:cubicBezTo>
                  <a:cubicBezTo>
                    <a:pt x="862" y="1223"/>
                    <a:pt x="1107" y="861"/>
                    <a:pt x="1596" y="861"/>
                  </a:cubicBezTo>
                  <a:close/>
                  <a:moveTo>
                    <a:pt x="1596" y="0"/>
                  </a:moveTo>
                  <a:cubicBezTo>
                    <a:pt x="735" y="0"/>
                    <a:pt x="1" y="734"/>
                    <a:pt x="1" y="1595"/>
                  </a:cubicBezTo>
                  <a:cubicBezTo>
                    <a:pt x="1" y="2574"/>
                    <a:pt x="735" y="3181"/>
                    <a:pt x="1596" y="3181"/>
                  </a:cubicBezTo>
                  <a:cubicBezTo>
                    <a:pt x="2447" y="3181"/>
                    <a:pt x="3181" y="2574"/>
                    <a:pt x="3181" y="1595"/>
                  </a:cubicBezTo>
                  <a:cubicBezTo>
                    <a:pt x="3181" y="734"/>
                    <a:pt x="2447" y="0"/>
                    <a:pt x="1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238736" y="3804514"/>
              <a:ext cx="18580" cy="117390"/>
            </a:xfrm>
            <a:custGeom>
              <a:avLst/>
              <a:gdLst/>
              <a:ahLst/>
              <a:cxnLst/>
              <a:rect l="l" t="t" r="r" b="b"/>
              <a:pathLst>
                <a:path w="852" h="5383" extrusionOk="0">
                  <a:moveTo>
                    <a:pt x="362" y="0"/>
                  </a:moveTo>
                  <a:cubicBezTo>
                    <a:pt x="118" y="0"/>
                    <a:pt x="0" y="245"/>
                    <a:pt x="0" y="489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190718" y="3852532"/>
              <a:ext cx="114620" cy="18580"/>
            </a:xfrm>
            <a:custGeom>
              <a:avLst/>
              <a:gdLst/>
              <a:ahLst/>
              <a:cxnLst/>
              <a:rect l="l" t="t" r="r" b="b"/>
              <a:pathLst>
                <a:path w="5256" h="852" extrusionOk="0">
                  <a:moveTo>
                    <a:pt x="362" y="0"/>
                  </a:moveTo>
                  <a:cubicBezTo>
                    <a:pt x="117" y="0"/>
                    <a:pt x="0" y="245"/>
                    <a:pt x="0" y="489"/>
                  </a:cubicBezTo>
                  <a:cubicBezTo>
                    <a:pt x="0" y="734"/>
                    <a:pt x="117" y="852"/>
                    <a:pt x="362" y="852"/>
                  </a:cubicBezTo>
                  <a:lnTo>
                    <a:pt x="4893" y="852"/>
                  </a:lnTo>
                  <a:cubicBezTo>
                    <a:pt x="5138" y="852"/>
                    <a:pt x="5256" y="734"/>
                    <a:pt x="5256" y="489"/>
                  </a:cubicBezTo>
                  <a:cubicBezTo>
                    <a:pt x="5256" y="245"/>
                    <a:pt x="5138" y="0"/>
                    <a:pt x="4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150593" y="4770211"/>
              <a:ext cx="18798" cy="114642"/>
            </a:xfrm>
            <a:custGeom>
              <a:avLst/>
              <a:gdLst/>
              <a:ahLst/>
              <a:cxnLst/>
              <a:rect l="l" t="t" r="r" b="b"/>
              <a:pathLst>
                <a:path w="862" h="5257" extrusionOk="0">
                  <a:moveTo>
                    <a:pt x="489" y="1"/>
                  </a:moveTo>
                  <a:cubicBezTo>
                    <a:pt x="245" y="1"/>
                    <a:pt x="0" y="118"/>
                    <a:pt x="0" y="363"/>
                  </a:cubicBezTo>
                  <a:lnTo>
                    <a:pt x="0" y="4894"/>
                  </a:lnTo>
                  <a:cubicBezTo>
                    <a:pt x="0" y="5139"/>
                    <a:pt x="245" y="5256"/>
                    <a:pt x="489" y="5256"/>
                  </a:cubicBezTo>
                  <a:cubicBezTo>
                    <a:pt x="734" y="5256"/>
                    <a:pt x="861" y="5139"/>
                    <a:pt x="861" y="4894"/>
                  </a:cubicBezTo>
                  <a:lnTo>
                    <a:pt x="861" y="363"/>
                  </a:lnTo>
                  <a:cubicBezTo>
                    <a:pt x="861" y="118"/>
                    <a:pt x="734" y="1"/>
                    <a:pt x="4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102575" y="4818229"/>
              <a:ext cx="117390" cy="18602"/>
            </a:xfrm>
            <a:custGeom>
              <a:avLst/>
              <a:gdLst/>
              <a:ahLst/>
              <a:cxnLst/>
              <a:rect l="l" t="t" r="r" b="b"/>
              <a:pathLst>
                <a:path w="5383" h="853" extrusionOk="0">
                  <a:moveTo>
                    <a:pt x="372" y="1"/>
                  </a:moveTo>
                  <a:cubicBezTo>
                    <a:pt x="127" y="1"/>
                    <a:pt x="0" y="245"/>
                    <a:pt x="0" y="490"/>
                  </a:cubicBezTo>
                  <a:cubicBezTo>
                    <a:pt x="0" y="735"/>
                    <a:pt x="127" y="852"/>
                    <a:pt x="372" y="852"/>
                  </a:cubicBezTo>
                  <a:lnTo>
                    <a:pt x="4893" y="852"/>
                  </a:lnTo>
                  <a:cubicBezTo>
                    <a:pt x="5138" y="852"/>
                    <a:pt x="5383" y="735"/>
                    <a:pt x="5383" y="490"/>
                  </a:cubicBezTo>
                  <a:cubicBezTo>
                    <a:pt x="5383" y="245"/>
                    <a:pt x="5138" y="1"/>
                    <a:pt x="4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36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Será que Portugal ganhava em legalizar a produção e venda de drogas leves?</a:t>
            </a:r>
            <a:r>
              <a:rPr lang="en" dirty="0"/>
              <a:t> </a:t>
            </a:r>
            <a:endParaRPr dirty="0"/>
          </a:p>
        </p:txBody>
      </p:sp>
      <p:sp>
        <p:nvSpPr>
          <p:cNvPr id="824" name="Google Shape;824;p36"/>
          <p:cNvSpPr txBox="1">
            <a:spLocks noGrp="1"/>
          </p:cNvSpPr>
          <p:nvPr>
            <p:ph type="body" idx="1"/>
          </p:nvPr>
        </p:nvSpPr>
        <p:spPr>
          <a:xfrm>
            <a:off x="725875" y="904875"/>
            <a:ext cx="7702800" cy="3666000"/>
          </a:xfrm>
          <a:prstGeom prst="rect">
            <a:avLst/>
          </a:prstGeom>
        </p:spPr>
        <p:txBody>
          <a:bodyPr spcFirstLastPara="1" wrap="square" lIns="91425" tIns="91425" rIns="91425" bIns="90000" anchor="t" anchorCtr="0">
            <a:noAutofit/>
          </a:bodyPr>
          <a:lstStyle/>
          <a:p>
            <a:pPr marL="285750" indent="-285750"/>
            <a:endParaRPr lang="pt-BR" sz="1600" dirty="0">
              <a:solidFill>
                <a:schemeClr val="dk1"/>
              </a:solidFill>
            </a:endParaRPr>
          </a:p>
          <a:p>
            <a:pPr marL="285750" indent="-285750"/>
            <a:endParaRPr lang="pt-BR" sz="16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pt-BR" sz="1600" dirty="0">
                <a:solidFill>
                  <a:schemeClr val="dk1"/>
                </a:solidFill>
              </a:rPr>
              <a:t>Em Portugal, a posse de canábis é punível como contraordenação, caso se destine a consumo pessoal, limitando-se a 25 g de flor, 2,5 g de canábis, 5 g de haxixe e 2,5 g de óleo de canábis.</a:t>
            </a:r>
          </a:p>
          <a:p>
            <a:pPr marL="285750" indent="-285750"/>
            <a:endParaRPr lang="pt-BR" sz="1600" dirty="0">
              <a:solidFill>
                <a:schemeClr val="dk1"/>
              </a:solidFill>
            </a:endParaRPr>
          </a:p>
          <a:p>
            <a:pPr marL="285750" indent="-285750"/>
            <a:r>
              <a:rPr lang="pt-BR" sz="1600" dirty="0">
                <a:solidFill>
                  <a:schemeClr val="dk1"/>
                </a:solidFill>
              </a:rPr>
              <a:t>Em termos económicos seria uma mais-valia ou não?</a:t>
            </a:r>
          </a:p>
          <a:p>
            <a:pPr marL="285750" indent="-285750"/>
            <a:r>
              <a:rPr lang="pt-BR" sz="1600" dirty="0">
                <a:solidFill>
                  <a:schemeClr val="dk1"/>
                </a:solidFill>
              </a:rPr>
              <a:t>Caso se legalizasse, aumentaria o consumo podendo criar mais hábitos não saudáveis?</a:t>
            </a:r>
          </a:p>
          <a:p>
            <a:pPr marL="285750" indent="-285750"/>
            <a:r>
              <a:rPr lang="pt-BR" sz="1600" dirty="0">
                <a:solidFill>
                  <a:schemeClr val="dk1"/>
                </a:solidFill>
              </a:rPr>
              <a:t>Em termos medicinais tem alguma importância?</a:t>
            </a:r>
            <a:endParaRPr lang="en-US"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38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dirty="0"/>
              <a:t>Em termos económicos seria uma mais-valia ou não?</a:t>
            </a:r>
          </a:p>
        </p:txBody>
      </p:sp>
      <p:sp>
        <p:nvSpPr>
          <p:cNvPr id="848" name="Google Shape;848;p38"/>
          <p:cNvSpPr txBox="1">
            <a:spLocks noGrp="1"/>
          </p:cNvSpPr>
          <p:nvPr>
            <p:ph type="subTitle" idx="1"/>
          </p:nvPr>
        </p:nvSpPr>
        <p:spPr>
          <a:xfrm>
            <a:off x="4197000" y="1694647"/>
            <a:ext cx="4227000" cy="20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Provavelmente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poderia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trazer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turistas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ao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pais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dependendo</a:t>
            </a:r>
            <a:r>
              <a:rPr lang="en-US" dirty="0">
                <a:solidFill>
                  <a:schemeClr val="dk1"/>
                </a:solidFill>
              </a:rPr>
              <a:t> da </a:t>
            </a:r>
            <a:r>
              <a:rPr lang="en-US" dirty="0" err="1">
                <a:solidFill>
                  <a:schemeClr val="dk1"/>
                </a:solidFill>
              </a:rPr>
              <a:t>maneira</a:t>
            </a:r>
            <a:r>
              <a:rPr lang="en-US" dirty="0">
                <a:solidFill>
                  <a:schemeClr val="dk1"/>
                </a:solidFill>
              </a:rPr>
              <a:t> com que fosse </a:t>
            </a:r>
            <a:r>
              <a:rPr lang="en-US" dirty="0" err="1">
                <a:solidFill>
                  <a:schemeClr val="dk1"/>
                </a:solidFill>
              </a:rPr>
              <a:t>implementada</a:t>
            </a:r>
            <a:r>
              <a:rPr lang="en-US" dirty="0">
                <a:solidFill>
                  <a:schemeClr val="dk1"/>
                </a:solidFill>
              </a:rPr>
              <a:t> a </a:t>
            </a:r>
            <a:r>
              <a:rPr lang="en-US" dirty="0" err="1">
                <a:solidFill>
                  <a:schemeClr val="dk1"/>
                </a:solidFill>
              </a:rPr>
              <a:t>legalização</a:t>
            </a:r>
            <a:r>
              <a:rPr lang="en-US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849" name="Google Shape;849;p38"/>
          <p:cNvGrpSpPr/>
          <p:nvPr/>
        </p:nvGrpSpPr>
        <p:grpSpPr>
          <a:xfrm>
            <a:off x="685800" y="1465650"/>
            <a:ext cx="3392712" cy="3116529"/>
            <a:chOff x="685800" y="1465650"/>
            <a:chExt cx="3392712" cy="3116529"/>
          </a:xfrm>
        </p:grpSpPr>
        <p:sp>
          <p:nvSpPr>
            <p:cNvPr id="850" name="Google Shape;850;p38"/>
            <p:cNvSpPr/>
            <p:nvPr/>
          </p:nvSpPr>
          <p:spPr>
            <a:xfrm>
              <a:off x="865625" y="1465650"/>
              <a:ext cx="3212887" cy="3116529"/>
            </a:xfrm>
            <a:custGeom>
              <a:avLst/>
              <a:gdLst/>
              <a:ahLst/>
              <a:cxnLst/>
              <a:rect l="l" t="t" r="r" b="b"/>
              <a:pathLst>
                <a:path w="87372" h="81890" extrusionOk="0">
                  <a:moveTo>
                    <a:pt x="27608" y="1"/>
                  </a:moveTo>
                  <a:cubicBezTo>
                    <a:pt x="24573" y="1"/>
                    <a:pt x="21559" y="349"/>
                    <a:pt x="18785" y="1567"/>
                  </a:cubicBezTo>
                  <a:cubicBezTo>
                    <a:pt x="12693" y="4162"/>
                    <a:pt x="8971" y="10312"/>
                    <a:pt x="6322" y="16403"/>
                  </a:cubicBezTo>
                  <a:cubicBezTo>
                    <a:pt x="2428" y="25369"/>
                    <a:pt x="0" y="35184"/>
                    <a:pt x="794" y="44998"/>
                  </a:cubicBezTo>
                  <a:cubicBezTo>
                    <a:pt x="1525" y="54758"/>
                    <a:pt x="5699" y="64459"/>
                    <a:pt x="13203" y="70776"/>
                  </a:cubicBezTo>
                  <a:cubicBezTo>
                    <a:pt x="20197" y="76642"/>
                    <a:pt x="29447" y="79124"/>
                    <a:pt x="38472" y="80532"/>
                  </a:cubicBezTo>
                  <a:cubicBezTo>
                    <a:pt x="43727" y="81370"/>
                    <a:pt x="49043" y="81889"/>
                    <a:pt x="54349" y="81889"/>
                  </a:cubicBezTo>
                  <a:cubicBezTo>
                    <a:pt x="57981" y="81889"/>
                    <a:pt x="61607" y="81646"/>
                    <a:pt x="65207" y="81096"/>
                  </a:cubicBezTo>
                  <a:cubicBezTo>
                    <a:pt x="73103" y="79855"/>
                    <a:pt x="81505" y="76358"/>
                    <a:pt x="84776" y="69138"/>
                  </a:cubicBezTo>
                  <a:cubicBezTo>
                    <a:pt x="87371" y="63218"/>
                    <a:pt x="85905" y="56166"/>
                    <a:pt x="82917" y="50471"/>
                  </a:cubicBezTo>
                  <a:cubicBezTo>
                    <a:pt x="79926" y="44718"/>
                    <a:pt x="75526" y="39867"/>
                    <a:pt x="71917" y="34507"/>
                  </a:cubicBezTo>
                  <a:cubicBezTo>
                    <a:pt x="70058" y="31632"/>
                    <a:pt x="68365" y="28528"/>
                    <a:pt x="67292" y="25257"/>
                  </a:cubicBezTo>
                  <a:cubicBezTo>
                    <a:pt x="66727" y="23564"/>
                    <a:pt x="66335" y="21818"/>
                    <a:pt x="66163" y="20067"/>
                  </a:cubicBezTo>
                  <a:cubicBezTo>
                    <a:pt x="66109" y="18772"/>
                    <a:pt x="66502" y="17193"/>
                    <a:pt x="66163" y="16006"/>
                  </a:cubicBezTo>
                  <a:cubicBezTo>
                    <a:pt x="64584" y="10537"/>
                    <a:pt x="56521" y="6079"/>
                    <a:pt x="51724" y="4107"/>
                  </a:cubicBezTo>
                  <a:cubicBezTo>
                    <a:pt x="45579" y="1626"/>
                    <a:pt x="38977" y="777"/>
                    <a:pt x="32380" y="213"/>
                  </a:cubicBezTo>
                  <a:cubicBezTo>
                    <a:pt x="30805" y="97"/>
                    <a:pt x="29204" y="1"/>
                    <a:pt x="27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1610526" y="4145245"/>
              <a:ext cx="1882623" cy="219871"/>
            </a:xfrm>
            <a:custGeom>
              <a:avLst/>
              <a:gdLst/>
              <a:ahLst/>
              <a:cxnLst/>
              <a:rect l="l" t="t" r="r" b="b"/>
              <a:pathLst>
                <a:path w="135954" h="15878" extrusionOk="0">
                  <a:moveTo>
                    <a:pt x="67945" y="1"/>
                  </a:moveTo>
                  <a:cubicBezTo>
                    <a:pt x="30440" y="1"/>
                    <a:pt x="0" y="3566"/>
                    <a:pt x="0" y="7942"/>
                  </a:cubicBezTo>
                  <a:cubicBezTo>
                    <a:pt x="0" y="12317"/>
                    <a:pt x="30440" y="15878"/>
                    <a:pt x="67945" y="15878"/>
                  </a:cubicBezTo>
                  <a:cubicBezTo>
                    <a:pt x="105515" y="15878"/>
                    <a:pt x="135954" y="12317"/>
                    <a:pt x="135954" y="7942"/>
                  </a:cubicBezTo>
                  <a:cubicBezTo>
                    <a:pt x="135954" y="3566"/>
                    <a:pt x="105515" y="1"/>
                    <a:pt x="67945" y="1"/>
                  </a:cubicBezTo>
                  <a:close/>
                </a:path>
              </a:pathLst>
            </a:custGeom>
            <a:solidFill>
              <a:srgbClr val="4E4E4D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2003463" y="2324227"/>
              <a:ext cx="1076795" cy="1931186"/>
            </a:xfrm>
            <a:custGeom>
              <a:avLst/>
              <a:gdLst/>
              <a:ahLst/>
              <a:cxnLst/>
              <a:rect l="l" t="t" r="r" b="b"/>
              <a:pathLst>
                <a:path w="77761" h="139461" extrusionOk="0">
                  <a:moveTo>
                    <a:pt x="16313" y="1"/>
                  </a:moveTo>
                  <a:lnTo>
                    <a:pt x="16313" y="3191"/>
                  </a:lnTo>
                  <a:lnTo>
                    <a:pt x="17628" y="3191"/>
                  </a:lnTo>
                  <a:lnTo>
                    <a:pt x="17628" y="6317"/>
                  </a:lnTo>
                  <a:lnTo>
                    <a:pt x="13627" y="6317"/>
                  </a:lnTo>
                  <a:cubicBezTo>
                    <a:pt x="6061" y="6317"/>
                    <a:pt x="0" y="12378"/>
                    <a:pt x="0" y="19879"/>
                  </a:cubicBezTo>
                  <a:lnTo>
                    <a:pt x="0" y="129769"/>
                  </a:lnTo>
                  <a:cubicBezTo>
                    <a:pt x="0" y="131585"/>
                    <a:pt x="500" y="133270"/>
                    <a:pt x="1376" y="134710"/>
                  </a:cubicBezTo>
                  <a:cubicBezTo>
                    <a:pt x="3061" y="137521"/>
                    <a:pt x="6186" y="139461"/>
                    <a:pt x="9687" y="139461"/>
                  </a:cubicBezTo>
                  <a:lnTo>
                    <a:pt x="68070" y="139461"/>
                  </a:lnTo>
                  <a:cubicBezTo>
                    <a:pt x="73445" y="139461"/>
                    <a:pt x="77761" y="135085"/>
                    <a:pt x="77761" y="129769"/>
                  </a:cubicBezTo>
                  <a:lnTo>
                    <a:pt x="77761" y="19879"/>
                  </a:lnTo>
                  <a:cubicBezTo>
                    <a:pt x="77761" y="15443"/>
                    <a:pt x="75636" y="11503"/>
                    <a:pt x="72320" y="9002"/>
                  </a:cubicBezTo>
                  <a:cubicBezTo>
                    <a:pt x="70070" y="7317"/>
                    <a:pt x="67259" y="6317"/>
                    <a:pt x="64194" y="6317"/>
                  </a:cubicBezTo>
                  <a:lnTo>
                    <a:pt x="60194" y="6317"/>
                  </a:lnTo>
                  <a:lnTo>
                    <a:pt x="60194" y="3191"/>
                  </a:lnTo>
                  <a:lnTo>
                    <a:pt x="61444" y="3191"/>
                  </a:lnTo>
                  <a:lnTo>
                    <a:pt x="614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2457808" y="2324227"/>
              <a:ext cx="168843" cy="14"/>
            </a:xfrm>
            <a:custGeom>
              <a:avLst/>
              <a:gdLst/>
              <a:ahLst/>
              <a:cxnLst/>
              <a:rect l="l" t="t" r="r" b="b"/>
              <a:pathLst>
                <a:path w="12193" h="1" extrusionOk="0">
                  <a:moveTo>
                    <a:pt x="12192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2457808" y="2324227"/>
              <a:ext cx="168843" cy="434548"/>
            </a:xfrm>
            <a:custGeom>
              <a:avLst/>
              <a:gdLst/>
              <a:ahLst/>
              <a:cxnLst/>
              <a:rect l="l" t="t" r="r" b="b"/>
              <a:pathLst>
                <a:path w="12193" h="31381" extrusionOk="0">
                  <a:moveTo>
                    <a:pt x="1" y="1"/>
                  </a:moveTo>
                  <a:lnTo>
                    <a:pt x="1" y="31380"/>
                  </a:lnTo>
                  <a:lnTo>
                    <a:pt x="12192" y="31380"/>
                  </a:lnTo>
                  <a:lnTo>
                    <a:pt x="121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2416270" y="1465661"/>
              <a:ext cx="251928" cy="456206"/>
            </a:xfrm>
            <a:custGeom>
              <a:avLst/>
              <a:gdLst/>
              <a:ahLst/>
              <a:cxnLst/>
              <a:rect l="l" t="t" r="r" b="b"/>
              <a:pathLst>
                <a:path w="18193" h="32945" extrusionOk="0">
                  <a:moveTo>
                    <a:pt x="9067" y="0"/>
                  </a:moveTo>
                  <a:cubicBezTo>
                    <a:pt x="4066" y="0"/>
                    <a:pt x="0" y="4126"/>
                    <a:pt x="0" y="9126"/>
                  </a:cubicBezTo>
                  <a:lnTo>
                    <a:pt x="0" y="32945"/>
                  </a:lnTo>
                  <a:lnTo>
                    <a:pt x="18193" y="32945"/>
                  </a:lnTo>
                  <a:lnTo>
                    <a:pt x="18193" y="9126"/>
                  </a:lnTo>
                  <a:cubicBezTo>
                    <a:pt x="18193" y="6626"/>
                    <a:pt x="17193" y="4376"/>
                    <a:pt x="15503" y="2690"/>
                  </a:cubicBezTo>
                  <a:cubicBezTo>
                    <a:pt x="14442" y="1625"/>
                    <a:pt x="13127" y="815"/>
                    <a:pt x="11627" y="375"/>
                  </a:cubicBezTo>
                  <a:cubicBezTo>
                    <a:pt x="10817" y="190"/>
                    <a:pt x="9942" y="0"/>
                    <a:pt x="90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2577245" y="1470854"/>
              <a:ext cx="90937" cy="451013"/>
            </a:xfrm>
            <a:custGeom>
              <a:avLst/>
              <a:gdLst/>
              <a:ahLst/>
              <a:cxnLst/>
              <a:rect l="l" t="t" r="r" b="b"/>
              <a:pathLst>
                <a:path w="6567" h="32570" extrusionOk="0">
                  <a:moveTo>
                    <a:pt x="1" y="0"/>
                  </a:moveTo>
                  <a:lnTo>
                    <a:pt x="1" y="0"/>
                  </a:lnTo>
                  <a:cubicBezTo>
                    <a:pt x="751" y="690"/>
                    <a:pt x="1316" y="1565"/>
                    <a:pt x="1751" y="2500"/>
                  </a:cubicBezTo>
                  <a:cubicBezTo>
                    <a:pt x="2566" y="4501"/>
                    <a:pt x="2626" y="6751"/>
                    <a:pt x="2691" y="8941"/>
                  </a:cubicBezTo>
                  <a:cubicBezTo>
                    <a:pt x="2941" y="16752"/>
                    <a:pt x="2626" y="24694"/>
                    <a:pt x="2816" y="32570"/>
                  </a:cubicBezTo>
                  <a:lnTo>
                    <a:pt x="6567" y="32570"/>
                  </a:lnTo>
                  <a:lnTo>
                    <a:pt x="6567" y="8751"/>
                  </a:lnTo>
                  <a:cubicBezTo>
                    <a:pt x="6567" y="6251"/>
                    <a:pt x="5567" y="4001"/>
                    <a:pt x="3877" y="2315"/>
                  </a:cubicBezTo>
                  <a:cubicBezTo>
                    <a:pt x="2816" y="1250"/>
                    <a:pt x="1501" y="44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2247528" y="1880267"/>
              <a:ext cx="589447" cy="90867"/>
            </a:xfrm>
            <a:custGeom>
              <a:avLst/>
              <a:gdLst/>
              <a:ahLst/>
              <a:cxnLst/>
              <a:rect l="l" t="t" r="r" b="b"/>
              <a:pathLst>
                <a:path w="42567" h="6562" extrusionOk="0">
                  <a:moveTo>
                    <a:pt x="1561" y="0"/>
                  </a:moveTo>
                  <a:cubicBezTo>
                    <a:pt x="686" y="0"/>
                    <a:pt x="1" y="685"/>
                    <a:pt x="1" y="1561"/>
                  </a:cubicBezTo>
                  <a:lnTo>
                    <a:pt x="1" y="6561"/>
                  </a:lnTo>
                  <a:lnTo>
                    <a:pt x="42567" y="6561"/>
                  </a:lnTo>
                  <a:lnTo>
                    <a:pt x="42567" y="1561"/>
                  </a:lnTo>
                  <a:cubicBezTo>
                    <a:pt x="42567" y="685"/>
                    <a:pt x="41881" y="0"/>
                    <a:pt x="41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2191244" y="1951242"/>
              <a:ext cx="701140" cy="373038"/>
            </a:xfrm>
            <a:custGeom>
              <a:avLst/>
              <a:gdLst/>
              <a:ahLst/>
              <a:cxnLst/>
              <a:rect l="l" t="t" r="r" b="b"/>
              <a:pathLst>
                <a:path w="50633" h="26939" extrusionOk="0">
                  <a:moveTo>
                    <a:pt x="3251" y="0"/>
                  </a:moveTo>
                  <a:cubicBezTo>
                    <a:pt x="1440" y="0"/>
                    <a:pt x="0" y="1435"/>
                    <a:pt x="0" y="3250"/>
                  </a:cubicBezTo>
                  <a:lnTo>
                    <a:pt x="0" y="26939"/>
                  </a:lnTo>
                  <a:lnTo>
                    <a:pt x="50632" y="26939"/>
                  </a:lnTo>
                  <a:lnTo>
                    <a:pt x="50632" y="3250"/>
                  </a:lnTo>
                  <a:cubicBezTo>
                    <a:pt x="50632" y="1435"/>
                    <a:pt x="49197" y="0"/>
                    <a:pt x="47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2243167" y="2000534"/>
              <a:ext cx="34646" cy="275274"/>
            </a:xfrm>
            <a:custGeom>
              <a:avLst/>
              <a:gdLst/>
              <a:ahLst/>
              <a:cxnLst/>
              <a:rect l="l" t="t" r="r" b="b"/>
              <a:pathLst>
                <a:path w="2502" h="19879" extrusionOk="0">
                  <a:moveTo>
                    <a:pt x="816" y="1"/>
                  </a:moveTo>
                  <a:cubicBezTo>
                    <a:pt x="376" y="1"/>
                    <a:pt x="1" y="376"/>
                    <a:pt x="1" y="816"/>
                  </a:cubicBezTo>
                  <a:lnTo>
                    <a:pt x="1" y="19068"/>
                  </a:lnTo>
                  <a:cubicBezTo>
                    <a:pt x="1" y="19503"/>
                    <a:pt x="376" y="19878"/>
                    <a:pt x="816" y="19878"/>
                  </a:cubicBezTo>
                  <a:lnTo>
                    <a:pt x="1691" y="19878"/>
                  </a:lnTo>
                  <a:cubicBezTo>
                    <a:pt x="2126" y="19878"/>
                    <a:pt x="2501" y="19503"/>
                    <a:pt x="2501" y="19068"/>
                  </a:cubicBezTo>
                  <a:lnTo>
                    <a:pt x="2501" y="816"/>
                  </a:lnTo>
                  <a:cubicBezTo>
                    <a:pt x="2501" y="376"/>
                    <a:pt x="2126" y="1"/>
                    <a:pt x="1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2346195" y="2000534"/>
              <a:ext cx="34646" cy="275274"/>
            </a:xfrm>
            <a:custGeom>
              <a:avLst/>
              <a:gdLst/>
              <a:ahLst/>
              <a:cxnLst/>
              <a:rect l="l" t="t" r="r" b="b"/>
              <a:pathLst>
                <a:path w="2502" h="19879" extrusionOk="0">
                  <a:moveTo>
                    <a:pt x="811" y="1"/>
                  </a:moveTo>
                  <a:cubicBezTo>
                    <a:pt x="376" y="1"/>
                    <a:pt x="1" y="376"/>
                    <a:pt x="1" y="816"/>
                  </a:cubicBezTo>
                  <a:lnTo>
                    <a:pt x="1" y="19068"/>
                  </a:lnTo>
                  <a:cubicBezTo>
                    <a:pt x="1" y="19503"/>
                    <a:pt x="376" y="19878"/>
                    <a:pt x="811" y="19878"/>
                  </a:cubicBezTo>
                  <a:lnTo>
                    <a:pt x="1686" y="19878"/>
                  </a:lnTo>
                  <a:cubicBezTo>
                    <a:pt x="2126" y="19878"/>
                    <a:pt x="2501" y="19503"/>
                    <a:pt x="2501" y="19068"/>
                  </a:cubicBezTo>
                  <a:lnTo>
                    <a:pt x="2501" y="816"/>
                  </a:lnTo>
                  <a:cubicBezTo>
                    <a:pt x="2501" y="376"/>
                    <a:pt x="2126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2449155" y="2000534"/>
              <a:ext cx="34646" cy="275274"/>
            </a:xfrm>
            <a:custGeom>
              <a:avLst/>
              <a:gdLst/>
              <a:ahLst/>
              <a:cxnLst/>
              <a:rect l="l" t="t" r="r" b="b"/>
              <a:pathLst>
                <a:path w="2502" h="19879" extrusionOk="0">
                  <a:moveTo>
                    <a:pt x="816" y="1"/>
                  </a:moveTo>
                  <a:cubicBezTo>
                    <a:pt x="376" y="1"/>
                    <a:pt x="1" y="376"/>
                    <a:pt x="1" y="816"/>
                  </a:cubicBezTo>
                  <a:lnTo>
                    <a:pt x="1" y="19068"/>
                  </a:lnTo>
                  <a:cubicBezTo>
                    <a:pt x="1" y="19503"/>
                    <a:pt x="376" y="19878"/>
                    <a:pt x="816" y="19878"/>
                  </a:cubicBezTo>
                  <a:lnTo>
                    <a:pt x="1691" y="19878"/>
                  </a:lnTo>
                  <a:cubicBezTo>
                    <a:pt x="2126" y="19878"/>
                    <a:pt x="2501" y="19503"/>
                    <a:pt x="2501" y="19068"/>
                  </a:cubicBezTo>
                  <a:lnTo>
                    <a:pt x="2501" y="816"/>
                  </a:lnTo>
                  <a:cubicBezTo>
                    <a:pt x="2501" y="376"/>
                    <a:pt x="2126" y="1"/>
                    <a:pt x="1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2552183" y="2000534"/>
              <a:ext cx="34646" cy="275274"/>
            </a:xfrm>
            <a:custGeom>
              <a:avLst/>
              <a:gdLst/>
              <a:ahLst/>
              <a:cxnLst/>
              <a:rect l="l" t="t" r="r" b="b"/>
              <a:pathLst>
                <a:path w="2502" h="19879" extrusionOk="0">
                  <a:moveTo>
                    <a:pt x="811" y="1"/>
                  </a:moveTo>
                  <a:cubicBezTo>
                    <a:pt x="376" y="1"/>
                    <a:pt x="1" y="376"/>
                    <a:pt x="1" y="816"/>
                  </a:cubicBezTo>
                  <a:lnTo>
                    <a:pt x="1" y="19068"/>
                  </a:lnTo>
                  <a:cubicBezTo>
                    <a:pt x="1" y="19503"/>
                    <a:pt x="376" y="19878"/>
                    <a:pt x="811" y="19878"/>
                  </a:cubicBezTo>
                  <a:lnTo>
                    <a:pt x="1686" y="19878"/>
                  </a:lnTo>
                  <a:cubicBezTo>
                    <a:pt x="2126" y="19878"/>
                    <a:pt x="2501" y="19503"/>
                    <a:pt x="2501" y="19068"/>
                  </a:cubicBezTo>
                  <a:lnTo>
                    <a:pt x="2501" y="816"/>
                  </a:lnTo>
                  <a:cubicBezTo>
                    <a:pt x="2501" y="376"/>
                    <a:pt x="2126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2655143" y="2000534"/>
              <a:ext cx="34646" cy="275274"/>
            </a:xfrm>
            <a:custGeom>
              <a:avLst/>
              <a:gdLst/>
              <a:ahLst/>
              <a:cxnLst/>
              <a:rect l="l" t="t" r="r" b="b"/>
              <a:pathLst>
                <a:path w="2502" h="19879" extrusionOk="0">
                  <a:moveTo>
                    <a:pt x="816" y="1"/>
                  </a:moveTo>
                  <a:cubicBezTo>
                    <a:pt x="376" y="1"/>
                    <a:pt x="1" y="376"/>
                    <a:pt x="1" y="816"/>
                  </a:cubicBezTo>
                  <a:lnTo>
                    <a:pt x="1" y="19068"/>
                  </a:lnTo>
                  <a:cubicBezTo>
                    <a:pt x="1" y="19503"/>
                    <a:pt x="376" y="19878"/>
                    <a:pt x="816" y="19878"/>
                  </a:cubicBezTo>
                  <a:lnTo>
                    <a:pt x="1691" y="19878"/>
                  </a:lnTo>
                  <a:cubicBezTo>
                    <a:pt x="2126" y="19878"/>
                    <a:pt x="2501" y="19503"/>
                    <a:pt x="2501" y="19068"/>
                  </a:cubicBezTo>
                  <a:lnTo>
                    <a:pt x="2501" y="816"/>
                  </a:lnTo>
                  <a:cubicBezTo>
                    <a:pt x="2501" y="376"/>
                    <a:pt x="2126" y="1"/>
                    <a:pt x="1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2758171" y="2000534"/>
              <a:ext cx="34646" cy="275274"/>
            </a:xfrm>
            <a:custGeom>
              <a:avLst/>
              <a:gdLst/>
              <a:ahLst/>
              <a:cxnLst/>
              <a:rect l="l" t="t" r="r" b="b"/>
              <a:pathLst>
                <a:path w="2502" h="19879" extrusionOk="0">
                  <a:moveTo>
                    <a:pt x="811" y="1"/>
                  </a:moveTo>
                  <a:cubicBezTo>
                    <a:pt x="376" y="1"/>
                    <a:pt x="1" y="376"/>
                    <a:pt x="1" y="816"/>
                  </a:cubicBezTo>
                  <a:lnTo>
                    <a:pt x="1" y="19068"/>
                  </a:lnTo>
                  <a:cubicBezTo>
                    <a:pt x="1" y="19503"/>
                    <a:pt x="376" y="19878"/>
                    <a:pt x="811" y="19878"/>
                  </a:cubicBezTo>
                  <a:lnTo>
                    <a:pt x="1686" y="19878"/>
                  </a:lnTo>
                  <a:cubicBezTo>
                    <a:pt x="2126" y="19878"/>
                    <a:pt x="2501" y="19503"/>
                    <a:pt x="2501" y="19068"/>
                  </a:cubicBezTo>
                  <a:lnTo>
                    <a:pt x="2501" y="816"/>
                  </a:lnTo>
                  <a:cubicBezTo>
                    <a:pt x="2501" y="376"/>
                    <a:pt x="2126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2003463" y="2758716"/>
              <a:ext cx="454406" cy="50211"/>
            </a:xfrm>
            <a:custGeom>
              <a:avLst/>
              <a:gdLst/>
              <a:ahLst/>
              <a:cxnLst/>
              <a:rect l="l" t="t" r="r" b="b"/>
              <a:pathLst>
                <a:path w="32815" h="3626" extrusionOk="0">
                  <a:moveTo>
                    <a:pt x="32815" y="0"/>
                  </a:moveTo>
                  <a:cubicBezTo>
                    <a:pt x="26939" y="65"/>
                    <a:pt x="21003" y="190"/>
                    <a:pt x="15127" y="375"/>
                  </a:cubicBezTo>
                  <a:lnTo>
                    <a:pt x="4626" y="750"/>
                  </a:lnTo>
                  <a:cubicBezTo>
                    <a:pt x="3061" y="875"/>
                    <a:pt x="1561" y="941"/>
                    <a:pt x="0" y="1001"/>
                  </a:cubicBezTo>
                  <a:lnTo>
                    <a:pt x="0" y="3626"/>
                  </a:lnTo>
                  <a:cubicBezTo>
                    <a:pt x="875" y="3566"/>
                    <a:pt x="1686" y="3566"/>
                    <a:pt x="2561" y="3501"/>
                  </a:cubicBezTo>
                  <a:cubicBezTo>
                    <a:pt x="6251" y="3376"/>
                    <a:pt x="10002" y="3251"/>
                    <a:pt x="13687" y="3126"/>
                  </a:cubicBezTo>
                  <a:cubicBezTo>
                    <a:pt x="19938" y="2941"/>
                    <a:pt x="26189" y="2816"/>
                    <a:pt x="32440" y="2816"/>
                  </a:cubicBezTo>
                  <a:lnTo>
                    <a:pt x="32815" y="2816"/>
                  </a:lnTo>
                  <a:lnTo>
                    <a:pt x="32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2626620" y="2758716"/>
              <a:ext cx="453575" cy="50211"/>
            </a:xfrm>
            <a:custGeom>
              <a:avLst/>
              <a:gdLst/>
              <a:ahLst/>
              <a:cxnLst/>
              <a:rect l="l" t="t" r="r" b="b"/>
              <a:pathLst>
                <a:path w="32755" h="3626" extrusionOk="0">
                  <a:moveTo>
                    <a:pt x="0" y="0"/>
                  </a:moveTo>
                  <a:lnTo>
                    <a:pt x="0" y="2816"/>
                  </a:lnTo>
                  <a:lnTo>
                    <a:pt x="311" y="2816"/>
                  </a:lnTo>
                  <a:cubicBezTo>
                    <a:pt x="11127" y="2876"/>
                    <a:pt x="21938" y="3126"/>
                    <a:pt x="32755" y="3626"/>
                  </a:cubicBezTo>
                  <a:lnTo>
                    <a:pt x="32755" y="1001"/>
                  </a:lnTo>
                  <a:cubicBezTo>
                    <a:pt x="32130" y="1001"/>
                    <a:pt x="31565" y="941"/>
                    <a:pt x="30940" y="941"/>
                  </a:cubicBezTo>
                  <a:cubicBezTo>
                    <a:pt x="20563" y="440"/>
                    <a:pt x="10252" y="125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2457808" y="2758716"/>
              <a:ext cx="168843" cy="38995"/>
            </a:xfrm>
            <a:custGeom>
              <a:avLst/>
              <a:gdLst/>
              <a:ahLst/>
              <a:cxnLst/>
              <a:rect l="l" t="t" r="r" b="b"/>
              <a:pathLst>
                <a:path w="12193" h="2816" extrusionOk="0">
                  <a:moveTo>
                    <a:pt x="1" y="0"/>
                  </a:moveTo>
                  <a:lnTo>
                    <a:pt x="1" y="2816"/>
                  </a:lnTo>
                  <a:cubicBezTo>
                    <a:pt x="1816" y="2751"/>
                    <a:pt x="3626" y="2751"/>
                    <a:pt x="5442" y="2751"/>
                  </a:cubicBezTo>
                  <a:cubicBezTo>
                    <a:pt x="7442" y="2751"/>
                    <a:pt x="9502" y="2751"/>
                    <a:pt x="11502" y="2816"/>
                  </a:cubicBezTo>
                  <a:lnTo>
                    <a:pt x="12192" y="2816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2003463" y="3782631"/>
              <a:ext cx="1076795" cy="45032"/>
            </a:xfrm>
            <a:custGeom>
              <a:avLst/>
              <a:gdLst/>
              <a:ahLst/>
              <a:cxnLst/>
              <a:rect l="l" t="t" r="r" b="b"/>
              <a:pathLst>
                <a:path w="77761" h="3252" extrusionOk="0">
                  <a:moveTo>
                    <a:pt x="0" y="1"/>
                  </a:moveTo>
                  <a:lnTo>
                    <a:pt x="0" y="2561"/>
                  </a:lnTo>
                  <a:cubicBezTo>
                    <a:pt x="2811" y="2751"/>
                    <a:pt x="5686" y="3001"/>
                    <a:pt x="8501" y="3186"/>
                  </a:cubicBezTo>
                  <a:lnTo>
                    <a:pt x="8501" y="561"/>
                  </a:lnTo>
                  <a:cubicBezTo>
                    <a:pt x="8001" y="561"/>
                    <a:pt x="7501" y="501"/>
                    <a:pt x="7001" y="501"/>
                  </a:cubicBezTo>
                  <a:cubicBezTo>
                    <a:pt x="6876" y="501"/>
                    <a:pt x="6751" y="436"/>
                    <a:pt x="6686" y="436"/>
                  </a:cubicBezTo>
                  <a:cubicBezTo>
                    <a:pt x="4436" y="311"/>
                    <a:pt x="2251" y="186"/>
                    <a:pt x="0" y="1"/>
                  </a:cubicBezTo>
                  <a:close/>
                  <a:moveTo>
                    <a:pt x="77761" y="61"/>
                  </a:moveTo>
                  <a:cubicBezTo>
                    <a:pt x="75571" y="251"/>
                    <a:pt x="73320" y="376"/>
                    <a:pt x="71135" y="501"/>
                  </a:cubicBezTo>
                  <a:cubicBezTo>
                    <a:pt x="70510" y="561"/>
                    <a:pt x="69945" y="561"/>
                    <a:pt x="69320" y="626"/>
                  </a:cubicBezTo>
                  <a:lnTo>
                    <a:pt x="69320" y="3251"/>
                  </a:lnTo>
                  <a:cubicBezTo>
                    <a:pt x="72135" y="3061"/>
                    <a:pt x="74946" y="2811"/>
                    <a:pt x="77761" y="2626"/>
                  </a:cubicBezTo>
                  <a:lnTo>
                    <a:pt x="77761" y="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2121169" y="3790398"/>
              <a:ext cx="842191" cy="50211"/>
            </a:xfrm>
            <a:custGeom>
              <a:avLst/>
              <a:gdLst/>
              <a:ahLst/>
              <a:cxnLst/>
              <a:rect l="l" t="t" r="r" b="b"/>
              <a:pathLst>
                <a:path w="60819" h="3626" extrusionOk="0">
                  <a:moveTo>
                    <a:pt x="0" y="0"/>
                  </a:moveTo>
                  <a:lnTo>
                    <a:pt x="0" y="2625"/>
                  </a:lnTo>
                  <a:cubicBezTo>
                    <a:pt x="10312" y="3316"/>
                    <a:pt x="20688" y="3626"/>
                    <a:pt x="31005" y="3626"/>
                  </a:cubicBezTo>
                  <a:cubicBezTo>
                    <a:pt x="34565" y="3626"/>
                    <a:pt x="38131" y="3626"/>
                    <a:pt x="41691" y="3501"/>
                  </a:cubicBezTo>
                  <a:cubicBezTo>
                    <a:pt x="48067" y="3376"/>
                    <a:pt x="54443" y="3065"/>
                    <a:pt x="60819" y="2690"/>
                  </a:cubicBezTo>
                  <a:lnTo>
                    <a:pt x="60819" y="65"/>
                  </a:lnTo>
                  <a:cubicBezTo>
                    <a:pt x="54633" y="375"/>
                    <a:pt x="48507" y="625"/>
                    <a:pt x="42316" y="750"/>
                  </a:cubicBezTo>
                  <a:cubicBezTo>
                    <a:pt x="38566" y="815"/>
                    <a:pt x="34815" y="875"/>
                    <a:pt x="31005" y="875"/>
                  </a:cubicBezTo>
                  <a:cubicBezTo>
                    <a:pt x="20688" y="875"/>
                    <a:pt x="10312" y="565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2003463" y="2797692"/>
              <a:ext cx="1076795" cy="993724"/>
            </a:xfrm>
            <a:custGeom>
              <a:avLst/>
              <a:gdLst/>
              <a:ahLst/>
              <a:cxnLst/>
              <a:rect l="l" t="t" r="r" b="b"/>
              <a:pathLst>
                <a:path w="77761" h="71762" extrusionOk="0">
                  <a:moveTo>
                    <a:pt x="32440" y="1"/>
                  </a:moveTo>
                  <a:cubicBezTo>
                    <a:pt x="26189" y="1"/>
                    <a:pt x="19938" y="126"/>
                    <a:pt x="13687" y="311"/>
                  </a:cubicBezTo>
                  <a:cubicBezTo>
                    <a:pt x="10002" y="436"/>
                    <a:pt x="6251" y="561"/>
                    <a:pt x="2561" y="686"/>
                  </a:cubicBezTo>
                  <a:cubicBezTo>
                    <a:pt x="1686" y="751"/>
                    <a:pt x="875" y="751"/>
                    <a:pt x="0" y="811"/>
                  </a:cubicBezTo>
                  <a:lnTo>
                    <a:pt x="0" y="71136"/>
                  </a:lnTo>
                  <a:cubicBezTo>
                    <a:pt x="2251" y="71321"/>
                    <a:pt x="4436" y="71446"/>
                    <a:pt x="6686" y="71571"/>
                  </a:cubicBezTo>
                  <a:cubicBezTo>
                    <a:pt x="6751" y="71571"/>
                    <a:pt x="6876" y="71636"/>
                    <a:pt x="7001" y="71636"/>
                  </a:cubicBezTo>
                  <a:cubicBezTo>
                    <a:pt x="7501" y="71636"/>
                    <a:pt x="8001" y="71696"/>
                    <a:pt x="8501" y="71696"/>
                  </a:cubicBezTo>
                  <a:lnTo>
                    <a:pt x="8501" y="19314"/>
                  </a:lnTo>
                  <a:cubicBezTo>
                    <a:pt x="15252" y="16128"/>
                    <a:pt x="20753" y="14938"/>
                    <a:pt x="25379" y="14938"/>
                  </a:cubicBezTo>
                  <a:cubicBezTo>
                    <a:pt x="28189" y="14938"/>
                    <a:pt x="30630" y="15378"/>
                    <a:pt x="32815" y="16063"/>
                  </a:cubicBezTo>
                  <a:lnTo>
                    <a:pt x="32815" y="1"/>
                  </a:lnTo>
                  <a:close/>
                  <a:moveTo>
                    <a:pt x="45006" y="1"/>
                  </a:moveTo>
                  <a:lnTo>
                    <a:pt x="45006" y="23064"/>
                  </a:lnTo>
                  <a:cubicBezTo>
                    <a:pt x="47692" y="24939"/>
                    <a:pt x="50132" y="26440"/>
                    <a:pt x="52883" y="26440"/>
                  </a:cubicBezTo>
                  <a:cubicBezTo>
                    <a:pt x="57133" y="26440"/>
                    <a:pt x="61944" y="22754"/>
                    <a:pt x="69320" y="11312"/>
                  </a:cubicBezTo>
                  <a:lnTo>
                    <a:pt x="69320" y="71761"/>
                  </a:lnTo>
                  <a:cubicBezTo>
                    <a:pt x="69945" y="71696"/>
                    <a:pt x="70510" y="71696"/>
                    <a:pt x="71135" y="71636"/>
                  </a:cubicBezTo>
                  <a:cubicBezTo>
                    <a:pt x="73320" y="71511"/>
                    <a:pt x="75571" y="71386"/>
                    <a:pt x="77761" y="71196"/>
                  </a:cubicBezTo>
                  <a:lnTo>
                    <a:pt x="77761" y="811"/>
                  </a:lnTo>
                  <a:cubicBezTo>
                    <a:pt x="66944" y="311"/>
                    <a:pt x="56133" y="61"/>
                    <a:pt x="453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8"/>
            <p:cNvSpPr/>
            <p:nvPr/>
          </p:nvSpPr>
          <p:spPr>
            <a:xfrm>
              <a:off x="2121169" y="2954319"/>
              <a:ext cx="842191" cy="848298"/>
            </a:xfrm>
            <a:custGeom>
              <a:avLst/>
              <a:gdLst/>
              <a:ahLst/>
              <a:cxnLst/>
              <a:rect l="l" t="t" r="r" b="b"/>
              <a:pathLst>
                <a:path w="60819" h="61260" extrusionOk="0">
                  <a:moveTo>
                    <a:pt x="18563" y="7566"/>
                  </a:moveTo>
                  <a:cubicBezTo>
                    <a:pt x="20813" y="7566"/>
                    <a:pt x="22689" y="9442"/>
                    <a:pt x="22689" y="11692"/>
                  </a:cubicBezTo>
                  <a:cubicBezTo>
                    <a:pt x="22689" y="14002"/>
                    <a:pt x="20813" y="15818"/>
                    <a:pt x="18563" y="15818"/>
                  </a:cubicBezTo>
                  <a:cubicBezTo>
                    <a:pt x="16253" y="15818"/>
                    <a:pt x="14437" y="14002"/>
                    <a:pt x="14437" y="11692"/>
                  </a:cubicBezTo>
                  <a:cubicBezTo>
                    <a:pt x="14437" y="9442"/>
                    <a:pt x="16253" y="7566"/>
                    <a:pt x="18563" y="7566"/>
                  </a:cubicBezTo>
                  <a:close/>
                  <a:moveTo>
                    <a:pt x="52008" y="15818"/>
                  </a:moveTo>
                  <a:cubicBezTo>
                    <a:pt x="53318" y="15818"/>
                    <a:pt x="54443" y="16943"/>
                    <a:pt x="54443" y="18253"/>
                  </a:cubicBezTo>
                  <a:cubicBezTo>
                    <a:pt x="54443" y="19628"/>
                    <a:pt x="53318" y="20753"/>
                    <a:pt x="52008" y="20753"/>
                  </a:cubicBezTo>
                  <a:cubicBezTo>
                    <a:pt x="50632" y="20753"/>
                    <a:pt x="49567" y="19628"/>
                    <a:pt x="49567" y="18253"/>
                  </a:cubicBezTo>
                  <a:cubicBezTo>
                    <a:pt x="49567" y="16943"/>
                    <a:pt x="50632" y="15818"/>
                    <a:pt x="52008" y="15818"/>
                  </a:cubicBezTo>
                  <a:close/>
                  <a:moveTo>
                    <a:pt x="14437" y="18068"/>
                  </a:moveTo>
                  <a:cubicBezTo>
                    <a:pt x="15753" y="18068"/>
                    <a:pt x="16878" y="19128"/>
                    <a:pt x="16878" y="20503"/>
                  </a:cubicBezTo>
                  <a:cubicBezTo>
                    <a:pt x="16878" y="21819"/>
                    <a:pt x="15753" y="22944"/>
                    <a:pt x="14437" y="22944"/>
                  </a:cubicBezTo>
                  <a:cubicBezTo>
                    <a:pt x="13062" y="22944"/>
                    <a:pt x="12002" y="21819"/>
                    <a:pt x="12002" y="20503"/>
                  </a:cubicBezTo>
                  <a:cubicBezTo>
                    <a:pt x="12002" y="19128"/>
                    <a:pt x="13062" y="18068"/>
                    <a:pt x="14437" y="18068"/>
                  </a:cubicBezTo>
                  <a:close/>
                  <a:moveTo>
                    <a:pt x="60819" y="0"/>
                  </a:moveTo>
                  <a:cubicBezTo>
                    <a:pt x="53443" y="11442"/>
                    <a:pt x="48632" y="15128"/>
                    <a:pt x="44382" y="15128"/>
                  </a:cubicBezTo>
                  <a:cubicBezTo>
                    <a:pt x="41631" y="15128"/>
                    <a:pt x="39191" y="13627"/>
                    <a:pt x="36505" y="11752"/>
                  </a:cubicBezTo>
                  <a:lnTo>
                    <a:pt x="36505" y="20693"/>
                  </a:lnTo>
                  <a:cubicBezTo>
                    <a:pt x="36505" y="24379"/>
                    <a:pt x="34815" y="27879"/>
                    <a:pt x="31815" y="30630"/>
                  </a:cubicBezTo>
                  <a:lnTo>
                    <a:pt x="31815" y="37071"/>
                  </a:lnTo>
                  <a:cubicBezTo>
                    <a:pt x="31815" y="37696"/>
                    <a:pt x="31190" y="38256"/>
                    <a:pt x="30380" y="38256"/>
                  </a:cubicBezTo>
                  <a:cubicBezTo>
                    <a:pt x="29630" y="38256"/>
                    <a:pt x="28939" y="37696"/>
                    <a:pt x="28939" y="37071"/>
                  </a:cubicBezTo>
                  <a:lnTo>
                    <a:pt x="28939" y="30630"/>
                  </a:lnTo>
                  <a:cubicBezTo>
                    <a:pt x="26004" y="27879"/>
                    <a:pt x="24314" y="24379"/>
                    <a:pt x="24314" y="20693"/>
                  </a:cubicBezTo>
                  <a:lnTo>
                    <a:pt x="24314" y="4751"/>
                  </a:lnTo>
                  <a:cubicBezTo>
                    <a:pt x="22129" y="4066"/>
                    <a:pt x="19688" y="3626"/>
                    <a:pt x="16878" y="3626"/>
                  </a:cubicBezTo>
                  <a:cubicBezTo>
                    <a:pt x="12252" y="3626"/>
                    <a:pt x="6751" y="4816"/>
                    <a:pt x="0" y="8002"/>
                  </a:cubicBezTo>
                  <a:lnTo>
                    <a:pt x="0" y="60384"/>
                  </a:lnTo>
                  <a:cubicBezTo>
                    <a:pt x="10312" y="60949"/>
                    <a:pt x="20688" y="61259"/>
                    <a:pt x="31005" y="61259"/>
                  </a:cubicBezTo>
                  <a:cubicBezTo>
                    <a:pt x="34815" y="61259"/>
                    <a:pt x="38566" y="61199"/>
                    <a:pt x="42316" y="61134"/>
                  </a:cubicBezTo>
                  <a:cubicBezTo>
                    <a:pt x="48507" y="61009"/>
                    <a:pt x="54633" y="60759"/>
                    <a:pt x="60819" y="60449"/>
                  </a:cubicBezTo>
                  <a:lnTo>
                    <a:pt x="608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2287349" y="3204475"/>
              <a:ext cx="67520" cy="67534"/>
            </a:xfrm>
            <a:custGeom>
              <a:avLst/>
              <a:gdLst/>
              <a:ahLst/>
              <a:cxnLst/>
              <a:rect l="l" t="t" r="r" b="b"/>
              <a:pathLst>
                <a:path w="4876" h="4877" extrusionOk="0">
                  <a:moveTo>
                    <a:pt x="2435" y="1"/>
                  </a:moveTo>
                  <a:cubicBezTo>
                    <a:pt x="1060" y="1"/>
                    <a:pt x="0" y="1061"/>
                    <a:pt x="0" y="2436"/>
                  </a:cubicBezTo>
                  <a:cubicBezTo>
                    <a:pt x="0" y="3752"/>
                    <a:pt x="1060" y="4877"/>
                    <a:pt x="2435" y="4877"/>
                  </a:cubicBezTo>
                  <a:cubicBezTo>
                    <a:pt x="3751" y="4877"/>
                    <a:pt x="4876" y="3752"/>
                    <a:pt x="4876" y="2436"/>
                  </a:cubicBezTo>
                  <a:cubicBezTo>
                    <a:pt x="4876" y="1061"/>
                    <a:pt x="3751" y="1"/>
                    <a:pt x="24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2807477" y="3173322"/>
              <a:ext cx="67520" cy="68365"/>
            </a:xfrm>
            <a:custGeom>
              <a:avLst/>
              <a:gdLst/>
              <a:ahLst/>
              <a:cxnLst/>
              <a:rect l="l" t="t" r="r" b="b"/>
              <a:pathLst>
                <a:path w="4876" h="4937" extrusionOk="0">
                  <a:moveTo>
                    <a:pt x="2441" y="1"/>
                  </a:moveTo>
                  <a:cubicBezTo>
                    <a:pt x="1065" y="1"/>
                    <a:pt x="0" y="1126"/>
                    <a:pt x="0" y="2436"/>
                  </a:cubicBezTo>
                  <a:cubicBezTo>
                    <a:pt x="0" y="3811"/>
                    <a:pt x="1065" y="4936"/>
                    <a:pt x="2441" y="4936"/>
                  </a:cubicBezTo>
                  <a:cubicBezTo>
                    <a:pt x="3751" y="4936"/>
                    <a:pt x="4876" y="3811"/>
                    <a:pt x="4876" y="2436"/>
                  </a:cubicBezTo>
                  <a:cubicBezTo>
                    <a:pt x="4876" y="1126"/>
                    <a:pt x="3751" y="1"/>
                    <a:pt x="2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8"/>
            <p:cNvSpPr/>
            <p:nvPr/>
          </p:nvSpPr>
          <p:spPr>
            <a:xfrm>
              <a:off x="2321065" y="3059078"/>
              <a:ext cx="114270" cy="114270"/>
            </a:xfrm>
            <a:custGeom>
              <a:avLst/>
              <a:gdLst/>
              <a:ahLst/>
              <a:cxnLst/>
              <a:rect l="l" t="t" r="r" b="b"/>
              <a:pathLst>
                <a:path w="8252" h="8252" extrusionOk="0">
                  <a:moveTo>
                    <a:pt x="4126" y="0"/>
                  </a:moveTo>
                  <a:cubicBezTo>
                    <a:pt x="1816" y="0"/>
                    <a:pt x="0" y="1876"/>
                    <a:pt x="0" y="4126"/>
                  </a:cubicBezTo>
                  <a:cubicBezTo>
                    <a:pt x="0" y="6436"/>
                    <a:pt x="1816" y="8252"/>
                    <a:pt x="4126" y="8252"/>
                  </a:cubicBezTo>
                  <a:cubicBezTo>
                    <a:pt x="6376" y="8252"/>
                    <a:pt x="8252" y="6436"/>
                    <a:pt x="8252" y="4126"/>
                  </a:cubicBezTo>
                  <a:cubicBezTo>
                    <a:pt x="8252" y="1876"/>
                    <a:pt x="6376" y="0"/>
                    <a:pt x="41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2457808" y="2796792"/>
              <a:ext cx="168843" cy="320293"/>
            </a:xfrm>
            <a:custGeom>
              <a:avLst/>
              <a:gdLst/>
              <a:ahLst/>
              <a:cxnLst/>
              <a:rect l="l" t="t" r="r" b="b"/>
              <a:pathLst>
                <a:path w="12193" h="23130" extrusionOk="0">
                  <a:moveTo>
                    <a:pt x="5442" y="1"/>
                  </a:moveTo>
                  <a:cubicBezTo>
                    <a:pt x="3626" y="1"/>
                    <a:pt x="1816" y="1"/>
                    <a:pt x="1" y="66"/>
                  </a:cubicBezTo>
                  <a:lnTo>
                    <a:pt x="1" y="16128"/>
                  </a:lnTo>
                  <a:cubicBezTo>
                    <a:pt x="3441" y="17253"/>
                    <a:pt x="6317" y="19003"/>
                    <a:pt x="8817" y="20754"/>
                  </a:cubicBezTo>
                  <a:cubicBezTo>
                    <a:pt x="10002" y="21569"/>
                    <a:pt x="11127" y="22379"/>
                    <a:pt x="12192" y="23129"/>
                  </a:cubicBezTo>
                  <a:lnTo>
                    <a:pt x="12192" y="66"/>
                  </a:lnTo>
                  <a:lnTo>
                    <a:pt x="11502" y="66"/>
                  </a:lnTo>
                  <a:cubicBezTo>
                    <a:pt x="9502" y="1"/>
                    <a:pt x="7442" y="1"/>
                    <a:pt x="54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2457808" y="3020101"/>
              <a:ext cx="168843" cy="463960"/>
            </a:xfrm>
            <a:custGeom>
              <a:avLst/>
              <a:gdLst/>
              <a:ahLst/>
              <a:cxnLst/>
              <a:rect l="l" t="t" r="r" b="b"/>
              <a:pathLst>
                <a:path w="12193" h="33505" extrusionOk="0">
                  <a:moveTo>
                    <a:pt x="1" y="0"/>
                  </a:moveTo>
                  <a:lnTo>
                    <a:pt x="1" y="15942"/>
                  </a:lnTo>
                  <a:cubicBezTo>
                    <a:pt x="1" y="19628"/>
                    <a:pt x="1691" y="23128"/>
                    <a:pt x="4626" y="25879"/>
                  </a:cubicBezTo>
                  <a:lnTo>
                    <a:pt x="4626" y="32320"/>
                  </a:lnTo>
                  <a:cubicBezTo>
                    <a:pt x="4626" y="32945"/>
                    <a:pt x="5317" y="33505"/>
                    <a:pt x="6067" y="33505"/>
                  </a:cubicBezTo>
                  <a:cubicBezTo>
                    <a:pt x="6877" y="33505"/>
                    <a:pt x="7502" y="32945"/>
                    <a:pt x="7502" y="32320"/>
                  </a:cubicBezTo>
                  <a:lnTo>
                    <a:pt x="7502" y="25879"/>
                  </a:lnTo>
                  <a:cubicBezTo>
                    <a:pt x="10502" y="23128"/>
                    <a:pt x="12192" y="19628"/>
                    <a:pt x="12192" y="15942"/>
                  </a:cubicBezTo>
                  <a:lnTo>
                    <a:pt x="12192" y="7001"/>
                  </a:lnTo>
                  <a:cubicBezTo>
                    <a:pt x="11127" y="6251"/>
                    <a:pt x="10002" y="5441"/>
                    <a:pt x="8817" y="4626"/>
                  </a:cubicBezTo>
                  <a:cubicBezTo>
                    <a:pt x="6317" y="2875"/>
                    <a:pt x="3441" y="112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2533145" y="2796792"/>
              <a:ext cx="93498" cy="914"/>
            </a:xfrm>
            <a:custGeom>
              <a:avLst/>
              <a:gdLst/>
              <a:ahLst/>
              <a:cxnLst/>
              <a:rect l="l" t="t" r="r" b="b"/>
              <a:pathLst>
                <a:path w="6752" h="66" extrusionOk="0">
                  <a:moveTo>
                    <a:pt x="6311" y="66"/>
                  </a:moveTo>
                  <a:lnTo>
                    <a:pt x="6751" y="66"/>
                  </a:lnTo>
                  <a:lnTo>
                    <a:pt x="6751" y="66"/>
                  </a:lnTo>
                  <a:lnTo>
                    <a:pt x="6311" y="66"/>
                  </a:lnTo>
                  <a:close/>
                  <a:moveTo>
                    <a:pt x="1" y="1"/>
                  </a:moveTo>
                  <a:cubicBezTo>
                    <a:pt x="2001" y="1"/>
                    <a:pt x="4061" y="1"/>
                    <a:pt x="6061" y="66"/>
                  </a:cubicBezTo>
                  <a:cubicBezTo>
                    <a:pt x="4061" y="1"/>
                    <a:pt x="2001" y="1"/>
                    <a:pt x="1" y="1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ACB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2121169" y="3790398"/>
              <a:ext cx="429342" cy="12130"/>
            </a:xfrm>
            <a:custGeom>
              <a:avLst/>
              <a:gdLst/>
              <a:ahLst/>
              <a:cxnLst/>
              <a:rect l="l" t="t" r="r" b="b"/>
              <a:pathLst>
                <a:path w="31005" h="876" extrusionOk="0">
                  <a:moveTo>
                    <a:pt x="31005" y="875"/>
                  </a:moveTo>
                  <a:lnTo>
                    <a:pt x="31005" y="875"/>
                  </a:lnTo>
                  <a:lnTo>
                    <a:pt x="31005" y="875"/>
                  </a:lnTo>
                  <a:lnTo>
                    <a:pt x="31005" y="875"/>
                  </a:ln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0312" y="565"/>
                    <a:pt x="20688" y="875"/>
                    <a:pt x="31005" y="875"/>
                  </a:cubicBezTo>
                  <a:cubicBezTo>
                    <a:pt x="20688" y="875"/>
                    <a:pt x="10312" y="565"/>
                    <a:pt x="0" y="0"/>
                  </a:cubicBezTo>
                  <a:close/>
                </a:path>
              </a:pathLst>
            </a:custGeom>
            <a:solidFill>
              <a:srgbClr val="F0C5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3046350" y="2763908"/>
              <a:ext cx="309893" cy="421587"/>
            </a:xfrm>
            <a:custGeom>
              <a:avLst/>
              <a:gdLst/>
              <a:ahLst/>
              <a:cxnLst/>
              <a:rect l="l" t="t" r="r" b="b"/>
              <a:pathLst>
                <a:path w="22379" h="30445" extrusionOk="0">
                  <a:moveTo>
                    <a:pt x="11192" y="0"/>
                  </a:moveTo>
                  <a:cubicBezTo>
                    <a:pt x="11192" y="0"/>
                    <a:pt x="66" y="14002"/>
                    <a:pt x="66" y="19003"/>
                  </a:cubicBezTo>
                  <a:lnTo>
                    <a:pt x="126" y="19003"/>
                  </a:lnTo>
                  <a:cubicBezTo>
                    <a:pt x="66" y="19443"/>
                    <a:pt x="1" y="19818"/>
                    <a:pt x="1" y="20253"/>
                  </a:cubicBezTo>
                  <a:cubicBezTo>
                    <a:pt x="1" y="25879"/>
                    <a:pt x="5001" y="30445"/>
                    <a:pt x="11192" y="30445"/>
                  </a:cubicBezTo>
                  <a:cubicBezTo>
                    <a:pt x="17378" y="30445"/>
                    <a:pt x="22379" y="25879"/>
                    <a:pt x="22379" y="20253"/>
                  </a:cubicBezTo>
                  <a:cubicBezTo>
                    <a:pt x="22379" y="19818"/>
                    <a:pt x="22319" y="19443"/>
                    <a:pt x="22254" y="19003"/>
                  </a:cubicBezTo>
                  <a:cubicBezTo>
                    <a:pt x="21694" y="11002"/>
                    <a:pt x="11317" y="5941"/>
                    <a:pt x="111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8"/>
            <p:cNvSpPr/>
            <p:nvPr/>
          </p:nvSpPr>
          <p:spPr>
            <a:xfrm>
              <a:off x="3100917" y="2857383"/>
              <a:ext cx="200830" cy="274444"/>
            </a:xfrm>
            <a:custGeom>
              <a:avLst/>
              <a:gdLst/>
              <a:ahLst/>
              <a:cxnLst/>
              <a:rect l="l" t="t" r="r" b="b"/>
              <a:pathLst>
                <a:path w="14503" h="19819" extrusionOk="0">
                  <a:moveTo>
                    <a:pt x="7251" y="0"/>
                  </a:moveTo>
                  <a:cubicBezTo>
                    <a:pt x="7251" y="0"/>
                    <a:pt x="0" y="9127"/>
                    <a:pt x="0" y="12377"/>
                  </a:cubicBezTo>
                  <a:lnTo>
                    <a:pt x="0" y="13192"/>
                  </a:lnTo>
                  <a:cubicBezTo>
                    <a:pt x="0" y="16818"/>
                    <a:pt x="3251" y="19818"/>
                    <a:pt x="7251" y="19818"/>
                  </a:cubicBezTo>
                  <a:cubicBezTo>
                    <a:pt x="11252" y="19818"/>
                    <a:pt x="14502" y="16818"/>
                    <a:pt x="14502" y="13192"/>
                  </a:cubicBezTo>
                  <a:cubicBezTo>
                    <a:pt x="14502" y="12877"/>
                    <a:pt x="14502" y="12627"/>
                    <a:pt x="14437" y="12377"/>
                  </a:cubicBezTo>
                  <a:cubicBezTo>
                    <a:pt x="14437" y="9127"/>
                    <a:pt x="7251" y="0"/>
                    <a:pt x="7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8"/>
            <p:cNvSpPr/>
            <p:nvPr/>
          </p:nvSpPr>
          <p:spPr>
            <a:xfrm>
              <a:off x="1562895" y="3411307"/>
              <a:ext cx="255389" cy="347143"/>
            </a:xfrm>
            <a:custGeom>
              <a:avLst/>
              <a:gdLst/>
              <a:ahLst/>
              <a:cxnLst/>
              <a:rect l="l" t="t" r="r" b="b"/>
              <a:pathLst>
                <a:path w="18443" h="25069" extrusionOk="0">
                  <a:moveTo>
                    <a:pt x="9191" y="0"/>
                  </a:moveTo>
                  <a:cubicBezTo>
                    <a:pt x="9191" y="0"/>
                    <a:pt x="65" y="11502"/>
                    <a:pt x="65" y="15692"/>
                  </a:cubicBezTo>
                  <a:cubicBezTo>
                    <a:pt x="0" y="16002"/>
                    <a:pt x="0" y="16317"/>
                    <a:pt x="0" y="16693"/>
                  </a:cubicBezTo>
                  <a:cubicBezTo>
                    <a:pt x="0" y="21318"/>
                    <a:pt x="4126" y="25069"/>
                    <a:pt x="9191" y="25069"/>
                  </a:cubicBezTo>
                  <a:cubicBezTo>
                    <a:pt x="14317" y="25069"/>
                    <a:pt x="18443" y="21318"/>
                    <a:pt x="18443" y="16693"/>
                  </a:cubicBezTo>
                  <a:cubicBezTo>
                    <a:pt x="18443" y="16317"/>
                    <a:pt x="18378" y="16002"/>
                    <a:pt x="18317" y="15692"/>
                  </a:cubicBezTo>
                  <a:lnTo>
                    <a:pt x="18378" y="15692"/>
                  </a:lnTo>
                  <a:cubicBezTo>
                    <a:pt x="17817" y="9066"/>
                    <a:pt x="9251" y="4876"/>
                    <a:pt x="91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8"/>
            <p:cNvSpPr/>
            <p:nvPr/>
          </p:nvSpPr>
          <p:spPr>
            <a:xfrm>
              <a:off x="1607064" y="3488361"/>
              <a:ext cx="166212" cy="225908"/>
            </a:xfrm>
            <a:custGeom>
              <a:avLst/>
              <a:gdLst/>
              <a:ahLst/>
              <a:cxnLst/>
              <a:rect l="l" t="t" r="r" b="b"/>
              <a:pathLst>
                <a:path w="12003" h="16314" extrusionOk="0">
                  <a:moveTo>
                    <a:pt x="6001" y="1"/>
                  </a:moveTo>
                  <a:cubicBezTo>
                    <a:pt x="6001" y="1"/>
                    <a:pt x="60" y="7502"/>
                    <a:pt x="60" y="10187"/>
                  </a:cubicBezTo>
                  <a:cubicBezTo>
                    <a:pt x="0" y="10437"/>
                    <a:pt x="0" y="10627"/>
                    <a:pt x="0" y="10877"/>
                  </a:cubicBezTo>
                  <a:cubicBezTo>
                    <a:pt x="0" y="13878"/>
                    <a:pt x="2686" y="16313"/>
                    <a:pt x="6001" y="16313"/>
                  </a:cubicBezTo>
                  <a:cubicBezTo>
                    <a:pt x="9312" y="16313"/>
                    <a:pt x="12002" y="13878"/>
                    <a:pt x="12002" y="10877"/>
                  </a:cubicBezTo>
                  <a:cubicBezTo>
                    <a:pt x="12002" y="10627"/>
                    <a:pt x="12002" y="10437"/>
                    <a:pt x="11937" y="10187"/>
                  </a:cubicBezTo>
                  <a:cubicBezTo>
                    <a:pt x="11937" y="7502"/>
                    <a:pt x="6001" y="1"/>
                    <a:pt x="60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8"/>
            <p:cNvSpPr/>
            <p:nvPr/>
          </p:nvSpPr>
          <p:spPr>
            <a:xfrm>
              <a:off x="2292132" y="2596675"/>
              <a:ext cx="17958" cy="113460"/>
            </a:xfrm>
            <a:custGeom>
              <a:avLst/>
              <a:gdLst/>
              <a:ahLst/>
              <a:cxnLst/>
              <a:rect l="l" t="t" r="r" b="b"/>
              <a:pathLst>
                <a:path w="852" h="5383" extrusionOk="0">
                  <a:moveTo>
                    <a:pt x="362" y="0"/>
                  </a:moveTo>
                  <a:cubicBezTo>
                    <a:pt x="118" y="0"/>
                    <a:pt x="0" y="127"/>
                    <a:pt x="0" y="372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372"/>
                  </a:lnTo>
                  <a:cubicBezTo>
                    <a:pt x="852" y="127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8"/>
            <p:cNvSpPr/>
            <p:nvPr/>
          </p:nvSpPr>
          <p:spPr>
            <a:xfrm>
              <a:off x="2243022" y="2643087"/>
              <a:ext cx="113481" cy="18169"/>
            </a:xfrm>
            <a:custGeom>
              <a:avLst/>
              <a:gdLst/>
              <a:ahLst/>
              <a:cxnLst/>
              <a:rect l="l" t="t" r="r" b="b"/>
              <a:pathLst>
                <a:path w="5384" h="862" extrusionOk="0">
                  <a:moveTo>
                    <a:pt x="490" y="0"/>
                  </a:moveTo>
                  <a:cubicBezTo>
                    <a:pt x="246" y="0"/>
                    <a:pt x="1" y="245"/>
                    <a:pt x="1" y="489"/>
                  </a:cubicBezTo>
                  <a:cubicBezTo>
                    <a:pt x="1" y="734"/>
                    <a:pt x="246" y="861"/>
                    <a:pt x="490" y="861"/>
                  </a:cubicBezTo>
                  <a:lnTo>
                    <a:pt x="5022" y="861"/>
                  </a:lnTo>
                  <a:cubicBezTo>
                    <a:pt x="5266" y="861"/>
                    <a:pt x="5384" y="734"/>
                    <a:pt x="5384" y="489"/>
                  </a:cubicBezTo>
                  <a:cubicBezTo>
                    <a:pt x="5384" y="245"/>
                    <a:pt x="5266" y="0"/>
                    <a:pt x="5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8"/>
            <p:cNvSpPr/>
            <p:nvPr/>
          </p:nvSpPr>
          <p:spPr>
            <a:xfrm>
              <a:off x="3684549" y="4388844"/>
              <a:ext cx="67048" cy="67069"/>
            </a:xfrm>
            <a:custGeom>
              <a:avLst/>
              <a:gdLst/>
              <a:ahLst/>
              <a:cxnLst/>
              <a:rect l="l" t="t" r="r" b="b"/>
              <a:pathLst>
                <a:path w="3181" h="3182" extrusionOk="0">
                  <a:moveTo>
                    <a:pt x="1586" y="852"/>
                  </a:moveTo>
                  <a:cubicBezTo>
                    <a:pt x="1958" y="852"/>
                    <a:pt x="2320" y="1224"/>
                    <a:pt x="2320" y="1586"/>
                  </a:cubicBezTo>
                  <a:cubicBezTo>
                    <a:pt x="2320" y="2075"/>
                    <a:pt x="1958" y="2320"/>
                    <a:pt x="1586" y="2320"/>
                  </a:cubicBezTo>
                  <a:cubicBezTo>
                    <a:pt x="1096" y="2320"/>
                    <a:pt x="852" y="2075"/>
                    <a:pt x="852" y="1586"/>
                  </a:cubicBezTo>
                  <a:cubicBezTo>
                    <a:pt x="852" y="1224"/>
                    <a:pt x="1096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607" y="1"/>
                    <a:pt x="0" y="735"/>
                    <a:pt x="0" y="1586"/>
                  </a:cubicBezTo>
                  <a:cubicBezTo>
                    <a:pt x="0" y="2447"/>
                    <a:pt x="607" y="3181"/>
                    <a:pt x="1586" y="3181"/>
                  </a:cubicBezTo>
                  <a:cubicBezTo>
                    <a:pt x="2447" y="3181"/>
                    <a:pt x="3181" y="2447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8"/>
            <p:cNvSpPr/>
            <p:nvPr/>
          </p:nvSpPr>
          <p:spPr>
            <a:xfrm>
              <a:off x="2944394" y="3576500"/>
              <a:ext cx="18169" cy="111015"/>
            </a:xfrm>
            <a:custGeom>
              <a:avLst/>
              <a:gdLst/>
              <a:ahLst/>
              <a:cxnLst/>
              <a:rect l="l" t="t" r="r" b="b"/>
              <a:pathLst>
                <a:path w="862" h="5267" extrusionOk="0">
                  <a:moveTo>
                    <a:pt x="372" y="1"/>
                  </a:moveTo>
                  <a:cubicBezTo>
                    <a:pt x="128" y="1"/>
                    <a:pt x="1" y="128"/>
                    <a:pt x="1" y="373"/>
                  </a:cubicBezTo>
                  <a:lnTo>
                    <a:pt x="1" y="4894"/>
                  </a:lnTo>
                  <a:cubicBezTo>
                    <a:pt x="1" y="5139"/>
                    <a:pt x="128" y="5266"/>
                    <a:pt x="372" y="5266"/>
                  </a:cubicBezTo>
                  <a:cubicBezTo>
                    <a:pt x="617" y="5266"/>
                    <a:pt x="862" y="5139"/>
                    <a:pt x="862" y="4894"/>
                  </a:cubicBezTo>
                  <a:lnTo>
                    <a:pt x="862" y="373"/>
                  </a:lnTo>
                  <a:cubicBezTo>
                    <a:pt x="862" y="128"/>
                    <a:pt x="617" y="1"/>
                    <a:pt x="3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8"/>
            <p:cNvSpPr/>
            <p:nvPr/>
          </p:nvSpPr>
          <p:spPr>
            <a:xfrm>
              <a:off x="2897982" y="3622912"/>
              <a:ext cx="110994" cy="18190"/>
            </a:xfrm>
            <a:custGeom>
              <a:avLst/>
              <a:gdLst/>
              <a:ahLst/>
              <a:cxnLst/>
              <a:rect l="l" t="t" r="r" b="b"/>
              <a:pathLst>
                <a:path w="5266" h="863" extrusionOk="0">
                  <a:moveTo>
                    <a:pt x="372" y="1"/>
                  </a:moveTo>
                  <a:cubicBezTo>
                    <a:pt x="128" y="1"/>
                    <a:pt x="0" y="246"/>
                    <a:pt x="0" y="373"/>
                  </a:cubicBezTo>
                  <a:cubicBezTo>
                    <a:pt x="0" y="617"/>
                    <a:pt x="128" y="862"/>
                    <a:pt x="372" y="862"/>
                  </a:cubicBezTo>
                  <a:lnTo>
                    <a:pt x="4894" y="862"/>
                  </a:lnTo>
                  <a:cubicBezTo>
                    <a:pt x="5139" y="862"/>
                    <a:pt x="5266" y="617"/>
                    <a:pt x="5266" y="373"/>
                  </a:cubicBezTo>
                  <a:cubicBezTo>
                    <a:pt x="5266" y="246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8"/>
            <p:cNvSpPr/>
            <p:nvPr/>
          </p:nvSpPr>
          <p:spPr>
            <a:xfrm>
              <a:off x="3663914" y="2939709"/>
              <a:ext cx="67069" cy="69535"/>
            </a:xfrm>
            <a:custGeom>
              <a:avLst/>
              <a:gdLst/>
              <a:ahLst/>
              <a:cxnLst/>
              <a:rect l="l" t="t" r="r" b="b"/>
              <a:pathLst>
                <a:path w="3182" h="3299" extrusionOk="0">
                  <a:moveTo>
                    <a:pt x="1586" y="852"/>
                  </a:moveTo>
                  <a:cubicBezTo>
                    <a:pt x="2075" y="852"/>
                    <a:pt x="2320" y="1224"/>
                    <a:pt x="2320" y="1586"/>
                  </a:cubicBezTo>
                  <a:cubicBezTo>
                    <a:pt x="2320" y="2075"/>
                    <a:pt x="2075" y="2447"/>
                    <a:pt x="1586" y="2447"/>
                  </a:cubicBezTo>
                  <a:cubicBezTo>
                    <a:pt x="1224" y="2447"/>
                    <a:pt x="852" y="2075"/>
                    <a:pt x="852" y="1586"/>
                  </a:cubicBezTo>
                  <a:cubicBezTo>
                    <a:pt x="852" y="1224"/>
                    <a:pt x="1224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86"/>
                  </a:cubicBezTo>
                  <a:cubicBezTo>
                    <a:pt x="0" y="2565"/>
                    <a:pt x="734" y="3299"/>
                    <a:pt x="1586" y="3299"/>
                  </a:cubicBezTo>
                  <a:cubicBezTo>
                    <a:pt x="2447" y="3299"/>
                    <a:pt x="3181" y="2565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8"/>
            <p:cNvSpPr/>
            <p:nvPr/>
          </p:nvSpPr>
          <p:spPr>
            <a:xfrm>
              <a:off x="1394992" y="3913823"/>
              <a:ext cx="17979" cy="113481"/>
            </a:xfrm>
            <a:custGeom>
              <a:avLst/>
              <a:gdLst/>
              <a:ahLst/>
              <a:cxnLst/>
              <a:rect l="l" t="t" r="r" b="b"/>
              <a:pathLst>
                <a:path w="853" h="5384" extrusionOk="0">
                  <a:moveTo>
                    <a:pt x="490" y="1"/>
                  </a:moveTo>
                  <a:cubicBezTo>
                    <a:pt x="245" y="1"/>
                    <a:pt x="1" y="246"/>
                    <a:pt x="1" y="490"/>
                  </a:cubicBezTo>
                  <a:lnTo>
                    <a:pt x="1" y="4894"/>
                  </a:lnTo>
                  <a:cubicBezTo>
                    <a:pt x="1" y="5139"/>
                    <a:pt x="245" y="5384"/>
                    <a:pt x="490" y="5384"/>
                  </a:cubicBezTo>
                  <a:cubicBezTo>
                    <a:pt x="735" y="5384"/>
                    <a:pt x="852" y="5139"/>
                    <a:pt x="852" y="4894"/>
                  </a:cubicBezTo>
                  <a:lnTo>
                    <a:pt x="852" y="490"/>
                  </a:lnTo>
                  <a:cubicBezTo>
                    <a:pt x="852" y="246"/>
                    <a:pt x="735" y="1"/>
                    <a:pt x="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8"/>
            <p:cNvSpPr/>
            <p:nvPr/>
          </p:nvSpPr>
          <p:spPr>
            <a:xfrm>
              <a:off x="1348580" y="3960256"/>
              <a:ext cx="113481" cy="18169"/>
            </a:xfrm>
            <a:custGeom>
              <a:avLst/>
              <a:gdLst/>
              <a:ahLst/>
              <a:cxnLst/>
              <a:rect l="l" t="t" r="r" b="b"/>
              <a:pathLst>
                <a:path w="5384" h="862" extrusionOk="0">
                  <a:moveTo>
                    <a:pt x="363" y="0"/>
                  </a:moveTo>
                  <a:cubicBezTo>
                    <a:pt x="118" y="0"/>
                    <a:pt x="1" y="245"/>
                    <a:pt x="1" y="489"/>
                  </a:cubicBezTo>
                  <a:cubicBezTo>
                    <a:pt x="1" y="734"/>
                    <a:pt x="118" y="861"/>
                    <a:pt x="363" y="861"/>
                  </a:cubicBezTo>
                  <a:lnTo>
                    <a:pt x="4894" y="861"/>
                  </a:lnTo>
                  <a:cubicBezTo>
                    <a:pt x="5139" y="861"/>
                    <a:pt x="5383" y="734"/>
                    <a:pt x="5383" y="489"/>
                  </a:cubicBezTo>
                  <a:cubicBezTo>
                    <a:pt x="5383" y="245"/>
                    <a:pt x="5139" y="0"/>
                    <a:pt x="4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8"/>
            <p:cNvSpPr/>
            <p:nvPr/>
          </p:nvSpPr>
          <p:spPr>
            <a:xfrm>
              <a:off x="2833822" y="2281736"/>
              <a:ext cx="17979" cy="113460"/>
            </a:xfrm>
            <a:custGeom>
              <a:avLst/>
              <a:gdLst/>
              <a:ahLst/>
              <a:cxnLst/>
              <a:rect l="l" t="t" r="r" b="b"/>
              <a:pathLst>
                <a:path w="853" h="5383" extrusionOk="0">
                  <a:moveTo>
                    <a:pt x="490" y="0"/>
                  </a:moveTo>
                  <a:cubicBezTo>
                    <a:pt x="245" y="0"/>
                    <a:pt x="1" y="245"/>
                    <a:pt x="1" y="489"/>
                  </a:cubicBezTo>
                  <a:lnTo>
                    <a:pt x="1" y="4893"/>
                  </a:lnTo>
                  <a:cubicBezTo>
                    <a:pt x="1" y="5138"/>
                    <a:pt x="245" y="5383"/>
                    <a:pt x="490" y="5383"/>
                  </a:cubicBezTo>
                  <a:cubicBezTo>
                    <a:pt x="735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735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8"/>
            <p:cNvSpPr/>
            <p:nvPr/>
          </p:nvSpPr>
          <p:spPr>
            <a:xfrm>
              <a:off x="2787410" y="2330615"/>
              <a:ext cx="113481" cy="18169"/>
            </a:xfrm>
            <a:custGeom>
              <a:avLst/>
              <a:gdLst/>
              <a:ahLst/>
              <a:cxnLst/>
              <a:rect l="l" t="t" r="r" b="b"/>
              <a:pathLst>
                <a:path w="5384" h="862" extrusionOk="0">
                  <a:moveTo>
                    <a:pt x="363" y="1"/>
                  </a:moveTo>
                  <a:cubicBezTo>
                    <a:pt x="118" y="1"/>
                    <a:pt x="1" y="128"/>
                    <a:pt x="1" y="372"/>
                  </a:cubicBezTo>
                  <a:cubicBezTo>
                    <a:pt x="1" y="617"/>
                    <a:pt x="118" y="862"/>
                    <a:pt x="363" y="862"/>
                  </a:cubicBezTo>
                  <a:lnTo>
                    <a:pt x="4894" y="862"/>
                  </a:lnTo>
                  <a:cubicBezTo>
                    <a:pt x="5139" y="862"/>
                    <a:pt x="5383" y="617"/>
                    <a:pt x="5383" y="372"/>
                  </a:cubicBezTo>
                  <a:cubicBezTo>
                    <a:pt x="5383" y="128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8"/>
            <p:cNvSpPr/>
            <p:nvPr/>
          </p:nvSpPr>
          <p:spPr>
            <a:xfrm>
              <a:off x="3829140" y="1853696"/>
              <a:ext cx="69535" cy="69535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1713" y="979"/>
                  </a:moveTo>
                  <a:cubicBezTo>
                    <a:pt x="2076" y="979"/>
                    <a:pt x="2448" y="1224"/>
                    <a:pt x="2448" y="1713"/>
                  </a:cubicBezTo>
                  <a:cubicBezTo>
                    <a:pt x="2448" y="2075"/>
                    <a:pt x="2076" y="2447"/>
                    <a:pt x="1713" y="2447"/>
                  </a:cubicBezTo>
                  <a:cubicBezTo>
                    <a:pt x="1224" y="2447"/>
                    <a:pt x="852" y="2075"/>
                    <a:pt x="852" y="1713"/>
                  </a:cubicBezTo>
                  <a:cubicBezTo>
                    <a:pt x="852" y="1224"/>
                    <a:pt x="1224" y="979"/>
                    <a:pt x="1713" y="979"/>
                  </a:cubicBezTo>
                  <a:close/>
                  <a:moveTo>
                    <a:pt x="1713" y="0"/>
                  </a:moveTo>
                  <a:cubicBezTo>
                    <a:pt x="735" y="0"/>
                    <a:pt x="1" y="734"/>
                    <a:pt x="1" y="1713"/>
                  </a:cubicBezTo>
                  <a:cubicBezTo>
                    <a:pt x="1" y="2564"/>
                    <a:pt x="735" y="3298"/>
                    <a:pt x="1713" y="3298"/>
                  </a:cubicBezTo>
                  <a:cubicBezTo>
                    <a:pt x="2565" y="3298"/>
                    <a:pt x="3299" y="2564"/>
                    <a:pt x="3299" y="1713"/>
                  </a:cubicBezTo>
                  <a:cubicBezTo>
                    <a:pt x="3299" y="734"/>
                    <a:pt x="2565" y="0"/>
                    <a:pt x="1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8"/>
            <p:cNvSpPr/>
            <p:nvPr/>
          </p:nvSpPr>
          <p:spPr>
            <a:xfrm>
              <a:off x="817407" y="2297207"/>
              <a:ext cx="17958" cy="113460"/>
            </a:xfrm>
            <a:custGeom>
              <a:avLst/>
              <a:gdLst/>
              <a:ahLst/>
              <a:cxnLst/>
              <a:rect l="l" t="t" r="r" b="b"/>
              <a:pathLst>
                <a:path w="852" h="5383" extrusionOk="0">
                  <a:moveTo>
                    <a:pt x="362" y="0"/>
                  </a:moveTo>
                  <a:cubicBezTo>
                    <a:pt x="118" y="0"/>
                    <a:pt x="0" y="245"/>
                    <a:pt x="0" y="489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8"/>
            <p:cNvSpPr/>
            <p:nvPr/>
          </p:nvSpPr>
          <p:spPr>
            <a:xfrm>
              <a:off x="770995" y="2343619"/>
              <a:ext cx="110783" cy="17958"/>
            </a:xfrm>
            <a:custGeom>
              <a:avLst/>
              <a:gdLst/>
              <a:ahLst/>
              <a:cxnLst/>
              <a:rect l="l" t="t" r="r" b="b"/>
              <a:pathLst>
                <a:path w="5256" h="852" extrusionOk="0">
                  <a:moveTo>
                    <a:pt x="362" y="0"/>
                  </a:moveTo>
                  <a:cubicBezTo>
                    <a:pt x="117" y="0"/>
                    <a:pt x="0" y="245"/>
                    <a:pt x="0" y="489"/>
                  </a:cubicBezTo>
                  <a:cubicBezTo>
                    <a:pt x="0" y="734"/>
                    <a:pt x="117" y="852"/>
                    <a:pt x="362" y="852"/>
                  </a:cubicBezTo>
                  <a:lnTo>
                    <a:pt x="4893" y="852"/>
                  </a:lnTo>
                  <a:cubicBezTo>
                    <a:pt x="5138" y="852"/>
                    <a:pt x="5256" y="734"/>
                    <a:pt x="5256" y="489"/>
                  </a:cubicBezTo>
                  <a:cubicBezTo>
                    <a:pt x="5256" y="245"/>
                    <a:pt x="5138" y="0"/>
                    <a:pt x="4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8"/>
            <p:cNvSpPr/>
            <p:nvPr/>
          </p:nvSpPr>
          <p:spPr>
            <a:xfrm>
              <a:off x="732213" y="3230620"/>
              <a:ext cx="18169" cy="110804"/>
            </a:xfrm>
            <a:custGeom>
              <a:avLst/>
              <a:gdLst/>
              <a:ahLst/>
              <a:cxnLst/>
              <a:rect l="l" t="t" r="r" b="b"/>
              <a:pathLst>
                <a:path w="862" h="5257" extrusionOk="0">
                  <a:moveTo>
                    <a:pt x="489" y="1"/>
                  </a:moveTo>
                  <a:cubicBezTo>
                    <a:pt x="245" y="1"/>
                    <a:pt x="0" y="118"/>
                    <a:pt x="0" y="363"/>
                  </a:cubicBezTo>
                  <a:lnTo>
                    <a:pt x="0" y="4894"/>
                  </a:lnTo>
                  <a:cubicBezTo>
                    <a:pt x="0" y="5139"/>
                    <a:pt x="245" y="5256"/>
                    <a:pt x="489" y="5256"/>
                  </a:cubicBezTo>
                  <a:cubicBezTo>
                    <a:pt x="734" y="5256"/>
                    <a:pt x="861" y="5139"/>
                    <a:pt x="861" y="4894"/>
                  </a:cubicBezTo>
                  <a:lnTo>
                    <a:pt x="861" y="363"/>
                  </a:lnTo>
                  <a:cubicBezTo>
                    <a:pt x="861" y="118"/>
                    <a:pt x="734" y="1"/>
                    <a:pt x="4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8"/>
            <p:cNvSpPr/>
            <p:nvPr/>
          </p:nvSpPr>
          <p:spPr>
            <a:xfrm>
              <a:off x="685800" y="3277032"/>
              <a:ext cx="113460" cy="17979"/>
            </a:xfrm>
            <a:custGeom>
              <a:avLst/>
              <a:gdLst/>
              <a:ahLst/>
              <a:cxnLst/>
              <a:rect l="l" t="t" r="r" b="b"/>
              <a:pathLst>
                <a:path w="5383" h="853" extrusionOk="0">
                  <a:moveTo>
                    <a:pt x="372" y="1"/>
                  </a:moveTo>
                  <a:cubicBezTo>
                    <a:pt x="127" y="1"/>
                    <a:pt x="0" y="245"/>
                    <a:pt x="0" y="490"/>
                  </a:cubicBezTo>
                  <a:cubicBezTo>
                    <a:pt x="0" y="735"/>
                    <a:pt x="127" y="852"/>
                    <a:pt x="372" y="852"/>
                  </a:cubicBezTo>
                  <a:lnTo>
                    <a:pt x="4893" y="852"/>
                  </a:lnTo>
                  <a:cubicBezTo>
                    <a:pt x="5138" y="852"/>
                    <a:pt x="5383" y="735"/>
                    <a:pt x="5383" y="490"/>
                  </a:cubicBezTo>
                  <a:cubicBezTo>
                    <a:pt x="5383" y="245"/>
                    <a:pt x="5138" y="1"/>
                    <a:pt x="4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8"/>
            <p:cNvSpPr/>
            <p:nvPr/>
          </p:nvSpPr>
          <p:spPr>
            <a:xfrm>
              <a:off x="1606441" y="2846315"/>
              <a:ext cx="67048" cy="67069"/>
            </a:xfrm>
            <a:custGeom>
              <a:avLst/>
              <a:gdLst/>
              <a:ahLst/>
              <a:cxnLst/>
              <a:rect l="l" t="t" r="r" b="b"/>
              <a:pathLst>
                <a:path w="3181" h="3182" extrusionOk="0">
                  <a:moveTo>
                    <a:pt x="1586" y="862"/>
                  </a:moveTo>
                  <a:cubicBezTo>
                    <a:pt x="1958" y="862"/>
                    <a:pt x="2320" y="1224"/>
                    <a:pt x="2320" y="1596"/>
                  </a:cubicBezTo>
                  <a:cubicBezTo>
                    <a:pt x="2320" y="2085"/>
                    <a:pt x="1958" y="2330"/>
                    <a:pt x="1586" y="2330"/>
                  </a:cubicBezTo>
                  <a:cubicBezTo>
                    <a:pt x="1224" y="2330"/>
                    <a:pt x="852" y="2085"/>
                    <a:pt x="852" y="1596"/>
                  </a:cubicBezTo>
                  <a:cubicBezTo>
                    <a:pt x="852" y="1224"/>
                    <a:pt x="1224" y="862"/>
                    <a:pt x="1586" y="86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96"/>
                  </a:cubicBezTo>
                  <a:cubicBezTo>
                    <a:pt x="0" y="2447"/>
                    <a:pt x="734" y="3182"/>
                    <a:pt x="1586" y="3182"/>
                  </a:cubicBezTo>
                  <a:cubicBezTo>
                    <a:pt x="2447" y="3182"/>
                    <a:pt x="3181" y="2447"/>
                    <a:pt x="3181" y="159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8"/>
            <p:cNvSpPr/>
            <p:nvPr/>
          </p:nvSpPr>
          <p:spPr>
            <a:xfrm>
              <a:off x="2495930" y="1567381"/>
              <a:ext cx="67069" cy="67048"/>
            </a:xfrm>
            <a:custGeom>
              <a:avLst/>
              <a:gdLst/>
              <a:ahLst/>
              <a:cxnLst/>
              <a:rect l="l" t="t" r="r" b="b"/>
              <a:pathLst>
                <a:path w="3182" h="3181" extrusionOk="0">
                  <a:moveTo>
                    <a:pt x="1596" y="861"/>
                  </a:moveTo>
                  <a:cubicBezTo>
                    <a:pt x="1958" y="861"/>
                    <a:pt x="2330" y="1223"/>
                    <a:pt x="2330" y="1595"/>
                  </a:cubicBezTo>
                  <a:cubicBezTo>
                    <a:pt x="2330" y="2085"/>
                    <a:pt x="1958" y="2329"/>
                    <a:pt x="1596" y="2329"/>
                  </a:cubicBezTo>
                  <a:cubicBezTo>
                    <a:pt x="1107" y="2329"/>
                    <a:pt x="862" y="2085"/>
                    <a:pt x="862" y="1595"/>
                  </a:cubicBezTo>
                  <a:cubicBezTo>
                    <a:pt x="862" y="1223"/>
                    <a:pt x="1107" y="861"/>
                    <a:pt x="1596" y="861"/>
                  </a:cubicBezTo>
                  <a:close/>
                  <a:moveTo>
                    <a:pt x="1596" y="0"/>
                  </a:moveTo>
                  <a:cubicBezTo>
                    <a:pt x="735" y="0"/>
                    <a:pt x="1" y="734"/>
                    <a:pt x="1" y="1595"/>
                  </a:cubicBezTo>
                  <a:cubicBezTo>
                    <a:pt x="1" y="2574"/>
                    <a:pt x="735" y="3181"/>
                    <a:pt x="1596" y="3181"/>
                  </a:cubicBezTo>
                  <a:cubicBezTo>
                    <a:pt x="2447" y="3181"/>
                    <a:pt x="3181" y="2574"/>
                    <a:pt x="3181" y="1595"/>
                  </a:cubicBezTo>
                  <a:cubicBezTo>
                    <a:pt x="3181" y="734"/>
                    <a:pt x="2447" y="0"/>
                    <a:pt x="1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38"/>
          <p:cNvGrpSpPr/>
          <p:nvPr/>
        </p:nvGrpSpPr>
        <p:grpSpPr>
          <a:xfrm>
            <a:off x="6819900" y="3851675"/>
            <a:ext cx="3810800" cy="3426100"/>
            <a:chOff x="6819900" y="3851675"/>
            <a:chExt cx="3810800" cy="3426100"/>
          </a:xfrm>
        </p:grpSpPr>
        <p:sp>
          <p:nvSpPr>
            <p:cNvPr id="901" name="Google Shape;901;p38"/>
            <p:cNvSpPr/>
            <p:nvPr/>
          </p:nvSpPr>
          <p:spPr>
            <a:xfrm>
              <a:off x="8725175" y="5072525"/>
              <a:ext cx="21300" cy="134575"/>
            </a:xfrm>
            <a:custGeom>
              <a:avLst/>
              <a:gdLst/>
              <a:ahLst/>
              <a:cxnLst/>
              <a:rect l="l" t="t" r="r" b="b"/>
              <a:pathLst>
                <a:path w="852" h="5383" extrusionOk="0">
                  <a:moveTo>
                    <a:pt x="362" y="0"/>
                  </a:moveTo>
                  <a:cubicBezTo>
                    <a:pt x="118" y="0"/>
                    <a:pt x="0" y="127"/>
                    <a:pt x="0" y="372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372"/>
                  </a:lnTo>
                  <a:cubicBezTo>
                    <a:pt x="852" y="127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8"/>
            <p:cNvSpPr/>
            <p:nvPr/>
          </p:nvSpPr>
          <p:spPr>
            <a:xfrm>
              <a:off x="8666925" y="5127575"/>
              <a:ext cx="134600" cy="21550"/>
            </a:xfrm>
            <a:custGeom>
              <a:avLst/>
              <a:gdLst/>
              <a:ahLst/>
              <a:cxnLst/>
              <a:rect l="l" t="t" r="r" b="b"/>
              <a:pathLst>
                <a:path w="5384" h="862" extrusionOk="0">
                  <a:moveTo>
                    <a:pt x="490" y="0"/>
                  </a:moveTo>
                  <a:cubicBezTo>
                    <a:pt x="246" y="0"/>
                    <a:pt x="1" y="245"/>
                    <a:pt x="1" y="489"/>
                  </a:cubicBezTo>
                  <a:cubicBezTo>
                    <a:pt x="1" y="734"/>
                    <a:pt x="246" y="861"/>
                    <a:pt x="490" y="861"/>
                  </a:cubicBezTo>
                  <a:lnTo>
                    <a:pt x="5022" y="861"/>
                  </a:lnTo>
                  <a:cubicBezTo>
                    <a:pt x="5266" y="861"/>
                    <a:pt x="5384" y="734"/>
                    <a:pt x="5384" y="489"/>
                  </a:cubicBezTo>
                  <a:cubicBezTo>
                    <a:pt x="5384" y="245"/>
                    <a:pt x="5266" y="0"/>
                    <a:pt x="5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8"/>
            <p:cNvSpPr/>
            <p:nvPr/>
          </p:nvSpPr>
          <p:spPr>
            <a:xfrm>
              <a:off x="10376725" y="7198225"/>
              <a:ext cx="79525" cy="79550"/>
            </a:xfrm>
            <a:custGeom>
              <a:avLst/>
              <a:gdLst/>
              <a:ahLst/>
              <a:cxnLst/>
              <a:rect l="l" t="t" r="r" b="b"/>
              <a:pathLst>
                <a:path w="3181" h="3182" extrusionOk="0">
                  <a:moveTo>
                    <a:pt x="1586" y="852"/>
                  </a:moveTo>
                  <a:cubicBezTo>
                    <a:pt x="1958" y="852"/>
                    <a:pt x="2320" y="1224"/>
                    <a:pt x="2320" y="1586"/>
                  </a:cubicBezTo>
                  <a:cubicBezTo>
                    <a:pt x="2320" y="2075"/>
                    <a:pt x="1958" y="2320"/>
                    <a:pt x="1586" y="2320"/>
                  </a:cubicBezTo>
                  <a:cubicBezTo>
                    <a:pt x="1096" y="2320"/>
                    <a:pt x="852" y="2075"/>
                    <a:pt x="852" y="1586"/>
                  </a:cubicBezTo>
                  <a:cubicBezTo>
                    <a:pt x="852" y="1224"/>
                    <a:pt x="1096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607" y="1"/>
                    <a:pt x="0" y="735"/>
                    <a:pt x="0" y="1586"/>
                  </a:cubicBezTo>
                  <a:cubicBezTo>
                    <a:pt x="0" y="2447"/>
                    <a:pt x="607" y="3181"/>
                    <a:pt x="1586" y="3181"/>
                  </a:cubicBezTo>
                  <a:cubicBezTo>
                    <a:pt x="2447" y="3181"/>
                    <a:pt x="3181" y="2447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8"/>
            <p:cNvSpPr/>
            <p:nvPr/>
          </p:nvSpPr>
          <p:spPr>
            <a:xfrm>
              <a:off x="9498825" y="6234700"/>
              <a:ext cx="21550" cy="131675"/>
            </a:xfrm>
            <a:custGeom>
              <a:avLst/>
              <a:gdLst/>
              <a:ahLst/>
              <a:cxnLst/>
              <a:rect l="l" t="t" r="r" b="b"/>
              <a:pathLst>
                <a:path w="862" h="5267" extrusionOk="0">
                  <a:moveTo>
                    <a:pt x="372" y="1"/>
                  </a:moveTo>
                  <a:cubicBezTo>
                    <a:pt x="128" y="1"/>
                    <a:pt x="1" y="128"/>
                    <a:pt x="1" y="373"/>
                  </a:cubicBezTo>
                  <a:lnTo>
                    <a:pt x="1" y="4894"/>
                  </a:lnTo>
                  <a:cubicBezTo>
                    <a:pt x="1" y="5139"/>
                    <a:pt x="128" y="5266"/>
                    <a:pt x="372" y="5266"/>
                  </a:cubicBezTo>
                  <a:cubicBezTo>
                    <a:pt x="617" y="5266"/>
                    <a:pt x="862" y="5139"/>
                    <a:pt x="862" y="4894"/>
                  </a:cubicBezTo>
                  <a:lnTo>
                    <a:pt x="862" y="373"/>
                  </a:lnTo>
                  <a:cubicBezTo>
                    <a:pt x="862" y="128"/>
                    <a:pt x="617" y="1"/>
                    <a:pt x="3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8"/>
            <p:cNvSpPr/>
            <p:nvPr/>
          </p:nvSpPr>
          <p:spPr>
            <a:xfrm>
              <a:off x="9443775" y="6289750"/>
              <a:ext cx="131650" cy="21575"/>
            </a:xfrm>
            <a:custGeom>
              <a:avLst/>
              <a:gdLst/>
              <a:ahLst/>
              <a:cxnLst/>
              <a:rect l="l" t="t" r="r" b="b"/>
              <a:pathLst>
                <a:path w="5266" h="863" extrusionOk="0">
                  <a:moveTo>
                    <a:pt x="372" y="1"/>
                  </a:moveTo>
                  <a:cubicBezTo>
                    <a:pt x="128" y="1"/>
                    <a:pt x="0" y="246"/>
                    <a:pt x="0" y="373"/>
                  </a:cubicBezTo>
                  <a:cubicBezTo>
                    <a:pt x="0" y="617"/>
                    <a:pt x="128" y="862"/>
                    <a:pt x="372" y="862"/>
                  </a:cubicBezTo>
                  <a:lnTo>
                    <a:pt x="4894" y="862"/>
                  </a:lnTo>
                  <a:cubicBezTo>
                    <a:pt x="5139" y="862"/>
                    <a:pt x="5266" y="617"/>
                    <a:pt x="5266" y="373"/>
                  </a:cubicBezTo>
                  <a:cubicBezTo>
                    <a:pt x="5266" y="246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10352250" y="5479400"/>
              <a:ext cx="79550" cy="82475"/>
            </a:xfrm>
            <a:custGeom>
              <a:avLst/>
              <a:gdLst/>
              <a:ahLst/>
              <a:cxnLst/>
              <a:rect l="l" t="t" r="r" b="b"/>
              <a:pathLst>
                <a:path w="3182" h="3299" extrusionOk="0">
                  <a:moveTo>
                    <a:pt x="1586" y="852"/>
                  </a:moveTo>
                  <a:cubicBezTo>
                    <a:pt x="2075" y="852"/>
                    <a:pt x="2320" y="1224"/>
                    <a:pt x="2320" y="1586"/>
                  </a:cubicBezTo>
                  <a:cubicBezTo>
                    <a:pt x="2320" y="2075"/>
                    <a:pt x="2075" y="2447"/>
                    <a:pt x="1586" y="2447"/>
                  </a:cubicBezTo>
                  <a:cubicBezTo>
                    <a:pt x="1224" y="2447"/>
                    <a:pt x="852" y="2075"/>
                    <a:pt x="852" y="1586"/>
                  </a:cubicBezTo>
                  <a:cubicBezTo>
                    <a:pt x="852" y="1224"/>
                    <a:pt x="1224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86"/>
                  </a:cubicBezTo>
                  <a:cubicBezTo>
                    <a:pt x="0" y="2565"/>
                    <a:pt x="734" y="3299"/>
                    <a:pt x="1586" y="3299"/>
                  </a:cubicBezTo>
                  <a:cubicBezTo>
                    <a:pt x="2447" y="3299"/>
                    <a:pt x="3181" y="2565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7661075" y="6634800"/>
              <a:ext cx="21325" cy="134600"/>
            </a:xfrm>
            <a:custGeom>
              <a:avLst/>
              <a:gdLst/>
              <a:ahLst/>
              <a:cxnLst/>
              <a:rect l="l" t="t" r="r" b="b"/>
              <a:pathLst>
                <a:path w="853" h="5384" extrusionOk="0">
                  <a:moveTo>
                    <a:pt x="490" y="1"/>
                  </a:moveTo>
                  <a:cubicBezTo>
                    <a:pt x="245" y="1"/>
                    <a:pt x="1" y="246"/>
                    <a:pt x="1" y="490"/>
                  </a:cubicBezTo>
                  <a:lnTo>
                    <a:pt x="1" y="4894"/>
                  </a:lnTo>
                  <a:cubicBezTo>
                    <a:pt x="1" y="5139"/>
                    <a:pt x="245" y="5384"/>
                    <a:pt x="490" y="5384"/>
                  </a:cubicBezTo>
                  <a:cubicBezTo>
                    <a:pt x="735" y="5384"/>
                    <a:pt x="852" y="5139"/>
                    <a:pt x="852" y="4894"/>
                  </a:cubicBezTo>
                  <a:lnTo>
                    <a:pt x="852" y="490"/>
                  </a:lnTo>
                  <a:cubicBezTo>
                    <a:pt x="852" y="246"/>
                    <a:pt x="735" y="1"/>
                    <a:pt x="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7606025" y="6689875"/>
              <a:ext cx="134600" cy="21550"/>
            </a:xfrm>
            <a:custGeom>
              <a:avLst/>
              <a:gdLst/>
              <a:ahLst/>
              <a:cxnLst/>
              <a:rect l="l" t="t" r="r" b="b"/>
              <a:pathLst>
                <a:path w="5384" h="862" extrusionOk="0">
                  <a:moveTo>
                    <a:pt x="363" y="0"/>
                  </a:moveTo>
                  <a:cubicBezTo>
                    <a:pt x="118" y="0"/>
                    <a:pt x="1" y="245"/>
                    <a:pt x="1" y="489"/>
                  </a:cubicBezTo>
                  <a:cubicBezTo>
                    <a:pt x="1" y="734"/>
                    <a:pt x="118" y="861"/>
                    <a:pt x="363" y="861"/>
                  </a:cubicBezTo>
                  <a:lnTo>
                    <a:pt x="4894" y="861"/>
                  </a:lnTo>
                  <a:cubicBezTo>
                    <a:pt x="5139" y="861"/>
                    <a:pt x="5383" y="734"/>
                    <a:pt x="5383" y="489"/>
                  </a:cubicBezTo>
                  <a:cubicBezTo>
                    <a:pt x="5383" y="245"/>
                    <a:pt x="5139" y="0"/>
                    <a:pt x="4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9367675" y="4698975"/>
              <a:ext cx="21325" cy="134575"/>
            </a:xfrm>
            <a:custGeom>
              <a:avLst/>
              <a:gdLst/>
              <a:ahLst/>
              <a:cxnLst/>
              <a:rect l="l" t="t" r="r" b="b"/>
              <a:pathLst>
                <a:path w="853" h="5383" extrusionOk="0">
                  <a:moveTo>
                    <a:pt x="490" y="0"/>
                  </a:moveTo>
                  <a:cubicBezTo>
                    <a:pt x="245" y="0"/>
                    <a:pt x="1" y="245"/>
                    <a:pt x="1" y="489"/>
                  </a:cubicBezTo>
                  <a:lnTo>
                    <a:pt x="1" y="4893"/>
                  </a:lnTo>
                  <a:cubicBezTo>
                    <a:pt x="1" y="5138"/>
                    <a:pt x="245" y="5383"/>
                    <a:pt x="490" y="5383"/>
                  </a:cubicBezTo>
                  <a:cubicBezTo>
                    <a:pt x="735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735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8"/>
            <p:cNvSpPr/>
            <p:nvPr/>
          </p:nvSpPr>
          <p:spPr>
            <a:xfrm>
              <a:off x="9312625" y="4756950"/>
              <a:ext cx="134600" cy="21550"/>
            </a:xfrm>
            <a:custGeom>
              <a:avLst/>
              <a:gdLst/>
              <a:ahLst/>
              <a:cxnLst/>
              <a:rect l="l" t="t" r="r" b="b"/>
              <a:pathLst>
                <a:path w="5384" h="862" extrusionOk="0">
                  <a:moveTo>
                    <a:pt x="363" y="1"/>
                  </a:moveTo>
                  <a:cubicBezTo>
                    <a:pt x="118" y="1"/>
                    <a:pt x="1" y="128"/>
                    <a:pt x="1" y="372"/>
                  </a:cubicBezTo>
                  <a:cubicBezTo>
                    <a:pt x="1" y="617"/>
                    <a:pt x="118" y="862"/>
                    <a:pt x="363" y="862"/>
                  </a:cubicBezTo>
                  <a:lnTo>
                    <a:pt x="4894" y="862"/>
                  </a:lnTo>
                  <a:cubicBezTo>
                    <a:pt x="5139" y="862"/>
                    <a:pt x="5383" y="617"/>
                    <a:pt x="5383" y="372"/>
                  </a:cubicBezTo>
                  <a:cubicBezTo>
                    <a:pt x="5383" y="128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10548225" y="4191275"/>
              <a:ext cx="82475" cy="82475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1713" y="979"/>
                  </a:moveTo>
                  <a:cubicBezTo>
                    <a:pt x="2076" y="979"/>
                    <a:pt x="2448" y="1224"/>
                    <a:pt x="2448" y="1713"/>
                  </a:cubicBezTo>
                  <a:cubicBezTo>
                    <a:pt x="2448" y="2075"/>
                    <a:pt x="2076" y="2447"/>
                    <a:pt x="1713" y="2447"/>
                  </a:cubicBezTo>
                  <a:cubicBezTo>
                    <a:pt x="1224" y="2447"/>
                    <a:pt x="852" y="2075"/>
                    <a:pt x="852" y="1713"/>
                  </a:cubicBezTo>
                  <a:cubicBezTo>
                    <a:pt x="852" y="1224"/>
                    <a:pt x="1224" y="979"/>
                    <a:pt x="1713" y="979"/>
                  </a:cubicBezTo>
                  <a:close/>
                  <a:moveTo>
                    <a:pt x="1713" y="0"/>
                  </a:moveTo>
                  <a:cubicBezTo>
                    <a:pt x="735" y="0"/>
                    <a:pt x="1" y="734"/>
                    <a:pt x="1" y="1713"/>
                  </a:cubicBezTo>
                  <a:cubicBezTo>
                    <a:pt x="1" y="2564"/>
                    <a:pt x="735" y="3298"/>
                    <a:pt x="1713" y="3298"/>
                  </a:cubicBezTo>
                  <a:cubicBezTo>
                    <a:pt x="2565" y="3298"/>
                    <a:pt x="3299" y="2564"/>
                    <a:pt x="3299" y="1713"/>
                  </a:cubicBezTo>
                  <a:cubicBezTo>
                    <a:pt x="3299" y="734"/>
                    <a:pt x="2565" y="0"/>
                    <a:pt x="1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6976000" y="4717325"/>
              <a:ext cx="21300" cy="134575"/>
            </a:xfrm>
            <a:custGeom>
              <a:avLst/>
              <a:gdLst/>
              <a:ahLst/>
              <a:cxnLst/>
              <a:rect l="l" t="t" r="r" b="b"/>
              <a:pathLst>
                <a:path w="852" h="5383" extrusionOk="0">
                  <a:moveTo>
                    <a:pt x="362" y="0"/>
                  </a:moveTo>
                  <a:cubicBezTo>
                    <a:pt x="118" y="0"/>
                    <a:pt x="0" y="245"/>
                    <a:pt x="0" y="489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8"/>
            <p:cNvSpPr/>
            <p:nvPr/>
          </p:nvSpPr>
          <p:spPr>
            <a:xfrm>
              <a:off x="6920950" y="4772375"/>
              <a:ext cx="131400" cy="21300"/>
            </a:xfrm>
            <a:custGeom>
              <a:avLst/>
              <a:gdLst/>
              <a:ahLst/>
              <a:cxnLst/>
              <a:rect l="l" t="t" r="r" b="b"/>
              <a:pathLst>
                <a:path w="5256" h="852" extrusionOk="0">
                  <a:moveTo>
                    <a:pt x="362" y="0"/>
                  </a:moveTo>
                  <a:cubicBezTo>
                    <a:pt x="117" y="0"/>
                    <a:pt x="0" y="245"/>
                    <a:pt x="0" y="489"/>
                  </a:cubicBezTo>
                  <a:cubicBezTo>
                    <a:pt x="0" y="734"/>
                    <a:pt x="117" y="852"/>
                    <a:pt x="362" y="852"/>
                  </a:cubicBezTo>
                  <a:lnTo>
                    <a:pt x="4893" y="852"/>
                  </a:lnTo>
                  <a:cubicBezTo>
                    <a:pt x="5138" y="852"/>
                    <a:pt x="5256" y="734"/>
                    <a:pt x="5256" y="489"/>
                  </a:cubicBezTo>
                  <a:cubicBezTo>
                    <a:pt x="5256" y="245"/>
                    <a:pt x="5138" y="0"/>
                    <a:pt x="4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6874950" y="5824450"/>
              <a:ext cx="21550" cy="131425"/>
            </a:xfrm>
            <a:custGeom>
              <a:avLst/>
              <a:gdLst/>
              <a:ahLst/>
              <a:cxnLst/>
              <a:rect l="l" t="t" r="r" b="b"/>
              <a:pathLst>
                <a:path w="862" h="5257" extrusionOk="0">
                  <a:moveTo>
                    <a:pt x="489" y="1"/>
                  </a:moveTo>
                  <a:cubicBezTo>
                    <a:pt x="245" y="1"/>
                    <a:pt x="0" y="118"/>
                    <a:pt x="0" y="363"/>
                  </a:cubicBezTo>
                  <a:lnTo>
                    <a:pt x="0" y="4894"/>
                  </a:lnTo>
                  <a:cubicBezTo>
                    <a:pt x="0" y="5139"/>
                    <a:pt x="245" y="5256"/>
                    <a:pt x="489" y="5256"/>
                  </a:cubicBezTo>
                  <a:cubicBezTo>
                    <a:pt x="734" y="5256"/>
                    <a:pt x="861" y="5139"/>
                    <a:pt x="861" y="4894"/>
                  </a:cubicBezTo>
                  <a:lnTo>
                    <a:pt x="861" y="363"/>
                  </a:lnTo>
                  <a:cubicBezTo>
                    <a:pt x="861" y="118"/>
                    <a:pt x="734" y="1"/>
                    <a:pt x="4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8"/>
            <p:cNvSpPr/>
            <p:nvPr/>
          </p:nvSpPr>
          <p:spPr>
            <a:xfrm>
              <a:off x="6819900" y="5879500"/>
              <a:ext cx="134575" cy="21325"/>
            </a:xfrm>
            <a:custGeom>
              <a:avLst/>
              <a:gdLst/>
              <a:ahLst/>
              <a:cxnLst/>
              <a:rect l="l" t="t" r="r" b="b"/>
              <a:pathLst>
                <a:path w="5383" h="853" extrusionOk="0">
                  <a:moveTo>
                    <a:pt x="372" y="1"/>
                  </a:moveTo>
                  <a:cubicBezTo>
                    <a:pt x="127" y="1"/>
                    <a:pt x="0" y="245"/>
                    <a:pt x="0" y="490"/>
                  </a:cubicBezTo>
                  <a:cubicBezTo>
                    <a:pt x="0" y="735"/>
                    <a:pt x="127" y="852"/>
                    <a:pt x="372" y="852"/>
                  </a:cubicBezTo>
                  <a:lnTo>
                    <a:pt x="4893" y="852"/>
                  </a:lnTo>
                  <a:cubicBezTo>
                    <a:pt x="5138" y="852"/>
                    <a:pt x="5383" y="735"/>
                    <a:pt x="5383" y="490"/>
                  </a:cubicBezTo>
                  <a:cubicBezTo>
                    <a:pt x="5383" y="245"/>
                    <a:pt x="5138" y="1"/>
                    <a:pt x="4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7911875" y="5368625"/>
              <a:ext cx="79525" cy="79550"/>
            </a:xfrm>
            <a:custGeom>
              <a:avLst/>
              <a:gdLst/>
              <a:ahLst/>
              <a:cxnLst/>
              <a:rect l="l" t="t" r="r" b="b"/>
              <a:pathLst>
                <a:path w="3181" h="3182" extrusionOk="0">
                  <a:moveTo>
                    <a:pt x="1586" y="862"/>
                  </a:moveTo>
                  <a:cubicBezTo>
                    <a:pt x="1958" y="862"/>
                    <a:pt x="2320" y="1224"/>
                    <a:pt x="2320" y="1596"/>
                  </a:cubicBezTo>
                  <a:cubicBezTo>
                    <a:pt x="2320" y="2085"/>
                    <a:pt x="1958" y="2330"/>
                    <a:pt x="1586" y="2330"/>
                  </a:cubicBezTo>
                  <a:cubicBezTo>
                    <a:pt x="1224" y="2330"/>
                    <a:pt x="852" y="2085"/>
                    <a:pt x="852" y="1596"/>
                  </a:cubicBezTo>
                  <a:cubicBezTo>
                    <a:pt x="852" y="1224"/>
                    <a:pt x="1224" y="862"/>
                    <a:pt x="1586" y="86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96"/>
                  </a:cubicBezTo>
                  <a:cubicBezTo>
                    <a:pt x="0" y="2447"/>
                    <a:pt x="734" y="3182"/>
                    <a:pt x="1586" y="3182"/>
                  </a:cubicBezTo>
                  <a:cubicBezTo>
                    <a:pt x="2447" y="3182"/>
                    <a:pt x="3181" y="2447"/>
                    <a:pt x="3181" y="159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8966900" y="3851675"/>
              <a:ext cx="79550" cy="79525"/>
            </a:xfrm>
            <a:custGeom>
              <a:avLst/>
              <a:gdLst/>
              <a:ahLst/>
              <a:cxnLst/>
              <a:rect l="l" t="t" r="r" b="b"/>
              <a:pathLst>
                <a:path w="3182" h="3181" extrusionOk="0">
                  <a:moveTo>
                    <a:pt x="1596" y="861"/>
                  </a:moveTo>
                  <a:cubicBezTo>
                    <a:pt x="1958" y="861"/>
                    <a:pt x="2330" y="1223"/>
                    <a:pt x="2330" y="1595"/>
                  </a:cubicBezTo>
                  <a:cubicBezTo>
                    <a:pt x="2330" y="2085"/>
                    <a:pt x="1958" y="2329"/>
                    <a:pt x="1596" y="2329"/>
                  </a:cubicBezTo>
                  <a:cubicBezTo>
                    <a:pt x="1107" y="2329"/>
                    <a:pt x="862" y="2085"/>
                    <a:pt x="862" y="1595"/>
                  </a:cubicBezTo>
                  <a:cubicBezTo>
                    <a:pt x="862" y="1223"/>
                    <a:pt x="1107" y="861"/>
                    <a:pt x="1596" y="861"/>
                  </a:cubicBezTo>
                  <a:close/>
                  <a:moveTo>
                    <a:pt x="1596" y="0"/>
                  </a:moveTo>
                  <a:cubicBezTo>
                    <a:pt x="735" y="0"/>
                    <a:pt x="1" y="734"/>
                    <a:pt x="1" y="1595"/>
                  </a:cubicBezTo>
                  <a:cubicBezTo>
                    <a:pt x="1" y="2574"/>
                    <a:pt x="735" y="3181"/>
                    <a:pt x="1596" y="3181"/>
                  </a:cubicBezTo>
                  <a:cubicBezTo>
                    <a:pt x="2447" y="3181"/>
                    <a:pt x="3181" y="2574"/>
                    <a:pt x="3181" y="1595"/>
                  </a:cubicBezTo>
                  <a:cubicBezTo>
                    <a:pt x="3181" y="734"/>
                    <a:pt x="2447" y="0"/>
                    <a:pt x="1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47"/>
          <p:cNvSpPr txBox="1">
            <a:spLocks noGrp="1"/>
          </p:cNvSpPr>
          <p:nvPr>
            <p:ph type="title"/>
          </p:nvPr>
        </p:nvSpPr>
        <p:spPr>
          <a:xfrm>
            <a:off x="70613" y="397138"/>
            <a:ext cx="9055737" cy="5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aumentaria o consumo podendo criar mais hábitos não saudáveis?</a:t>
            </a:r>
            <a:endParaRPr sz="2800" dirty="0"/>
          </a:p>
        </p:txBody>
      </p:sp>
      <p:sp>
        <p:nvSpPr>
          <p:cNvPr id="1252" name="Google Shape;1252;p47"/>
          <p:cNvSpPr/>
          <p:nvPr/>
        </p:nvSpPr>
        <p:spPr>
          <a:xfrm>
            <a:off x="5415970" y="3326605"/>
            <a:ext cx="1669" cy="22"/>
          </a:xfrm>
          <a:custGeom>
            <a:avLst/>
            <a:gdLst/>
            <a:ahLst/>
            <a:cxnLst/>
            <a:rect l="l" t="t" r="r" b="b"/>
            <a:pathLst>
              <a:path w="75" h="1" extrusionOk="0">
                <a:moveTo>
                  <a:pt x="74" y="0"/>
                </a:moveTo>
                <a:lnTo>
                  <a:pt x="74" y="0"/>
                </a:lnTo>
                <a:lnTo>
                  <a:pt x="50" y="0"/>
                </a:lnTo>
                <a:lnTo>
                  <a:pt x="50" y="0"/>
                </a:lnTo>
                <a:lnTo>
                  <a:pt x="24" y="0"/>
                </a:lnTo>
                <a:lnTo>
                  <a:pt x="50" y="0"/>
                </a:lnTo>
                <a:lnTo>
                  <a:pt x="74" y="0"/>
                </a:lnTo>
                <a:close/>
                <a:moveTo>
                  <a:pt x="0" y="0"/>
                </a:moveTo>
                <a:lnTo>
                  <a:pt x="24" y="0"/>
                </a:lnTo>
                <a:close/>
              </a:path>
            </a:pathLst>
          </a:custGeom>
          <a:solidFill>
            <a:srgbClr val="1D5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47"/>
          <p:cNvSpPr/>
          <p:nvPr/>
        </p:nvSpPr>
        <p:spPr>
          <a:xfrm>
            <a:off x="5751127" y="2992539"/>
            <a:ext cx="22" cy="2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47"/>
          <p:cNvSpPr/>
          <p:nvPr/>
        </p:nvSpPr>
        <p:spPr>
          <a:xfrm>
            <a:off x="5789004" y="3048220"/>
            <a:ext cx="0" cy="22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47"/>
          <p:cNvSpPr/>
          <p:nvPr/>
        </p:nvSpPr>
        <p:spPr>
          <a:xfrm>
            <a:off x="5789004" y="3048220"/>
            <a:ext cx="0" cy="22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47"/>
          <p:cNvSpPr/>
          <p:nvPr/>
        </p:nvSpPr>
        <p:spPr>
          <a:xfrm>
            <a:off x="5789004" y="3048220"/>
            <a:ext cx="0" cy="22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47"/>
          <p:cNvSpPr/>
          <p:nvPr/>
        </p:nvSpPr>
        <p:spPr>
          <a:xfrm>
            <a:off x="5789004" y="3048220"/>
            <a:ext cx="0" cy="22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47"/>
          <p:cNvSpPr/>
          <p:nvPr/>
        </p:nvSpPr>
        <p:spPr>
          <a:xfrm>
            <a:off x="5789004" y="3048220"/>
            <a:ext cx="0" cy="556"/>
          </a:xfrm>
          <a:custGeom>
            <a:avLst/>
            <a:gdLst/>
            <a:ahLst/>
            <a:cxnLst/>
            <a:rect l="l" t="t" r="r" b="b"/>
            <a:pathLst>
              <a:path h="25" extrusionOk="0">
                <a:moveTo>
                  <a:pt x="0" y="0"/>
                </a:moveTo>
                <a:lnTo>
                  <a:pt x="0" y="24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47"/>
          <p:cNvSpPr/>
          <p:nvPr/>
        </p:nvSpPr>
        <p:spPr>
          <a:xfrm>
            <a:off x="5789004" y="3048755"/>
            <a:ext cx="0" cy="22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47"/>
          <p:cNvSpPr/>
          <p:nvPr/>
        </p:nvSpPr>
        <p:spPr>
          <a:xfrm>
            <a:off x="5789004" y="3048755"/>
            <a:ext cx="0" cy="22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47"/>
          <p:cNvSpPr/>
          <p:nvPr/>
        </p:nvSpPr>
        <p:spPr>
          <a:xfrm>
            <a:off x="5789004" y="3048755"/>
            <a:ext cx="0" cy="22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47"/>
          <p:cNvSpPr/>
          <p:nvPr/>
        </p:nvSpPr>
        <p:spPr>
          <a:xfrm>
            <a:off x="5717144" y="3201890"/>
            <a:ext cx="22" cy="2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74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47"/>
          <p:cNvSpPr/>
          <p:nvPr/>
        </p:nvSpPr>
        <p:spPr>
          <a:xfrm>
            <a:off x="5717144" y="3202424"/>
            <a:ext cx="22" cy="2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74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47"/>
          <p:cNvSpPr/>
          <p:nvPr/>
        </p:nvSpPr>
        <p:spPr>
          <a:xfrm>
            <a:off x="5717144" y="3202424"/>
            <a:ext cx="22" cy="2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74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47"/>
          <p:cNvSpPr/>
          <p:nvPr/>
        </p:nvSpPr>
        <p:spPr>
          <a:xfrm>
            <a:off x="5417083" y="3326605"/>
            <a:ext cx="4473" cy="22"/>
          </a:xfrm>
          <a:custGeom>
            <a:avLst/>
            <a:gdLst/>
            <a:ahLst/>
            <a:cxnLst/>
            <a:rect l="l" t="t" r="r" b="b"/>
            <a:pathLst>
              <a:path w="201" h="1" extrusionOk="0">
                <a:moveTo>
                  <a:pt x="24" y="0"/>
                </a:moveTo>
                <a:lnTo>
                  <a:pt x="0" y="0"/>
                </a:lnTo>
                <a:lnTo>
                  <a:pt x="24" y="0"/>
                </a:lnTo>
                <a:close/>
                <a:moveTo>
                  <a:pt x="50" y="0"/>
                </a:moveTo>
                <a:lnTo>
                  <a:pt x="24" y="0"/>
                </a:lnTo>
                <a:lnTo>
                  <a:pt x="50" y="0"/>
                </a:lnTo>
                <a:close/>
                <a:moveTo>
                  <a:pt x="74" y="0"/>
                </a:moveTo>
                <a:lnTo>
                  <a:pt x="50" y="0"/>
                </a:lnTo>
                <a:lnTo>
                  <a:pt x="74" y="0"/>
                </a:lnTo>
                <a:close/>
                <a:moveTo>
                  <a:pt x="100" y="0"/>
                </a:moveTo>
                <a:lnTo>
                  <a:pt x="74" y="0"/>
                </a:lnTo>
                <a:lnTo>
                  <a:pt x="100" y="0"/>
                </a:lnTo>
                <a:close/>
                <a:moveTo>
                  <a:pt x="124" y="0"/>
                </a:moveTo>
                <a:lnTo>
                  <a:pt x="100" y="0"/>
                </a:lnTo>
                <a:lnTo>
                  <a:pt x="124" y="0"/>
                </a:lnTo>
                <a:close/>
                <a:moveTo>
                  <a:pt x="124" y="0"/>
                </a:moveTo>
                <a:lnTo>
                  <a:pt x="124" y="0"/>
                </a:lnTo>
                <a:lnTo>
                  <a:pt x="124" y="0"/>
                </a:lnTo>
                <a:close/>
                <a:moveTo>
                  <a:pt x="150" y="0"/>
                </a:moveTo>
                <a:lnTo>
                  <a:pt x="150" y="0"/>
                </a:lnTo>
                <a:lnTo>
                  <a:pt x="150" y="0"/>
                </a:lnTo>
                <a:close/>
                <a:moveTo>
                  <a:pt x="174" y="0"/>
                </a:moveTo>
                <a:lnTo>
                  <a:pt x="174" y="0"/>
                </a:lnTo>
                <a:lnTo>
                  <a:pt x="174" y="0"/>
                </a:lnTo>
                <a:close/>
                <a:moveTo>
                  <a:pt x="200" y="0"/>
                </a:moveTo>
                <a:lnTo>
                  <a:pt x="200" y="0"/>
                </a:lnTo>
                <a:close/>
              </a:path>
            </a:pathLst>
          </a:custGeom>
          <a:solidFill>
            <a:srgbClr val="103B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47"/>
          <p:cNvSpPr/>
          <p:nvPr/>
        </p:nvSpPr>
        <p:spPr>
          <a:xfrm>
            <a:off x="8385135" y="3778110"/>
            <a:ext cx="59621" cy="601"/>
          </a:xfrm>
          <a:custGeom>
            <a:avLst/>
            <a:gdLst/>
            <a:ahLst/>
            <a:cxnLst/>
            <a:rect l="l" t="t" r="r" b="b"/>
            <a:pathLst>
              <a:path w="2679" h="27" extrusionOk="0">
                <a:moveTo>
                  <a:pt x="27" y="0"/>
                </a:moveTo>
                <a:cubicBezTo>
                  <a:pt x="1" y="0"/>
                  <a:pt x="1" y="26"/>
                  <a:pt x="1" y="26"/>
                </a:cubicBezTo>
                <a:lnTo>
                  <a:pt x="2679" y="26"/>
                </a:lnTo>
                <a:lnTo>
                  <a:pt x="2679" y="0"/>
                </a:lnTo>
                <a:close/>
              </a:path>
            </a:pathLst>
          </a:custGeom>
          <a:solidFill>
            <a:srgbClr val="3C8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47"/>
          <p:cNvSpPr txBox="1">
            <a:spLocks noGrp="1"/>
          </p:cNvSpPr>
          <p:nvPr>
            <p:ph type="body" idx="1"/>
          </p:nvPr>
        </p:nvSpPr>
        <p:spPr>
          <a:xfrm>
            <a:off x="5112725" y="2488400"/>
            <a:ext cx="3330600" cy="8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 canábis não é categoricamente mais perigosa para a saúde do que o alcóol ou o tabaco.</a:t>
            </a:r>
            <a:endParaRPr lang="en-US" dirty="0"/>
          </a:p>
        </p:txBody>
      </p:sp>
      <p:grpSp>
        <p:nvGrpSpPr>
          <p:cNvPr id="1268" name="Google Shape;1268;p47"/>
          <p:cNvGrpSpPr/>
          <p:nvPr/>
        </p:nvGrpSpPr>
        <p:grpSpPr>
          <a:xfrm>
            <a:off x="761200" y="1017450"/>
            <a:ext cx="3810800" cy="3621850"/>
            <a:chOff x="761200" y="1017450"/>
            <a:chExt cx="3810800" cy="3621850"/>
          </a:xfrm>
        </p:grpSpPr>
        <p:sp>
          <p:nvSpPr>
            <p:cNvPr id="1269" name="Google Shape;1269;p47"/>
            <p:cNvSpPr/>
            <p:nvPr/>
          </p:nvSpPr>
          <p:spPr>
            <a:xfrm>
              <a:off x="2996975" y="3433250"/>
              <a:ext cx="796675" cy="1151325"/>
            </a:xfrm>
            <a:custGeom>
              <a:avLst/>
              <a:gdLst/>
              <a:ahLst/>
              <a:cxnLst/>
              <a:rect l="l" t="t" r="r" b="b"/>
              <a:pathLst>
                <a:path w="31867" h="46053" extrusionOk="0">
                  <a:moveTo>
                    <a:pt x="11956" y="0"/>
                  </a:moveTo>
                  <a:lnTo>
                    <a:pt x="11956" y="10144"/>
                  </a:lnTo>
                  <a:cubicBezTo>
                    <a:pt x="11956" y="12557"/>
                    <a:pt x="10201" y="15575"/>
                    <a:pt x="8117" y="16835"/>
                  </a:cubicBezTo>
                  <a:cubicBezTo>
                    <a:pt x="3239" y="19743"/>
                    <a:pt x="1" y="25228"/>
                    <a:pt x="439" y="31480"/>
                  </a:cubicBezTo>
                  <a:cubicBezTo>
                    <a:pt x="716" y="35209"/>
                    <a:pt x="2304" y="38552"/>
                    <a:pt x="4717" y="41132"/>
                  </a:cubicBezTo>
                  <a:cubicBezTo>
                    <a:pt x="7349" y="43927"/>
                    <a:pt x="10969" y="45739"/>
                    <a:pt x="14975" y="46011"/>
                  </a:cubicBezTo>
                  <a:cubicBezTo>
                    <a:pt x="15365" y="46038"/>
                    <a:pt x="15752" y="46052"/>
                    <a:pt x="16137" y="46052"/>
                  </a:cubicBezTo>
                  <a:cubicBezTo>
                    <a:pt x="24825" y="46052"/>
                    <a:pt x="31866" y="39044"/>
                    <a:pt x="31866" y="30326"/>
                  </a:cubicBezTo>
                  <a:cubicBezTo>
                    <a:pt x="31866" y="26377"/>
                    <a:pt x="30383" y="22815"/>
                    <a:pt x="27970" y="20015"/>
                  </a:cubicBezTo>
                  <a:cubicBezTo>
                    <a:pt x="26821" y="18699"/>
                    <a:pt x="25395" y="17550"/>
                    <a:pt x="23859" y="16672"/>
                  </a:cubicBezTo>
                  <a:cubicBezTo>
                    <a:pt x="21718" y="15466"/>
                    <a:pt x="19963" y="12447"/>
                    <a:pt x="19963" y="10034"/>
                  </a:cubicBezTo>
                  <a:lnTo>
                    <a:pt x="19963" y="0"/>
                  </a:lnTo>
                  <a:close/>
                </a:path>
              </a:pathLst>
            </a:custGeom>
            <a:solidFill>
              <a:srgbClr val="B9C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7"/>
            <p:cNvSpPr/>
            <p:nvPr/>
          </p:nvSpPr>
          <p:spPr>
            <a:xfrm>
              <a:off x="3253425" y="3376975"/>
              <a:ext cx="286525" cy="72750"/>
            </a:xfrm>
            <a:custGeom>
              <a:avLst/>
              <a:gdLst/>
              <a:ahLst/>
              <a:cxnLst/>
              <a:rect l="l" t="t" r="r" b="b"/>
              <a:pathLst>
                <a:path w="11461" h="2910" extrusionOk="0">
                  <a:moveTo>
                    <a:pt x="1426" y="0"/>
                  </a:moveTo>
                  <a:cubicBezTo>
                    <a:pt x="658" y="0"/>
                    <a:pt x="0" y="659"/>
                    <a:pt x="0" y="1426"/>
                  </a:cubicBezTo>
                  <a:cubicBezTo>
                    <a:pt x="0" y="2251"/>
                    <a:pt x="658" y="2909"/>
                    <a:pt x="1426" y="2909"/>
                  </a:cubicBezTo>
                  <a:lnTo>
                    <a:pt x="10034" y="2909"/>
                  </a:lnTo>
                  <a:cubicBezTo>
                    <a:pt x="10802" y="2909"/>
                    <a:pt x="11460" y="2251"/>
                    <a:pt x="11460" y="1426"/>
                  </a:cubicBezTo>
                  <a:cubicBezTo>
                    <a:pt x="11460" y="659"/>
                    <a:pt x="10802" y="0"/>
                    <a:pt x="100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7"/>
            <p:cNvSpPr/>
            <p:nvPr/>
          </p:nvSpPr>
          <p:spPr>
            <a:xfrm>
              <a:off x="3038100" y="4170250"/>
              <a:ext cx="723950" cy="384550"/>
            </a:xfrm>
            <a:custGeom>
              <a:avLst/>
              <a:gdLst/>
              <a:ahLst/>
              <a:cxnLst/>
              <a:rect l="l" t="t" r="r" b="b"/>
              <a:pathLst>
                <a:path w="28958" h="15382" extrusionOk="0">
                  <a:moveTo>
                    <a:pt x="7545" y="1"/>
                  </a:moveTo>
                  <a:cubicBezTo>
                    <a:pt x="5325" y="1"/>
                    <a:pt x="2844" y="468"/>
                    <a:pt x="1" y="1723"/>
                  </a:cubicBezTo>
                  <a:cubicBezTo>
                    <a:pt x="440" y="9348"/>
                    <a:pt x="6749" y="15381"/>
                    <a:pt x="14479" y="15381"/>
                  </a:cubicBezTo>
                  <a:cubicBezTo>
                    <a:pt x="22214" y="15381"/>
                    <a:pt x="28519" y="9348"/>
                    <a:pt x="28958" y="1723"/>
                  </a:cubicBezTo>
                  <a:lnTo>
                    <a:pt x="28958" y="1723"/>
                  </a:lnTo>
                  <a:cubicBezTo>
                    <a:pt x="26869" y="3477"/>
                    <a:pt x="24990" y="4106"/>
                    <a:pt x="23165" y="4106"/>
                  </a:cubicBezTo>
                  <a:cubicBezTo>
                    <a:pt x="20822" y="4106"/>
                    <a:pt x="18567" y="3071"/>
                    <a:pt x="16072" y="2052"/>
                  </a:cubicBezTo>
                  <a:cubicBezTo>
                    <a:pt x="13579" y="1037"/>
                    <a:pt x="10850" y="1"/>
                    <a:pt x="7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7"/>
            <p:cNvSpPr/>
            <p:nvPr/>
          </p:nvSpPr>
          <p:spPr>
            <a:xfrm>
              <a:off x="3428925" y="3449700"/>
              <a:ext cx="264575" cy="760900"/>
            </a:xfrm>
            <a:custGeom>
              <a:avLst/>
              <a:gdLst/>
              <a:ahLst/>
              <a:cxnLst/>
              <a:rect l="l" t="t" r="r" b="b"/>
              <a:pathLst>
                <a:path w="10583" h="30436" extrusionOk="0">
                  <a:moveTo>
                    <a:pt x="0" y="0"/>
                  </a:moveTo>
                  <a:lnTo>
                    <a:pt x="0" y="9104"/>
                  </a:lnTo>
                  <a:cubicBezTo>
                    <a:pt x="0" y="11298"/>
                    <a:pt x="601" y="15027"/>
                    <a:pt x="2246" y="16124"/>
                  </a:cubicBezTo>
                  <a:cubicBezTo>
                    <a:pt x="6033" y="18537"/>
                    <a:pt x="8498" y="24074"/>
                    <a:pt x="8498" y="29448"/>
                  </a:cubicBezTo>
                  <a:cubicBezTo>
                    <a:pt x="8498" y="29777"/>
                    <a:pt x="8498" y="30106"/>
                    <a:pt x="8446" y="30436"/>
                  </a:cubicBezTo>
                  <a:cubicBezTo>
                    <a:pt x="9595" y="28189"/>
                    <a:pt x="10363" y="25447"/>
                    <a:pt x="10582" y="22157"/>
                  </a:cubicBezTo>
                  <a:cubicBezTo>
                    <a:pt x="9047" y="19195"/>
                    <a:pt x="6471" y="16672"/>
                    <a:pt x="4111" y="15137"/>
                  </a:cubicBezTo>
                  <a:cubicBezTo>
                    <a:pt x="2413" y="14040"/>
                    <a:pt x="1040" y="11298"/>
                    <a:pt x="1040" y="9104"/>
                  </a:cubicBezTo>
                  <a:lnTo>
                    <a:pt x="10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7"/>
            <p:cNvSpPr/>
            <p:nvPr/>
          </p:nvSpPr>
          <p:spPr>
            <a:xfrm>
              <a:off x="3114900" y="3933625"/>
              <a:ext cx="678750" cy="651325"/>
            </a:xfrm>
            <a:custGeom>
              <a:avLst/>
              <a:gdLst/>
              <a:ahLst/>
              <a:cxnLst/>
              <a:rect l="l" t="t" r="r" b="b"/>
              <a:pathLst>
                <a:path w="27150" h="26053" extrusionOk="0">
                  <a:moveTo>
                    <a:pt x="21007" y="11079"/>
                  </a:moveTo>
                  <a:lnTo>
                    <a:pt x="21007" y="11079"/>
                  </a:lnTo>
                  <a:cubicBezTo>
                    <a:pt x="20568" y="11956"/>
                    <a:pt x="20020" y="12781"/>
                    <a:pt x="19414" y="13549"/>
                  </a:cubicBezTo>
                  <a:cubicBezTo>
                    <a:pt x="19634" y="13549"/>
                    <a:pt x="19853" y="13601"/>
                    <a:pt x="20072" y="13601"/>
                  </a:cubicBezTo>
                  <a:cubicBezTo>
                    <a:pt x="20292" y="13601"/>
                    <a:pt x="20458" y="13549"/>
                    <a:pt x="20678" y="13549"/>
                  </a:cubicBezTo>
                  <a:cubicBezTo>
                    <a:pt x="20840" y="12781"/>
                    <a:pt x="20950" y="11956"/>
                    <a:pt x="21007" y="11079"/>
                  </a:cubicBezTo>
                  <a:close/>
                  <a:moveTo>
                    <a:pt x="23253" y="0"/>
                  </a:moveTo>
                  <a:cubicBezTo>
                    <a:pt x="23253" y="988"/>
                    <a:pt x="23200" y="1922"/>
                    <a:pt x="23143" y="2800"/>
                  </a:cubicBezTo>
                  <a:cubicBezTo>
                    <a:pt x="24078" y="4497"/>
                    <a:pt x="24626" y="6419"/>
                    <a:pt x="24626" y="8393"/>
                  </a:cubicBezTo>
                  <a:cubicBezTo>
                    <a:pt x="24569" y="9872"/>
                    <a:pt x="24407" y="11245"/>
                    <a:pt x="24131" y="12452"/>
                  </a:cubicBezTo>
                  <a:cubicBezTo>
                    <a:pt x="24736" y="12123"/>
                    <a:pt x="25284" y="11737"/>
                    <a:pt x="25886" y="11188"/>
                  </a:cubicBezTo>
                  <a:lnTo>
                    <a:pt x="25886" y="11188"/>
                  </a:lnTo>
                  <a:cubicBezTo>
                    <a:pt x="25447" y="18813"/>
                    <a:pt x="19142" y="24846"/>
                    <a:pt x="11407" y="24846"/>
                  </a:cubicBezTo>
                  <a:cubicBezTo>
                    <a:pt x="7625" y="24846"/>
                    <a:pt x="4168" y="23420"/>
                    <a:pt x="1593" y="21007"/>
                  </a:cubicBezTo>
                  <a:cubicBezTo>
                    <a:pt x="1044" y="21060"/>
                    <a:pt x="548" y="21117"/>
                    <a:pt x="0" y="21117"/>
                  </a:cubicBezTo>
                  <a:cubicBezTo>
                    <a:pt x="2632" y="23912"/>
                    <a:pt x="6252" y="25724"/>
                    <a:pt x="10258" y="25996"/>
                  </a:cubicBezTo>
                  <a:cubicBezTo>
                    <a:pt x="10639" y="26053"/>
                    <a:pt x="11026" y="26053"/>
                    <a:pt x="11407" y="26053"/>
                  </a:cubicBezTo>
                  <a:cubicBezTo>
                    <a:pt x="20072" y="26053"/>
                    <a:pt x="27149" y="19033"/>
                    <a:pt x="27149" y="10311"/>
                  </a:cubicBezTo>
                  <a:cubicBezTo>
                    <a:pt x="27149" y="6362"/>
                    <a:pt x="25666" y="2800"/>
                    <a:pt x="23253" y="0"/>
                  </a:cubicBezTo>
                  <a:close/>
                </a:path>
              </a:pathLst>
            </a:custGeom>
            <a:solidFill>
              <a:srgbClr val="ABBE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7"/>
            <p:cNvSpPr/>
            <p:nvPr/>
          </p:nvSpPr>
          <p:spPr>
            <a:xfrm>
              <a:off x="3154700" y="4213325"/>
              <a:ext cx="607350" cy="341475"/>
            </a:xfrm>
            <a:custGeom>
              <a:avLst/>
              <a:gdLst/>
              <a:ahLst/>
              <a:cxnLst/>
              <a:rect l="l" t="t" r="r" b="b"/>
              <a:pathLst>
                <a:path w="24294" h="13659" extrusionOk="0">
                  <a:moveTo>
                    <a:pt x="24294" y="0"/>
                  </a:moveTo>
                  <a:lnTo>
                    <a:pt x="24294" y="0"/>
                  </a:lnTo>
                  <a:cubicBezTo>
                    <a:pt x="23692" y="549"/>
                    <a:pt x="23144" y="935"/>
                    <a:pt x="22539" y="1264"/>
                  </a:cubicBezTo>
                  <a:cubicBezTo>
                    <a:pt x="20893" y="8393"/>
                    <a:pt x="15247" y="11407"/>
                    <a:pt x="9434" y="11407"/>
                  </a:cubicBezTo>
                  <a:cubicBezTo>
                    <a:pt x="8995" y="11407"/>
                    <a:pt x="8499" y="11355"/>
                    <a:pt x="8060" y="11355"/>
                  </a:cubicBezTo>
                  <a:lnTo>
                    <a:pt x="8008" y="11355"/>
                  </a:lnTo>
                  <a:cubicBezTo>
                    <a:pt x="13382" y="10916"/>
                    <a:pt x="17770" y="7788"/>
                    <a:pt x="19086" y="2361"/>
                  </a:cubicBezTo>
                  <a:cubicBezTo>
                    <a:pt x="18866" y="2361"/>
                    <a:pt x="18700" y="2413"/>
                    <a:pt x="18480" y="2413"/>
                  </a:cubicBezTo>
                  <a:cubicBezTo>
                    <a:pt x="18261" y="2413"/>
                    <a:pt x="18042" y="2361"/>
                    <a:pt x="17822" y="2361"/>
                  </a:cubicBezTo>
                  <a:cubicBezTo>
                    <a:pt x="14093" y="7187"/>
                    <a:pt x="7731" y="9104"/>
                    <a:pt x="1" y="9819"/>
                  </a:cubicBezTo>
                  <a:cubicBezTo>
                    <a:pt x="2576" y="12232"/>
                    <a:pt x="6033" y="13658"/>
                    <a:pt x="9815" y="13658"/>
                  </a:cubicBezTo>
                  <a:cubicBezTo>
                    <a:pt x="17550" y="13658"/>
                    <a:pt x="23855" y="7625"/>
                    <a:pt x="242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7"/>
            <p:cNvSpPr/>
            <p:nvPr/>
          </p:nvSpPr>
          <p:spPr>
            <a:xfrm>
              <a:off x="3631825" y="4003600"/>
              <a:ext cx="98750" cy="268750"/>
            </a:xfrm>
            <a:custGeom>
              <a:avLst/>
              <a:gdLst/>
              <a:ahLst/>
              <a:cxnLst/>
              <a:rect l="l" t="t" r="r" b="b"/>
              <a:pathLst>
                <a:path w="3950" h="10750" extrusionOk="0">
                  <a:moveTo>
                    <a:pt x="2466" y="1"/>
                  </a:moveTo>
                  <a:cubicBezTo>
                    <a:pt x="2247" y="3291"/>
                    <a:pt x="1479" y="6033"/>
                    <a:pt x="330" y="8280"/>
                  </a:cubicBezTo>
                  <a:cubicBezTo>
                    <a:pt x="273" y="9157"/>
                    <a:pt x="163" y="9982"/>
                    <a:pt x="1" y="10750"/>
                  </a:cubicBezTo>
                  <a:cubicBezTo>
                    <a:pt x="1098" y="10693"/>
                    <a:pt x="2247" y="10364"/>
                    <a:pt x="3454" y="9653"/>
                  </a:cubicBezTo>
                  <a:cubicBezTo>
                    <a:pt x="3730" y="8446"/>
                    <a:pt x="3892" y="7073"/>
                    <a:pt x="3949" y="5594"/>
                  </a:cubicBezTo>
                  <a:cubicBezTo>
                    <a:pt x="3949" y="3620"/>
                    <a:pt x="3401" y="1698"/>
                    <a:pt x="24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7"/>
            <p:cNvSpPr/>
            <p:nvPr/>
          </p:nvSpPr>
          <p:spPr>
            <a:xfrm>
              <a:off x="3354875" y="4244900"/>
              <a:ext cx="363300" cy="253625"/>
            </a:xfrm>
            <a:custGeom>
              <a:avLst/>
              <a:gdLst/>
              <a:ahLst/>
              <a:cxnLst/>
              <a:rect l="l" t="t" r="r" b="b"/>
              <a:pathLst>
                <a:path w="14532" h="10145" extrusionOk="0">
                  <a:moveTo>
                    <a:pt x="14532" y="1"/>
                  </a:moveTo>
                  <a:cubicBezTo>
                    <a:pt x="13325" y="712"/>
                    <a:pt x="12176" y="1041"/>
                    <a:pt x="11079" y="1098"/>
                  </a:cubicBezTo>
                  <a:cubicBezTo>
                    <a:pt x="9763" y="6525"/>
                    <a:pt x="5375" y="9653"/>
                    <a:pt x="1" y="10092"/>
                  </a:cubicBezTo>
                  <a:lnTo>
                    <a:pt x="53" y="10092"/>
                  </a:lnTo>
                  <a:cubicBezTo>
                    <a:pt x="492" y="10092"/>
                    <a:pt x="988" y="10144"/>
                    <a:pt x="1427" y="10144"/>
                  </a:cubicBezTo>
                  <a:cubicBezTo>
                    <a:pt x="7240" y="10144"/>
                    <a:pt x="12886" y="7130"/>
                    <a:pt x="145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7"/>
            <p:cNvSpPr/>
            <p:nvPr/>
          </p:nvSpPr>
          <p:spPr>
            <a:xfrm>
              <a:off x="3175225" y="4188650"/>
              <a:ext cx="56275" cy="57600"/>
            </a:xfrm>
            <a:custGeom>
              <a:avLst/>
              <a:gdLst/>
              <a:ahLst/>
              <a:cxnLst/>
              <a:rect l="l" t="t" r="r" b="b"/>
              <a:pathLst>
                <a:path w="2251" h="2304" extrusionOk="0">
                  <a:moveTo>
                    <a:pt x="1154" y="0"/>
                  </a:moveTo>
                  <a:cubicBezTo>
                    <a:pt x="496" y="0"/>
                    <a:pt x="0" y="496"/>
                    <a:pt x="0" y="1154"/>
                  </a:cubicBezTo>
                  <a:cubicBezTo>
                    <a:pt x="0" y="1755"/>
                    <a:pt x="496" y="2303"/>
                    <a:pt x="1154" y="2303"/>
                  </a:cubicBezTo>
                  <a:cubicBezTo>
                    <a:pt x="1755" y="2303"/>
                    <a:pt x="2251" y="1755"/>
                    <a:pt x="2251" y="1154"/>
                  </a:cubicBezTo>
                  <a:cubicBezTo>
                    <a:pt x="2251" y="496"/>
                    <a:pt x="1755" y="0"/>
                    <a:pt x="1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7"/>
            <p:cNvSpPr/>
            <p:nvPr/>
          </p:nvSpPr>
          <p:spPr>
            <a:xfrm>
              <a:off x="3267125" y="4286050"/>
              <a:ext cx="34250" cy="31500"/>
            </a:xfrm>
            <a:custGeom>
              <a:avLst/>
              <a:gdLst/>
              <a:ahLst/>
              <a:cxnLst/>
              <a:rect l="l" t="t" r="r" b="b"/>
              <a:pathLst>
                <a:path w="1370" h="1260" extrusionOk="0">
                  <a:moveTo>
                    <a:pt x="659" y="0"/>
                  </a:moveTo>
                  <a:cubicBezTo>
                    <a:pt x="273" y="0"/>
                    <a:pt x="1" y="329"/>
                    <a:pt x="53" y="658"/>
                  </a:cubicBezTo>
                  <a:cubicBezTo>
                    <a:pt x="53" y="1040"/>
                    <a:pt x="330" y="1259"/>
                    <a:pt x="659" y="1259"/>
                  </a:cubicBezTo>
                  <a:lnTo>
                    <a:pt x="712" y="1259"/>
                  </a:lnTo>
                  <a:cubicBezTo>
                    <a:pt x="1098" y="1259"/>
                    <a:pt x="1370" y="930"/>
                    <a:pt x="1317" y="601"/>
                  </a:cubicBezTo>
                  <a:cubicBezTo>
                    <a:pt x="1317" y="219"/>
                    <a:pt x="1041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7"/>
            <p:cNvSpPr/>
            <p:nvPr/>
          </p:nvSpPr>
          <p:spPr>
            <a:xfrm>
              <a:off x="3454900" y="4269575"/>
              <a:ext cx="39850" cy="39750"/>
            </a:xfrm>
            <a:custGeom>
              <a:avLst/>
              <a:gdLst/>
              <a:ahLst/>
              <a:cxnLst/>
              <a:rect l="l" t="t" r="r" b="b"/>
              <a:pathLst>
                <a:path w="1594" h="1590" extrusionOk="0">
                  <a:moveTo>
                    <a:pt x="716" y="1"/>
                  </a:moveTo>
                  <a:cubicBezTo>
                    <a:pt x="277" y="54"/>
                    <a:pt x="1" y="440"/>
                    <a:pt x="1" y="821"/>
                  </a:cubicBezTo>
                  <a:cubicBezTo>
                    <a:pt x="58" y="1260"/>
                    <a:pt x="387" y="1589"/>
                    <a:pt x="769" y="1589"/>
                  </a:cubicBezTo>
                  <a:lnTo>
                    <a:pt x="826" y="1589"/>
                  </a:lnTo>
                  <a:cubicBezTo>
                    <a:pt x="1264" y="1537"/>
                    <a:pt x="1594" y="1150"/>
                    <a:pt x="1537" y="712"/>
                  </a:cubicBezTo>
                  <a:cubicBezTo>
                    <a:pt x="1537" y="330"/>
                    <a:pt x="1207" y="1"/>
                    <a:pt x="7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7"/>
            <p:cNvSpPr/>
            <p:nvPr/>
          </p:nvSpPr>
          <p:spPr>
            <a:xfrm>
              <a:off x="2802300" y="1294400"/>
              <a:ext cx="1048925" cy="933650"/>
            </a:xfrm>
            <a:custGeom>
              <a:avLst/>
              <a:gdLst/>
              <a:ahLst/>
              <a:cxnLst/>
              <a:rect l="l" t="t" r="r" b="b"/>
              <a:pathLst>
                <a:path w="41957" h="37346" extrusionOk="0">
                  <a:moveTo>
                    <a:pt x="9709" y="0"/>
                  </a:moveTo>
                  <a:cubicBezTo>
                    <a:pt x="10968" y="6524"/>
                    <a:pt x="6033" y="9433"/>
                    <a:pt x="7568" y="20731"/>
                  </a:cubicBezTo>
                  <a:cubicBezTo>
                    <a:pt x="5594" y="15189"/>
                    <a:pt x="2580" y="13711"/>
                    <a:pt x="1264" y="10311"/>
                  </a:cubicBezTo>
                  <a:lnTo>
                    <a:pt x="1264" y="10311"/>
                  </a:lnTo>
                  <a:cubicBezTo>
                    <a:pt x="1922" y="15137"/>
                    <a:pt x="4225" y="19085"/>
                    <a:pt x="6967" y="22815"/>
                  </a:cubicBezTo>
                  <a:cubicBezTo>
                    <a:pt x="4826" y="23802"/>
                    <a:pt x="2690" y="26434"/>
                    <a:pt x="548" y="28957"/>
                  </a:cubicBezTo>
                  <a:cubicBezTo>
                    <a:pt x="329" y="29176"/>
                    <a:pt x="167" y="29396"/>
                    <a:pt x="0" y="29558"/>
                  </a:cubicBezTo>
                  <a:lnTo>
                    <a:pt x="219" y="32906"/>
                  </a:lnTo>
                  <a:cubicBezTo>
                    <a:pt x="386" y="32577"/>
                    <a:pt x="496" y="32248"/>
                    <a:pt x="658" y="31918"/>
                  </a:cubicBezTo>
                  <a:cubicBezTo>
                    <a:pt x="2523" y="27860"/>
                    <a:pt x="4826" y="25447"/>
                    <a:pt x="7296" y="23854"/>
                  </a:cubicBezTo>
                  <a:lnTo>
                    <a:pt x="7296" y="23854"/>
                  </a:lnTo>
                  <a:cubicBezTo>
                    <a:pt x="6691" y="27750"/>
                    <a:pt x="8775" y="33945"/>
                    <a:pt x="10968" y="36306"/>
                  </a:cubicBezTo>
                  <a:cubicBezTo>
                    <a:pt x="9271" y="32849"/>
                    <a:pt x="10310" y="30106"/>
                    <a:pt x="9271" y="24570"/>
                  </a:cubicBezTo>
                  <a:lnTo>
                    <a:pt x="9271" y="24570"/>
                  </a:lnTo>
                  <a:cubicBezTo>
                    <a:pt x="11903" y="30602"/>
                    <a:pt x="18594" y="35099"/>
                    <a:pt x="25504" y="37346"/>
                  </a:cubicBezTo>
                  <a:cubicBezTo>
                    <a:pt x="17769" y="31971"/>
                    <a:pt x="19085" y="27693"/>
                    <a:pt x="10091" y="23582"/>
                  </a:cubicBezTo>
                  <a:lnTo>
                    <a:pt x="10091" y="23582"/>
                  </a:lnTo>
                  <a:cubicBezTo>
                    <a:pt x="15947" y="25929"/>
                    <a:pt x="23037" y="26941"/>
                    <a:pt x="28622" y="26941"/>
                  </a:cubicBezTo>
                  <a:cubicBezTo>
                    <a:pt x="32298" y="26941"/>
                    <a:pt x="35321" y="26503"/>
                    <a:pt x="36911" y="25719"/>
                  </a:cubicBezTo>
                  <a:lnTo>
                    <a:pt x="36911" y="25719"/>
                  </a:lnTo>
                  <a:cubicBezTo>
                    <a:pt x="36463" y="25814"/>
                    <a:pt x="35991" y="25858"/>
                    <a:pt x="35496" y="25858"/>
                  </a:cubicBezTo>
                  <a:cubicBezTo>
                    <a:pt x="30792" y="25858"/>
                    <a:pt x="23988" y="21961"/>
                    <a:pt x="15430" y="21961"/>
                  </a:cubicBezTo>
                  <a:cubicBezTo>
                    <a:pt x="14530" y="21961"/>
                    <a:pt x="13610" y="22004"/>
                    <a:pt x="12671" y="22100"/>
                  </a:cubicBezTo>
                  <a:cubicBezTo>
                    <a:pt x="23582" y="20621"/>
                    <a:pt x="32743" y="15518"/>
                    <a:pt x="41956" y="10420"/>
                  </a:cubicBezTo>
                  <a:lnTo>
                    <a:pt x="41956" y="10420"/>
                  </a:lnTo>
                  <a:cubicBezTo>
                    <a:pt x="33673" y="14698"/>
                    <a:pt x="27860" y="11241"/>
                    <a:pt x="14426" y="18318"/>
                  </a:cubicBezTo>
                  <a:cubicBezTo>
                    <a:pt x="22542" y="13325"/>
                    <a:pt x="24898" y="6963"/>
                    <a:pt x="24736" y="0"/>
                  </a:cubicBezTo>
                  <a:lnTo>
                    <a:pt x="24736" y="0"/>
                  </a:lnTo>
                  <a:cubicBezTo>
                    <a:pt x="22487" y="8876"/>
                    <a:pt x="14275" y="8061"/>
                    <a:pt x="9119" y="20200"/>
                  </a:cubicBezTo>
                  <a:lnTo>
                    <a:pt x="9119" y="20200"/>
                  </a:lnTo>
                  <a:cubicBezTo>
                    <a:pt x="12504" y="12208"/>
                    <a:pt x="12610" y="5477"/>
                    <a:pt x="97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7"/>
            <p:cNvSpPr/>
            <p:nvPr/>
          </p:nvSpPr>
          <p:spPr>
            <a:xfrm>
              <a:off x="1536850" y="1605575"/>
              <a:ext cx="1269625" cy="1129775"/>
            </a:xfrm>
            <a:custGeom>
              <a:avLst/>
              <a:gdLst/>
              <a:ahLst/>
              <a:cxnLst/>
              <a:rect l="l" t="t" r="r" b="b"/>
              <a:pathLst>
                <a:path w="50785" h="45191" extrusionOk="0">
                  <a:moveTo>
                    <a:pt x="37623" y="0"/>
                  </a:moveTo>
                  <a:lnTo>
                    <a:pt x="37623" y="0"/>
                  </a:lnTo>
                  <a:cubicBezTo>
                    <a:pt x="34494" y="6691"/>
                    <a:pt x="35043" y="14645"/>
                    <a:pt x="39487" y="23911"/>
                  </a:cubicBezTo>
                  <a:cubicBezTo>
                    <a:pt x="32687" y="9762"/>
                    <a:pt x="23035" y="11245"/>
                    <a:pt x="19797" y="825"/>
                  </a:cubicBezTo>
                  <a:lnTo>
                    <a:pt x="19797" y="825"/>
                  </a:lnTo>
                  <a:cubicBezTo>
                    <a:pt x="19964" y="9104"/>
                    <a:pt x="23197" y="16510"/>
                    <a:pt x="33069" y="21994"/>
                  </a:cubicBezTo>
                  <a:cubicBezTo>
                    <a:pt x="16726" y="14316"/>
                    <a:pt x="9982" y="18756"/>
                    <a:pt x="1" y="14207"/>
                  </a:cubicBezTo>
                  <a:lnTo>
                    <a:pt x="1" y="14207"/>
                  </a:lnTo>
                  <a:cubicBezTo>
                    <a:pt x="11189" y="19691"/>
                    <a:pt x="22377" y="25228"/>
                    <a:pt x="35372" y="26382"/>
                  </a:cubicBezTo>
                  <a:cubicBezTo>
                    <a:pt x="34777" y="26349"/>
                    <a:pt x="34188" y="26333"/>
                    <a:pt x="33607" y="26333"/>
                  </a:cubicBezTo>
                  <a:cubicBezTo>
                    <a:pt x="22447" y="26333"/>
                    <a:pt x="13959" y="32129"/>
                    <a:pt x="8072" y="32129"/>
                  </a:cubicBezTo>
                  <a:cubicBezTo>
                    <a:pt x="7634" y="32129"/>
                    <a:pt x="7211" y="32097"/>
                    <a:pt x="6801" y="32028"/>
                  </a:cubicBezTo>
                  <a:lnTo>
                    <a:pt x="6801" y="32028"/>
                  </a:lnTo>
                  <a:cubicBezTo>
                    <a:pt x="8381" y="32703"/>
                    <a:pt x="11075" y="33061"/>
                    <a:pt x="14380" y="33061"/>
                  </a:cubicBezTo>
                  <a:cubicBezTo>
                    <a:pt x="21286" y="33061"/>
                    <a:pt x="30859" y="31495"/>
                    <a:pt x="38500" y="27970"/>
                  </a:cubicBezTo>
                  <a:lnTo>
                    <a:pt x="38500" y="27970"/>
                  </a:lnTo>
                  <a:cubicBezTo>
                    <a:pt x="28080" y="33344"/>
                    <a:pt x="29835" y="38390"/>
                    <a:pt x="21003" y="45190"/>
                  </a:cubicBezTo>
                  <a:cubicBezTo>
                    <a:pt x="29120" y="42119"/>
                    <a:pt x="36745" y="36363"/>
                    <a:pt x="39540" y="29124"/>
                  </a:cubicBezTo>
                  <a:lnTo>
                    <a:pt x="39540" y="29124"/>
                  </a:lnTo>
                  <a:cubicBezTo>
                    <a:pt x="38610" y="35705"/>
                    <a:pt x="40036" y="38938"/>
                    <a:pt x="38224" y="43106"/>
                  </a:cubicBezTo>
                  <a:cubicBezTo>
                    <a:pt x="40637" y="40202"/>
                    <a:pt x="42778" y="32743"/>
                    <a:pt x="41843" y="28189"/>
                  </a:cubicBezTo>
                  <a:lnTo>
                    <a:pt x="41843" y="28189"/>
                  </a:lnTo>
                  <a:cubicBezTo>
                    <a:pt x="44972" y="29944"/>
                    <a:pt x="47876" y="32743"/>
                    <a:pt x="50346" y="37732"/>
                  </a:cubicBezTo>
                  <a:cubicBezTo>
                    <a:pt x="50456" y="37951"/>
                    <a:pt x="50618" y="38228"/>
                    <a:pt x="50728" y="38500"/>
                  </a:cubicBezTo>
                  <a:lnTo>
                    <a:pt x="50785" y="34498"/>
                  </a:lnTo>
                  <a:lnTo>
                    <a:pt x="50456" y="34169"/>
                  </a:lnTo>
                  <a:cubicBezTo>
                    <a:pt x="47657" y="31151"/>
                    <a:pt x="44862" y="27970"/>
                    <a:pt x="42172" y="26873"/>
                  </a:cubicBezTo>
                  <a:cubicBezTo>
                    <a:pt x="45244" y="22323"/>
                    <a:pt x="47714" y="17497"/>
                    <a:pt x="48205" y="11737"/>
                  </a:cubicBezTo>
                  <a:lnTo>
                    <a:pt x="48205" y="11737"/>
                  </a:lnTo>
                  <a:cubicBezTo>
                    <a:pt x="46836" y="15852"/>
                    <a:pt x="43379" y="17769"/>
                    <a:pt x="41352" y="24407"/>
                  </a:cubicBezTo>
                  <a:cubicBezTo>
                    <a:pt x="42558" y="10969"/>
                    <a:pt x="36526" y="7845"/>
                    <a:pt x="376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7"/>
            <p:cNvSpPr/>
            <p:nvPr/>
          </p:nvSpPr>
          <p:spPr>
            <a:xfrm>
              <a:off x="1942700" y="2613350"/>
              <a:ext cx="863775" cy="630700"/>
            </a:xfrm>
            <a:custGeom>
              <a:avLst/>
              <a:gdLst/>
              <a:ahLst/>
              <a:cxnLst/>
              <a:rect l="l" t="t" r="r" b="b"/>
              <a:pathLst>
                <a:path w="34551" h="25228" extrusionOk="0">
                  <a:moveTo>
                    <a:pt x="16343" y="1"/>
                  </a:moveTo>
                  <a:lnTo>
                    <a:pt x="16343" y="1"/>
                  </a:lnTo>
                  <a:cubicBezTo>
                    <a:pt x="17602" y="2085"/>
                    <a:pt x="17164" y="4278"/>
                    <a:pt x="19357" y="7512"/>
                  </a:cubicBezTo>
                  <a:cubicBezTo>
                    <a:pt x="13983" y="2194"/>
                    <a:pt x="10420" y="3620"/>
                    <a:pt x="7402" y="330"/>
                  </a:cubicBezTo>
                  <a:lnTo>
                    <a:pt x="7402" y="330"/>
                  </a:lnTo>
                  <a:cubicBezTo>
                    <a:pt x="9210" y="4104"/>
                    <a:pt x="12818" y="6733"/>
                    <a:pt x="18393" y="8161"/>
                  </a:cubicBezTo>
                  <a:lnTo>
                    <a:pt x="18393" y="8161"/>
                  </a:lnTo>
                  <a:cubicBezTo>
                    <a:pt x="16708" y="7732"/>
                    <a:pt x="15244" y="7571"/>
                    <a:pt x="13937" y="7571"/>
                  </a:cubicBezTo>
                  <a:cubicBezTo>
                    <a:pt x="10021" y="7571"/>
                    <a:pt x="7508" y="9015"/>
                    <a:pt x="4642" y="9015"/>
                  </a:cubicBezTo>
                  <a:cubicBezTo>
                    <a:pt x="3622" y="9015"/>
                    <a:pt x="2557" y="8832"/>
                    <a:pt x="1369" y="8337"/>
                  </a:cubicBezTo>
                  <a:lnTo>
                    <a:pt x="1369" y="8337"/>
                  </a:lnTo>
                  <a:cubicBezTo>
                    <a:pt x="3709" y="10214"/>
                    <a:pt x="6348" y="11406"/>
                    <a:pt x="9521" y="11406"/>
                  </a:cubicBezTo>
                  <a:cubicBezTo>
                    <a:pt x="11257" y="11406"/>
                    <a:pt x="13152" y="11050"/>
                    <a:pt x="15246" y="10254"/>
                  </a:cubicBezTo>
                  <a:lnTo>
                    <a:pt x="15246" y="10254"/>
                  </a:lnTo>
                  <a:cubicBezTo>
                    <a:pt x="6086" y="14532"/>
                    <a:pt x="5594" y="19029"/>
                    <a:pt x="0" y="21718"/>
                  </a:cubicBezTo>
                  <a:cubicBezTo>
                    <a:pt x="6415" y="18866"/>
                    <a:pt x="12833" y="16014"/>
                    <a:pt x="18041" y="10802"/>
                  </a:cubicBezTo>
                  <a:lnTo>
                    <a:pt x="18041" y="10802"/>
                  </a:lnTo>
                  <a:cubicBezTo>
                    <a:pt x="13105" y="16124"/>
                    <a:pt x="12886" y="22868"/>
                    <a:pt x="10144" y="25228"/>
                  </a:cubicBezTo>
                  <a:cubicBezTo>
                    <a:pt x="12833" y="23855"/>
                    <a:pt x="18041" y="16782"/>
                    <a:pt x="19853" y="10034"/>
                  </a:cubicBezTo>
                  <a:lnTo>
                    <a:pt x="19853" y="10034"/>
                  </a:lnTo>
                  <a:cubicBezTo>
                    <a:pt x="18427" y="16453"/>
                    <a:pt x="21222" y="17550"/>
                    <a:pt x="21003" y="23802"/>
                  </a:cubicBezTo>
                  <a:cubicBezTo>
                    <a:pt x="22538" y="19195"/>
                    <a:pt x="22867" y="13821"/>
                    <a:pt x="20731" y="9982"/>
                  </a:cubicBezTo>
                  <a:lnTo>
                    <a:pt x="20731" y="9982"/>
                  </a:lnTo>
                  <a:cubicBezTo>
                    <a:pt x="23253" y="12777"/>
                    <a:pt x="25118" y="13325"/>
                    <a:pt x="26267" y="15628"/>
                  </a:cubicBezTo>
                  <a:cubicBezTo>
                    <a:pt x="25886" y="13544"/>
                    <a:pt x="23416" y="9925"/>
                    <a:pt x="21169" y="8666"/>
                  </a:cubicBezTo>
                  <a:cubicBezTo>
                    <a:pt x="22409" y="7557"/>
                    <a:pt x="27441" y="6699"/>
                    <a:pt x="31207" y="6699"/>
                  </a:cubicBezTo>
                  <a:cubicBezTo>
                    <a:pt x="32105" y="6699"/>
                    <a:pt x="32931" y="6748"/>
                    <a:pt x="33616" y="6854"/>
                  </a:cubicBezTo>
                  <a:cubicBezTo>
                    <a:pt x="33945" y="6911"/>
                    <a:pt x="34274" y="6963"/>
                    <a:pt x="34551" y="7020"/>
                  </a:cubicBezTo>
                  <a:lnTo>
                    <a:pt x="34384" y="5485"/>
                  </a:lnTo>
                  <a:cubicBezTo>
                    <a:pt x="34222" y="5485"/>
                    <a:pt x="33945" y="5428"/>
                    <a:pt x="33673" y="5428"/>
                  </a:cubicBezTo>
                  <a:cubicBezTo>
                    <a:pt x="33619" y="5427"/>
                    <a:pt x="33563" y="5426"/>
                    <a:pt x="33506" y="5426"/>
                  </a:cubicBezTo>
                  <a:cubicBezTo>
                    <a:pt x="30156" y="5426"/>
                    <a:pt x="22025" y="6930"/>
                    <a:pt x="20731" y="8060"/>
                  </a:cubicBezTo>
                  <a:cubicBezTo>
                    <a:pt x="19853" y="5099"/>
                    <a:pt x="18647" y="2304"/>
                    <a:pt x="16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7"/>
            <p:cNvSpPr/>
            <p:nvPr/>
          </p:nvSpPr>
          <p:spPr>
            <a:xfrm>
              <a:off x="2802300" y="2838200"/>
              <a:ext cx="710225" cy="614250"/>
            </a:xfrm>
            <a:custGeom>
              <a:avLst/>
              <a:gdLst/>
              <a:ahLst/>
              <a:cxnLst/>
              <a:rect l="l" t="t" r="r" b="b"/>
              <a:pathLst>
                <a:path w="28409" h="24570" extrusionOk="0">
                  <a:moveTo>
                    <a:pt x="13110" y="1"/>
                  </a:moveTo>
                  <a:lnTo>
                    <a:pt x="13110" y="1"/>
                  </a:lnTo>
                  <a:cubicBezTo>
                    <a:pt x="10806" y="2194"/>
                    <a:pt x="9600" y="4879"/>
                    <a:pt x="8665" y="7679"/>
                  </a:cubicBezTo>
                  <a:cubicBezTo>
                    <a:pt x="7897" y="7020"/>
                    <a:pt x="4554" y="6086"/>
                    <a:pt x="1316" y="5485"/>
                  </a:cubicBezTo>
                  <a:cubicBezTo>
                    <a:pt x="935" y="5428"/>
                    <a:pt x="496" y="5375"/>
                    <a:pt x="57" y="5266"/>
                  </a:cubicBezTo>
                  <a:cubicBezTo>
                    <a:pt x="57" y="5595"/>
                    <a:pt x="57" y="5924"/>
                    <a:pt x="0" y="6196"/>
                  </a:cubicBezTo>
                  <a:lnTo>
                    <a:pt x="1316" y="6362"/>
                  </a:lnTo>
                  <a:cubicBezTo>
                    <a:pt x="4335" y="6691"/>
                    <a:pt x="7296" y="7459"/>
                    <a:pt x="8226" y="8280"/>
                  </a:cubicBezTo>
                  <a:cubicBezTo>
                    <a:pt x="5980" y="9434"/>
                    <a:pt x="3510" y="12886"/>
                    <a:pt x="3071" y="14918"/>
                  </a:cubicBezTo>
                  <a:cubicBezTo>
                    <a:pt x="4278" y="12724"/>
                    <a:pt x="6090" y="12228"/>
                    <a:pt x="8612" y="9596"/>
                  </a:cubicBezTo>
                  <a:lnTo>
                    <a:pt x="8612" y="9596"/>
                  </a:lnTo>
                  <a:cubicBezTo>
                    <a:pt x="6471" y="13272"/>
                    <a:pt x="6638" y="18428"/>
                    <a:pt x="8064" y="22925"/>
                  </a:cubicBezTo>
                  <a:cubicBezTo>
                    <a:pt x="7954" y="16835"/>
                    <a:pt x="10696" y="15905"/>
                    <a:pt x="9433" y="9653"/>
                  </a:cubicBezTo>
                  <a:lnTo>
                    <a:pt x="9433" y="9653"/>
                  </a:lnTo>
                  <a:cubicBezTo>
                    <a:pt x="11078" y="16234"/>
                    <a:pt x="15904" y="23197"/>
                    <a:pt x="18484" y="24570"/>
                  </a:cubicBezTo>
                  <a:cubicBezTo>
                    <a:pt x="15904" y="22267"/>
                    <a:pt x="15852" y="15628"/>
                    <a:pt x="11135" y="10364"/>
                  </a:cubicBezTo>
                  <a:lnTo>
                    <a:pt x="11135" y="10364"/>
                  </a:lnTo>
                  <a:cubicBezTo>
                    <a:pt x="16071" y="15576"/>
                    <a:pt x="22213" y="18480"/>
                    <a:pt x="28408" y="21389"/>
                  </a:cubicBezTo>
                  <a:cubicBezTo>
                    <a:pt x="23091" y="18700"/>
                    <a:pt x="22652" y="14312"/>
                    <a:pt x="13930" y="9982"/>
                  </a:cubicBezTo>
                  <a:lnTo>
                    <a:pt x="13930" y="9982"/>
                  </a:lnTo>
                  <a:cubicBezTo>
                    <a:pt x="16030" y="10838"/>
                    <a:pt x="17932" y="11216"/>
                    <a:pt x="19677" y="11216"/>
                  </a:cubicBezTo>
                  <a:cubicBezTo>
                    <a:pt x="22627" y="11216"/>
                    <a:pt x="25127" y="10134"/>
                    <a:pt x="27368" y="8446"/>
                  </a:cubicBezTo>
                  <a:lnTo>
                    <a:pt x="27368" y="8446"/>
                  </a:lnTo>
                  <a:cubicBezTo>
                    <a:pt x="26282" y="8865"/>
                    <a:pt x="25307" y="9025"/>
                    <a:pt x="24379" y="9025"/>
                  </a:cubicBezTo>
                  <a:cubicBezTo>
                    <a:pt x="21406" y="9025"/>
                    <a:pt x="18914" y="7386"/>
                    <a:pt x="14768" y="7386"/>
                  </a:cubicBezTo>
                  <a:cubicBezTo>
                    <a:pt x="13609" y="7386"/>
                    <a:pt x="12322" y="7514"/>
                    <a:pt x="10859" y="7841"/>
                  </a:cubicBezTo>
                  <a:cubicBezTo>
                    <a:pt x="16343" y="6582"/>
                    <a:pt x="19910" y="4169"/>
                    <a:pt x="21718" y="549"/>
                  </a:cubicBezTo>
                  <a:lnTo>
                    <a:pt x="21718" y="549"/>
                  </a:lnTo>
                  <a:cubicBezTo>
                    <a:pt x="18703" y="3673"/>
                    <a:pt x="15356" y="2194"/>
                    <a:pt x="10038" y="7240"/>
                  </a:cubicBezTo>
                  <a:cubicBezTo>
                    <a:pt x="12175" y="4112"/>
                    <a:pt x="11793" y="1975"/>
                    <a:pt x="13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7"/>
            <p:cNvSpPr/>
            <p:nvPr/>
          </p:nvSpPr>
          <p:spPr>
            <a:xfrm>
              <a:off x="2777600" y="2015575"/>
              <a:ext cx="1236725" cy="1099600"/>
            </a:xfrm>
            <a:custGeom>
              <a:avLst/>
              <a:gdLst/>
              <a:ahLst/>
              <a:cxnLst/>
              <a:rect l="l" t="t" r="r" b="b"/>
              <a:pathLst>
                <a:path w="49469" h="43984" extrusionOk="0">
                  <a:moveTo>
                    <a:pt x="21938" y="0"/>
                  </a:moveTo>
                  <a:cubicBezTo>
                    <a:pt x="17879" y="3892"/>
                    <a:pt x="15686" y="8718"/>
                    <a:pt x="14098" y="13821"/>
                  </a:cubicBezTo>
                  <a:cubicBezTo>
                    <a:pt x="11575" y="12447"/>
                    <a:pt x="5375" y="12009"/>
                    <a:pt x="1207" y="11680"/>
                  </a:cubicBezTo>
                  <a:cubicBezTo>
                    <a:pt x="1155" y="11680"/>
                    <a:pt x="1045" y="11627"/>
                    <a:pt x="988" y="11627"/>
                  </a:cubicBezTo>
                  <a:lnTo>
                    <a:pt x="1" y="14369"/>
                  </a:lnTo>
                  <a:cubicBezTo>
                    <a:pt x="497" y="14259"/>
                    <a:pt x="988" y="14150"/>
                    <a:pt x="1427" y="14093"/>
                  </a:cubicBezTo>
                  <a:cubicBezTo>
                    <a:pt x="3269" y="13732"/>
                    <a:pt x="4936" y="13569"/>
                    <a:pt x="6460" y="13569"/>
                  </a:cubicBezTo>
                  <a:cubicBezTo>
                    <a:pt x="9108" y="13569"/>
                    <a:pt x="11323" y="14061"/>
                    <a:pt x="13273" y="14860"/>
                  </a:cubicBezTo>
                  <a:cubicBezTo>
                    <a:pt x="9271" y="16944"/>
                    <a:pt x="4884" y="23144"/>
                    <a:pt x="4116" y="26763"/>
                  </a:cubicBezTo>
                  <a:cubicBezTo>
                    <a:pt x="6200" y="22815"/>
                    <a:pt x="9491" y="21937"/>
                    <a:pt x="13988" y="17221"/>
                  </a:cubicBezTo>
                  <a:lnTo>
                    <a:pt x="13988" y="17221"/>
                  </a:lnTo>
                  <a:cubicBezTo>
                    <a:pt x="10149" y="23745"/>
                    <a:pt x="10421" y="33068"/>
                    <a:pt x="13001" y="41132"/>
                  </a:cubicBezTo>
                  <a:cubicBezTo>
                    <a:pt x="12834" y="30273"/>
                    <a:pt x="17717" y="28518"/>
                    <a:pt x="15466" y="17273"/>
                  </a:cubicBezTo>
                  <a:lnTo>
                    <a:pt x="15466" y="17273"/>
                  </a:lnTo>
                  <a:cubicBezTo>
                    <a:pt x="18375" y="29119"/>
                    <a:pt x="27150" y="41514"/>
                    <a:pt x="31700" y="43984"/>
                  </a:cubicBezTo>
                  <a:cubicBezTo>
                    <a:pt x="27150" y="39868"/>
                    <a:pt x="26983" y="28132"/>
                    <a:pt x="18595" y="18699"/>
                  </a:cubicBezTo>
                  <a:lnTo>
                    <a:pt x="18595" y="18699"/>
                  </a:lnTo>
                  <a:cubicBezTo>
                    <a:pt x="27422" y="27970"/>
                    <a:pt x="38447" y="33125"/>
                    <a:pt x="49469" y="38280"/>
                  </a:cubicBezTo>
                  <a:cubicBezTo>
                    <a:pt x="39873" y="33397"/>
                    <a:pt x="39158" y="25609"/>
                    <a:pt x="23364" y="17822"/>
                  </a:cubicBezTo>
                  <a:lnTo>
                    <a:pt x="23364" y="17822"/>
                  </a:lnTo>
                  <a:cubicBezTo>
                    <a:pt x="27172" y="19378"/>
                    <a:pt x="30622" y="20071"/>
                    <a:pt x="33784" y="20071"/>
                  </a:cubicBezTo>
                  <a:cubicBezTo>
                    <a:pt x="39090" y="20071"/>
                    <a:pt x="43585" y="18120"/>
                    <a:pt x="47604" y="15027"/>
                  </a:cubicBezTo>
                  <a:lnTo>
                    <a:pt x="47604" y="15027"/>
                  </a:lnTo>
                  <a:cubicBezTo>
                    <a:pt x="45621" y="15816"/>
                    <a:pt x="43843" y="16115"/>
                    <a:pt x="42149" y="16115"/>
                  </a:cubicBezTo>
                  <a:cubicBezTo>
                    <a:pt x="36886" y="16115"/>
                    <a:pt x="32430" y="13233"/>
                    <a:pt x="25121" y="13233"/>
                  </a:cubicBezTo>
                  <a:cubicBezTo>
                    <a:pt x="23040" y="13233"/>
                    <a:pt x="20727" y="13467"/>
                    <a:pt x="18099" y="14067"/>
                  </a:cubicBezTo>
                  <a:lnTo>
                    <a:pt x="18099" y="14067"/>
                  </a:lnTo>
                  <a:cubicBezTo>
                    <a:pt x="27855" y="11813"/>
                    <a:pt x="34182" y="7378"/>
                    <a:pt x="37403" y="930"/>
                  </a:cubicBezTo>
                  <a:lnTo>
                    <a:pt x="37403" y="930"/>
                  </a:lnTo>
                  <a:cubicBezTo>
                    <a:pt x="32086" y="6524"/>
                    <a:pt x="25996" y="3892"/>
                    <a:pt x="16454" y="12996"/>
                  </a:cubicBezTo>
                  <a:cubicBezTo>
                    <a:pt x="20293" y="7349"/>
                    <a:pt x="19634" y="3510"/>
                    <a:pt x="219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7"/>
            <p:cNvSpPr/>
            <p:nvPr/>
          </p:nvSpPr>
          <p:spPr>
            <a:xfrm>
              <a:off x="2683075" y="1660400"/>
              <a:ext cx="160375" cy="2214350"/>
            </a:xfrm>
            <a:custGeom>
              <a:avLst/>
              <a:gdLst/>
              <a:ahLst/>
              <a:cxnLst/>
              <a:rect l="l" t="t" r="r" b="b"/>
              <a:pathLst>
                <a:path w="6415" h="88574" extrusionOk="0">
                  <a:moveTo>
                    <a:pt x="930" y="1"/>
                  </a:moveTo>
                  <a:cubicBezTo>
                    <a:pt x="930" y="111"/>
                    <a:pt x="1040" y="497"/>
                    <a:pt x="1207" y="1098"/>
                  </a:cubicBezTo>
                  <a:cubicBezTo>
                    <a:pt x="1865" y="3897"/>
                    <a:pt x="2027" y="11685"/>
                    <a:pt x="3071" y="21389"/>
                  </a:cubicBezTo>
                  <a:cubicBezTo>
                    <a:pt x="3181" y="22267"/>
                    <a:pt x="3233" y="23201"/>
                    <a:pt x="3343" y="24132"/>
                  </a:cubicBezTo>
                  <a:cubicBezTo>
                    <a:pt x="3672" y="27861"/>
                    <a:pt x="3291" y="30989"/>
                    <a:pt x="3291" y="35047"/>
                  </a:cubicBezTo>
                  <a:cubicBezTo>
                    <a:pt x="3291" y="37513"/>
                    <a:pt x="3233" y="39983"/>
                    <a:pt x="3181" y="42449"/>
                  </a:cubicBezTo>
                  <a:cubicBezTo>
                    <a:pt x="3124" y="43164"/>
                    <a:pt x="3124" y="43875"/>
                    <a:pt x="3071" y="44590"/>
                  </a:cubicBezTo>
                  <a:cubicBezTo>
                    <a:pt x="2961" y="48043"/>
                    <a:pt x="3071" y="52211"/>
                    <a:pt x="2904" y="55392"/>
                  </a:cubicBezTo>
                  <a:cubicBezTo>
                    <a:pt x="2904" y="55721"/>
                    <a:pt x="2852" y="56050"/>
                    <a:pt x="2852" y="56379"/>
                  </a:cubicBezTo>
                  <a:cubicBezTo>
                    <a:pt x="2742" y="57971"/>
                    <a:pt x="2575" y="59669"/>
                    <a:pt x="2523" y="61152"/>
                  </a:cubicBezTo>
                  <a:lnTo>
                    <a:pt x="2523" y="61701"/>
                  </a:lnTo>
                  <a:cubicBezTo>
                    <a:pt x="2246" y="67295"/>
                    <a:pt x="548" y="80180"/>
                    <a:pt x="0" y="87806"/>
                  </a:cubicBezTo>
                  <a:lnTo>
                    <a:pt x="4387" y="88573"/>
                  </a:lnTo>
                  <a:cubicBezTo>
                    <a:pt x="4769" y="80948"/>
                    <a:pt x="5537" y="66908"/>
                    <a:pt x="5647" y="61701"/>
                  </a:cubicBezTo>
                  <a:cubicBezTo>
                    <a:pt x="5647" y="61534"/>
                    <a:pt x="5704" y="61372"/>
                    <a:pt x="5704" y="61205"/>
                  </a:cubicBezTo>
                  <a:cubicBezTo>
                    <a:pt x="5813" y="56269"/>
                    <a:pt x="5976" y="51114"/>
                    <a:pt x="6195" y="47604"/>
                  </a:cubicBezTo>
                  <a:cubicBezTo>
                    <a:pt x="6305" y="45959"/>
                    <a:pt x="6362" y="43712"/>
                    <a:pt x="6414" y="41023"/>
                  </a:cubicBezTo>
                  <a:lnTo>
                    <a:pt x="6414" y="39764"/>
                  </a:lnTo>
                  <a:cubicBezTo>
                    <a:pt x="6414" y="36197"/>
                    <a:pt x="6305" y="31976"/>
                    <a:pt x="6033" y="27589"/>
                  </a:cubicBezTo>
                  <a:cubicBezTo>
                    <a:pt x="5976" y="26931"/>
                    <a:pt x="5923" y="26216"/>
                    <a:pt x="5866" y="25505"/>
                  </a:cubicBezTo>
                  <a:cubicBezTo>
                    <a:pt x="5265" y="16620"/>
                    <a:pt x="3949" y="7297"/>
                    <a:pt x="1588" y="1045"/>
                  </a:cubicBezTo>
                  <a:cubicBezTo>
                    <a:pt x="1588" y="988"/>
                    <a:pt x="1588" y="935"/>
                    <a:pt x="1536" y="878"/>
                  </a:cubicBezTo>
                  <a:cubicBezTo>
                    <a:pt x="1369" y="497"/>
                    <a:pt x="1097" y="440"/>
                    <a:pt x="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7"/>
            <p:cNvSpPr/>
            <p:nvPr/>
          </p:nvSpPr>
          <p:spPr>
            <a:xfrm>
              <a:off x="2007075" y="1017450"/>
              <a:ext cx="1035225" cy="1029625"/>
            </a:xfrm>
            <a:custGeom>
              <a:avLst/>
              <a:gdLst/>
              <a:ahLst/>
              <a:cxnLst/>
              <a:rect l="l" t="t" r="r" b="b"/>
              <a:pathLst>
                <a:path w="41409" h="41185" extrusionOk="0">
                  <a:moveTo>
                    <a:pt x="24021" y="0"/>
                  </a:moveTo>
                  <a:lnTo>
                    <a:pt x="24021" y="0"/>
                  </a:lnTo>
                  <a:cubicBezTo>
                    <a:pt x="20512" y="6524"/>
                    <a:pt x="19691" y="13711"/>
                    <a:pt x="25009" y="22376"/>
                  </a:cubicBezTo>
                  <a:cubicBezTo>
                    <a:pt x="15633" y="9157"/>
                    <a:pt x="8446" y="9652"/>
                    <a:pt x="2633" y="1645"/>
                  </a:cubicBezTo>
                  <a:lnTo>
                    <a:pt x="2633" y="1645"/>
                  </a:lnTo>
                  <a:cubicBezTo>
                    <a:pt x="8942" y="10912"/>
                    <a:pt x="15247" y="20235"/>
                    <a:pt x="24956" y="26925"/>
                  </a:cubicBezTo>
                  <a:cubicBezTo>
                    <a:pt x="15137" y="20621"/>
                    <a:pt x="4445" y="22156"/>
                    <a:pt x="1" y="18537"/>
                  </a:cubicBezTo>
                  <a:lnTo>
                    <a:pt x="1" y="18537"/>
                  </a:lnTo>
                  <a:cubicBezTo>
                    <a:pt x="2909" y="22376"/>
                    <a:pt x="15466" y="28518"/>
                    <a:pt x="26601" y="29505"/>
                  </a:cubicBezTo>
                  <a:cubicBezTo>
                    <a:pt x="26134" y="29485"/>
                    <a:pt x="25686" y="29475"/>
                    <a:pt x="25256" y="29475"/>
                  </a:cubicBezTo>
                  <a:cubicBezTo>
                    <a:pt x="22153" y="29475"/>
                    <a:pt x="19973" y="29980"/>
                    <a:pt x="18046" y="30655"/>
                  </a:cubicBezTo>
                  <a:lnTo>
                    <a:pt x="17550" y="30821"/>
                  </a:lnTo>
                  <a:cubicBezTo>
                    <a:pt x="13988" y="32247"/>
                    <a:pt x="11298" y="34331"/>
                    <a:pt x="5265" y="35152"/>
                  </a:cubicBezTo>
                  <a:cubicBezTo>
                    <a:pt x="7146" y="35441"/>
                    <a:pt x="9081" y="35593"/>
                    <a:pt x="11012" y="35593"/>
                  </a:cubicBezTo>
                  <a:cubicBezTo>
                    <a:pt x="13473" y="35593"/>
                    <a:pt x="15930" y="35346"/>
                    <a:pt x="18265" y="34823"/>
                  </a:cubicBezTo>
                  <a:cubicBezTo>
                    <a:pt x="18976" y="34660"/>
                    <a:pt x="19634" y="34494"/>
                    <a:pt x="20349" y="34274"/>
                  </a:cubicBezTo>
                  <a:cubicBezTo>
                    <a:pt x="22762" y="33507"/>
                    <a:pt x="25009" y="32357"/>
                    <a:pt x="26873" y="30874"/>
                  </a:cubicBezTo>
                  <a:lnTo>
                    <a:pt x="26873" y="30874"/>
                  </a:lnTo>
                  <a:cubicBezTo>
                    <a:pt x="24956" y="33344"/>
                    <a:pt x="23969" y="35371"/>
                    <a:pt x="22982" y="37126"/>
                  </a:cubicBezTo>
                  <a:cubicBezTo>
                    <a:pt x="22267" y="38333"/>
                    <a:pt x="21608" y="39377"/>
                    <a:pt x="20678" y="40307"/>
                  </a:cubicBezTo>
                  <a:cubicBezTo>
                    <a:pt x="20349" y="40636"/>
                    <a:pt x="20020" y="40912"/>
                    <a:pt x="19581" y="41184"/>
                  </a:cubicBezTo>
                  <a:cubicBezTo>
                    <a:pt x="19963" y="41075"/>
                    <a:pt x="20402" y="40855"/>
                    <a:pt x="20841" y="40583"/>
                  </a:cubicBezTo>
                  <a:cubicBezTo>
                    <a:pt x="21775" y="39978"/>
                    <a:pt x="22872" y="39158"/>
                    <a:pt x="23912" y="38170"/>
                  </a:cubicBezTo>
                  <a:cubicBezTo>
                    <a:pt x="26272" y="35977"/>
                    <a:pt x="28519" y="33015"/>
                    <a:pt x="29396" y="30602"/>
                  </a:cubicBezTo>
                  <a:cubicBezTo>
                    <a:pt x="29396" y="30545"/>
                    <a:pt x="29453" y="30492"/>
                    <a:pt x="29453" y="30435"/>
                  </a:cubicBezTo>
                  <a:cubicBezTo>
                    <a:pt x="29563" y="30383"/>
                    <a:pt x="29615" y="30326"/>
                    <a:pt x="29725" y="30273"/>
                  </a:cubicBezTo>
                  <a:cubicBezTo>
                    <a:pt x="34003" y="28079"/>
                    <a:pt x="38447" y="25337"/>
                    <a:pt x="41409" y="21169"/>
                  </a:cubicBezTo>
                  <a:lnTo>
                    <a:pt x="41409" y="21169"/>
                  </a:lnTo>
                  <a:cubicBezTo>
                    <a:pt x="38500" y="23745"/>
                    <a:pt x="34937" y="23692"/>
                    <a:pt x="30383" y="27970"/>
                  </a:cubicBezTo>
                  <a:cubicBezTo>
                    <a:pt x="37293" y="18041"/>
                    <a:pt x="33950" y="12886"/>
                    <a:pt x="38337" y="7239"/>
                  </a:cubicBezTo>
                  <a:lnTo>
                    <a:pt x="38337" y="7239"/>
                  </a:lnTo>
                  <a:cubicBezTo>
                    <a:pt x="32926" y="11064"/>
                    <a:pt x="29806" y="17501"/>
                    <a:pt x="29132" y="26660"/>
                  </a:cubicBezTo>
                  <a:lnTo>
                    <a:pt x="29132" y="26660"/>
                  </a:lnTo>
                  <a:cubicBezTo>
                    <a:pt x="30123" y="12708"/>
                    <a:pt x="21890" y="9519"/>
                    <a:pt x="24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7"/>
            <p:cNvSpPr/>
            <p:nvPr/>
          </p:nvSpPr>
          <p:spPr>
            <a:xfrm>
              <a:off x="2203200" y="3564875"/>
              <a:ext cx="1072175" cy="1026875"/>
            </a:xfrm>
            <a:custGeom>
              <a:avLst/>
              <a:gdLst/>
              <a:ahLst/>
              <a:cxnLst/>
              <a:rect l="l" t="t" r="r" b="b"/>
              <a:pathLst>
                <a:path w="42887" h="41075" extrusionOk="0">
                  <a:moveTo>
                    <a:pt x="0" y="0"/>
                  </a:moveTo>
                  <a:lnTo>
                    <a:pt x="163" y="820"/>
                  </a:lnTo>
                  <a:cubicBezTo>
                    <a:pt x="601" y="2904"/>
                    <a:pt x="987" y="4936"/>
                    <a:pt x="1369" y="7020"/>
                  </a:cubicBezTo>
                  <a:cubicBezTo>
                    <a:pt x="3453" y="17550"/>
                    <a:pt x="5484" y="28079"/>
                    <a:pt x="7568" y="38552"/>
                  </a:cubicBezTo>
                  <a:cubicBezTo>
                    <a:pt x="7840" y="40035"/>
                    <a:pt x="9104" y="41075"/>
                    <a:pt x="10583" y="41075"/>
                  </a:cubicBezTo>
                  <a:lnTo>
                    <a:pt x="32300" y="41075"/>
                  </a:lnTo>
                  <a:cubicBezTo>
                    <a:pt x="33783" y="41075"/>
                    <a:pt x="35042" y="40035"/>
                    <a:pt x="35371" y="38552"/>
                  </a:cubicBezTo>
                  <a:cubicBezTo>
                    <a:pt x="37403" y="28079"/>
                    <a:pt x="39430" y="17550"/>
                    <a:pt x="41514" y="7020"/>
                  </a:cubicBezTo>
                  <a:cubicBezTo>
                    <a:pt x="41900" y="4936"/>
                    <a:pt x="42338" y="2904"/>
                    <a:pt x="42720" y="820"/>
                  </a:cubicBezTo>
                  <a:lnTo>
                    <a:pt x="428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7"/>
            <p:cNvSpPr/>
            <p:nvPr/>
          </p:nvSpPr>
          <p:spPr>
            <a:xfrm>
              <a:off x="2162050" y="3530525"/>
              <a:ext cx="1154475" cy="155025"/>
            </a:xfrm>
            <a:custGeom>
              <a:avLst/>
              <a:gdLst/>
              <a:ahLst/>
              <a:cxnLst/>
              <a:rect l="l" t="t" r="r" b="b"/>
              <a:pathLst>
                <a:path w="46179" h="6201" extrusionOk="0">
                  <a:moveTo>
                    <a:pt x="1" y="1"/>
                  </a:moveTo>
                  <a:lnTo>
                    <a:pt x="1" y="6200"/>
                  </a:lnTo>
                  <a:lnTo>
                    <a:pt x="46178" y="6200"/>
                  </a:lnTo>
                  <a:lnTo>
                    <a:pt x="461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7"/>
            <p:cNvSpPr/>
            <p:nvPr/>
          </p:nvSpPr>
          <p:spPr>
            <a:xfrm>
              <a:off x="1433975" y="3950075"/>
              <a:ext cx="123425" cy="623900"/>
            </a:xfrm>
            <a:custGeom>
              <a:avLst/>
              <a:gdLst/>
              <a:ahLst/>
              <a:cxnLst/>
              <a:rect l="l" t="t" r="r" b="b"/>
              <a:pathLst>
                <a:path w="4937" h="24956" extrusionOk="0">
                  <a:moveTo>
                    <a:pt x="330" y="1"/>
                  </a:moveTo>
                  <a:cubicBezTo>
                    <a:pt x="167" y="1"/>
                    <a:pt x="1" y="167"/>
                    <a:pt x="1" y="330"/>
                  </a:cubicBezTo>
                  <a:cubicBezTo>
                    <a:pt x="1" y="496"/>
                    <a:pt x="167" y="659"/>
                    <a:pt x="330" y="659"/>
                  </a:cubicBezTo>
                  <a:lnTo>
                    <a:pt x="439" y="659"/>
                  </a:lnTo>
                  <a:lnTo>
                    <a:pt x="439" y="22925"/>
                  </a:lnTo>
                  <a:cubicBezTo>
                    <a:pt x="439" y="23311"/>
                    <a:pt x="549" y="23640"/>
                    <a:pt x="716" y="23969"/>
                  </a:cubicBezTo>
                  <a:cubicBezTo>
                    <a:pt x="1097" y="24517"/>
                    <a:pt x="1756" y="24956"/>
                    <a:pt x="2471" y="24956"/>
                  </a:cubicBezTo>
                  <a:cubicBezTo>
                    <a:pt x="3620" y="24956"/>
                    <a:pt x="4498" y="24021"/>
                    <a:pt x="4498" y="22925"/>
                  </a:cubicBezTo>
                  <a:lnTo>
                    <a:pt x="4498" y="659"/>
                  </a:lnTo>
                  <a:lnTo>
                    <a:pt x="4607" y="659"/>
                  </a:lnTo>
                  <a:cubicBezTo>
                    <a:pt x="4774" y="659"/>
                    <a:pt x="4936" y="496"/>
                    <a:pt x="4936" y="330"/>
                  </a:cubicBezTo>
                  <a:cubicBezTo>
                    <a:pt x="4936" y="167"/>
                    <a:pt x="4774" y="1"/>
                    <a:pt x="4607" y="1"/>
                  </a:cubicBezTo>
                  <a:close/>
                </a:path>
              </a:pathLst>
            </a:custGeom>
            <a:solidFill>
              <a:srgbClr val="B9C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7"/>
            <p:cNvSpPr/>
            <p:nvPr/>
          </p:nvSpPr>
          <p:spPr>
            <a:xfrm>
              <a:off x="1458650" y="4187325"/>
              <a:ext cx="75500" cy="372950"/>
            </a:xfrm>
            <a:custGeom>
              <a:avLst/>
              <a:gdLst/>
              <a:ahLst/>
              <a:cxnLst/>
              <a:rect l="l" t="t" r="r" b="b"/>
              <a:pathLst>
                <a:path w="3020" h="14918" extrusionOk="0">
                  <a:moveTo>
                    <a:pt x="1" y="0"/>
                  </a:moveTo>
                  <a:lnTo>
                    <a:pt x="1" y="13382"/>
                  </a:lnTo>
                  <a:cubicBezTo>
                    <a:pt x="1" y="14202"/>
                    <a:pt x="659" y="14917"/>
                    <a:pt x="1484" y="14917"/>
                  </a:cubicBezTo>
                  <a:cubicBezTo>
                    <a:pt x="2304" y="14917"/>
                    <a:pt x="3019" y="14202"/>
                    <a:pt x="3019" y="13382"/>
                  </a:cubicBezTo>
                  <a:lnTo>
                    <a:pt x="30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7"/>
            <p:cNvSpPr/>
            <p:nvPr/>
          </p:nvSpPr>
          <p:spPr>
            <a:xfrm>
              <a:off x="1549150" y="3950075"/>
              <a:ext cx="8250" cy="11000"/>
            </a:xfrm>
            <a:custGeom>
              <a:avLst/>
              <a:gdLst/>
              <a:ahLst/>
              <a:cxnLst/>
              <a:rect l="l" t="t" r="r" b="b"/>
              <a:pathLst>
                <a:path w="330" h="440" extrusionOk="0">
                  <a:moveTo>
                    <a:pt x="329" y="330"/>
                  </a:moveTo>
                  <a:lnTo>
                    <a:pt x="329" y="330"/>
                  </a:lnTo>
                  <a:lnTo>
                    <a:pt x="329" y="439"/>
                  </a:lnTo>
                  <a:lnTo>
                    <a:pt x="329" y="387"/>
                  </a:lnTo>
                  <a:lnTo>
                    <a:pt x="329" y="330"/>
                  </a:lnTo>
                  <a:close/>
                  <a:moveTo>
                    <a:pt x="329" y="277"/>
                  </a:moveTo>
                  <a:lnTo>
                    <a:pt x="329" y="277"/>
                  </a:lnTo>
                  <a:lnTo>
                    <a:pt x="329" y="277"/>
                  </a:lnTo>
                  <a:close/>
                  <a:moveTo>
                    <a:pt x="329" y="277"/>
                  </a:moveTo>
                  <a:lnTo>
                    <a:pt x="329" y="277"/>
                  </a:lnTo>
                  <a:lnTo>
                    <a:pt x="329" y="277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5D8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7"/>
            <p:cNvSpPr/>
            <p:nvPr/>
          </p:nvSpPr>
          <p:spPr>
            <a:xfrm>
              <a:off x="1451850" y="3950075"/>
              <a:ext cx="105550" cy="623900"/>
            </a:xfrm>
            <a:custGeom>
              <a:avLst/>
              <a:gdLst/>
              <a:ahLst/>
              <a:cxnLst/>
              <a:rect l="l" t="t" r="r" b="b"/>
              <a:pathLst>
                <a:path w="4222" h="24956" extrusionOk="0">
                  <a:moveTo>
                    <a:pt x="2743" y="1"/>
                  </a:moveTo>
                  <a:lnTo>
                    <a:pt x="2743" y="2743"/>
                  </a:lnTo>
                  <a:lnTo>
                    <a:pt x="3783" y="2743"/>
                  </a:lnTo>
                  <a:lnTo>
                    <a:pt x="3783" y="659"/>
                  </a:lnTo>
                  <a:lnTo>
                    <a:pt x="3892" y="659"/>
                  </a:lnTo>
                  <a:cubicBezTo>
                    <a:pt x="4002" y="659"/>
                    <a:pt x="4169" y="549"/>
                    <a:pt x="4221" y="439"/>
                  </a:cubicBezTo>
                  <a:lnTo>
                    <a:pt x="4221" y="330"/>
                  </a:lnTo>
                  <a:lnTo>
                    <a:pt x="4221" y="277"/>
                  </a:lnTo>
                  <a:cubicBezTo>
                    <a:pt x="4221" y="167"/>
                    <a:pt x="4112" y="1"/>
                    <a:pt x="3949" y="1"/>
                  </a:cubicBezTo>
                  <a:close/>
                  <a:moveTo>
                    <a:pt x="2796" y="4169"/>
                  </a:moveTo>
                  <a:lnTo>
                    <a:pt x="2796" y="9490"/>
                  </a:lnTo>
                  <a:lnTo>
                    <a:pt x="3291" y="9490"/>
                  </a:lnTo>
                  <a:lnTo>
                    <a:pt x="3291" y="22872"/>
                  </a:lnTo>
                  <a:cubicBezTo>
                    <a:pt x="3291" y="23692"/>
                    <a:pt x="2576" y="24407"/>
                    <a:pt x="1756" y="24407"/>
                  </a:cubicBezTo>
                  <a:cubicBezTo>
                    <a:pt x="1589" y="24407"/>
                    <a:pt x="1427" y="24350"/>
                    <a:pt x="1317" y="24298"/>
                  </a:cubicBezTo>
                  <a:lnTo>
                    <a:pt x="1098" y="24298"/>
                  </a:lnTo>
                  <a:cubicBezTo>
                    <a:pt x="712" y="24298"/>
                    <a:pt x="330" y="24188"/>
                    <a:pt x="1" y="23969"/>
                  </a:cubicBezTo>
                  <a:lnTo>
                    <a:pt x="1" y="23969"/>
                  </a:lnTo>
                  <a:cubicBezTo>
                    <a:pt x="382" y="24517"/>
                    <a:pt x="1041" y="24956"/>
                    <a:pt x="1756" y="24956"/>
                  </a:cubicBezTo>
                  <a:cubicBezTo>
                    <a:pt x="2905" y="24956"/>
                    <a:pt x="3783" y="24021"/>
                    <a:pt x="3783" y="22925"/>
                  </a:cubicBezTo>
                  <a:lnTo>
                    <a:pt x="3783" y="4169"/>
                  </a:lnTo>
                  <a:close/>
                </a:path>
              </a:pathLst>
            </a:custGeom>
            <a:solidFill>
              <a:srgbClr val="9DB0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7"/>
            <p:cNvSpPr/>
            <p:nvPr/>
          </p:nvSpPr>
          <p:spPr>
            <a:xfrm>
              <a:off x="1221525" y="3950075"/>
              <a:ext cx="123425" cy="623900"/>
            </a:xfrm>
            <a:custGeom>
              <a:avLst/>
              <a:gdLst/>
              <a:ahLst/>
              <a:cxnLst/>
              <a:rect l="l" t="t" r="r" b="b"/>
              <a:pathLst>
                <a:path w="4937" h="24956" extrusionOk="0">
                  <a:moveTo>
                    <a:pt x="329" y="1"/>
                  </a:moveTo>
                  <a:cubicBezTo>
                    <a:pt x="110" y="1"/>
                    <a:pt x="0" y="167"/>
                    <a:pt x="0" y="330"/>
                  </a:cubicBezTo>
                  <a:cubicBezTo>
                    <a:pt x="0" y="496"/>
                    <a:pt x="110" y="659"/>
                    <a:pt x="329" y="659"/>
                  </a:cubicBezTo>
                  <a:lnTo>
                    <a:pt x="439" y="659"/>
                  </a:lnTo>
                  <a:lnTo>
                    <a:pt x="439" y="22925"/>
                  </a:lnTo>
                  <a:cubicBezTo>
                    <a:pt x="439" y="23311"/>
                    <a:pt x="492" y="23640"/>
                    <a:pt x="711" y="23969"/>
                  </a:cubicBezTo>
                  <a:cubicBezTo>
                    <a:pt x="1040" y="24517"/>
                    <a:pt x="1698" y="24956"/>
                    <a:pt x="2466" y="24956"/>
                  </a:cubicBezTo>
                  <a:cubicBezTo>
                    <a:pt x="3563" y="24956"/>
                    <a:pt x="4497" y="24021"/>
                    <a:pt x="4497" y="22925"/>
                  </a:cubicBezTo>
                  <a:lnTo>
                    <a:pt x="4497" y="659"/>
                  </a:lnTo>
                  <a:lnTo>
                    <a:pt x="4607" y="659"/>
                  </a:lnTo>
                  <a:cubicBezTo>
                    <a:pt x="4769" y="659"/>
                    <a:pt x="4936" y="496"/>
                    <a:pt x="4936" y="330"/>
                  </a:cubicBezTo>
                  <a:cubicBezTo>
                    <a:pt x="4936" y="167"/>
                    <a:pt x="4769" y="1"/>
                    <a:pt x="4607" y="1"/>
                  </a:cubicBezTo>
                  <a:close/>
                </a:path>
              </a:pathLst>
            </a:custGeom>
            <a:solidFill>
              <a:srgbClr val="B9C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7"/>
            <p:cNvSpPr/>
            <p:nvPr/>
          </p:nvSpPr>
          <p:spPr>
            <a:xfrm>
              <a:off x="1244775" y="4187325"/>
              <a:ext cx="75475" cy="372950"/>
            </a:xfrm>
            <a:custGeom>
              <a:avLst/>
              <a:gdLst/>
              <a:ahLst/>
              <a:cxnLst/>
              <a:rect l="l" t="t" r="r" b="b"/>
              <a:pathLst>
                <a:path w="3019" h="14918" extrusionOk="0">
                  <a:moveTo>
                    <a:pt x="0" y="0"/>
                  </a:moveTo>
                  <a:lnTo>
                    <a:pt x="0" y="13382"/>
                  </a:lnTo>
                  <a:cubicBezTo>
                    <a:pt x="0" y="14202"/>
                    <a:pt x="659" y="14917"/>
                    <a:pt x="1536" y="14917"/>
                  </a:cubicBezTo>
                  <a:cubicBezTo>
                    <a:pt x="2361" y="14917"/>
                    <a:pt x="3019" y="14202"/>
                    <a:pt x="3019" y="13382"/>
                  </a:cubicBezTo>
                  <a:lnTo>
                    <a:pt x="30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7"/>
            <p:cNvSpPr/>
            <p:nvPr/>
          </p:nvSpPr>
          <p:spPr>
            <a:xfrm>
              <a:off x="1343500" y="3955550"/>
              <a:ext cx="1450" cy="5525"/>
            </a:xfrm>
            <a:custGeom>
              <a:avLst/>
              <a:gdLst/>
              <a:ahLst/>
              <a:cxnLst/>
              <a:rect l="l" t="t" r="r" b="b"/>
              <a:pathLst>
                <a:path w="58" h="22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6" y="17"/>
                    <a:pt x="31" y="40"/>
                  </a:cubicBezTo>
                  <a:lnTo>
                    <a:pt x="31" y="40"/>
                  </a:lnTo>
                  <a:cubicBezTo>
                    <a:pt x="23" y="27"/>
                    <a:pt x="13" y="14"/>
                    <a:pt x="0" y="1"/>
                  </a:cubicBezTo>
                  <a:close/>
                  <a:moveTo>
                    <a:pt x="31" y="40"/>
                  </a:moveTo>
                  <a:cubicBezTo>
                    <a:pt x="48" y="68"/>
                    <a:pt x="54" y="95"/>
                    <a:pt x="56" y="123"/>
                  </a:cubicBezTo>
                  <a:lnTo>
                    <a:pt x="56" y="123"/>
                  </a:lnTo>
                  <a:cubicBezTo>
                    <a:pt x="57" y="119"/>
                    <a:pt x="57" y="115"/>
                    <a:pt x="57" y="111"/>
                  </a:cubicBezTo>
                  <a:cubicBezTo>
                    <a:pt x="57" y="86"/>
                    <a:pt x="45" y="60"/>
                    <a:pt x="31" y="40"/>
                  </a:cubicBezTo>
                  <a:close/>
                  <a:moveTo>
                    <a:pt x="56" y="123"/>
                  </a:moveTo>
                  <a:lnTo>
                    <a:pt x="56" y="123"/>
                  </a:lnTo>
                  <a:cubicBezTo>
                    <a:pt x="48" y="168"/>
                    <a:pt x="0" y="172"/>
                    <a:pt x="0" y="220"/>
                  </a:cubicBezTo>
                  <a:lnTo>
                    <a:pt x="0" y="220"/>
                  </a:lnTo>
                  <a:cubicBezTo>
                    <a:pt x="0" y="220"/>
                    <a:pt x="0" y="168"/>
                    <a:pt x="57" y="168"/>
                  </a:cubicBezTo>
                  <a:cubicBezTo>
                    <a:pt x="57" y="153"/>
                    <a:pt x="57" y="138"/>
                    <a:pt x="56" y="123"/>
                  </a:cubicBezTo>
                  <a:close/>
                </a:path>
              </a:pathLst>
            </a:custGeom>
            <a:solidFill>
              <a:srgbClr val="D5D8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7"/>
            <p:cNvSpPr/>
            <p:nvPr/>
          </p:nvSpPr>
          <p:spPr>
            <a:xfrm>
              <a:off x="1239300" y="3950075"/>
              <a:ext cx="105650" cy="623900"/>
            </a:xfrm>
            <a:custGeom>
              <a:avLst/>
              <a:gdLst/>
              <a:ahLst/>
              <a:cxnLst/>
              <a:rect l="l" t="t" r="r" b="b"/>
              <a:pathLst>
                <a:path w="4226" h="24956" extrusionOk="0">
                  <a:moveTo>
                    <a:pt x="2742" y="1"/>
                  </a:moveTo>
                  <a:lnTo>
                    <a:pt x="2742" y="2743"/>
                  </a:lnTo>
                  <a:lnTo>
                    <a:pt x="3786" y="2743"/>
                  </a:lnTo>
                  <a:lnTo>
                    <a:pt x="3786" y="659"/>
                  </a:lnTo>
                  <a:lnTo>
                    <a:pt x="3839" y="659"/>
                  </a:lnTo>
                  <a:cubicBezTo>
                    <a:pt x="4006" y="659"/>
                    <a:pt x="4115" y="549"/>
                    <a:pt x="4168" y="439"/>
                  </a:cubicBezTo>
                  <a:cubicBezTo>
                    <a:pt x="4168" y="387"/>
                    <a:pt x="4225" y="387"/>
                    <a:pt x="4225" y="330"/>
                  </a:cubicBezTo>
                  <a:cubicBezTo>
                    <a:pt x="4225" y="277"/>
                    <a:pt x="4168" y="220"/>
                    <a:pt x="4168" y="220"/>
                  </a:cubicBezTo>
                  <a:lnTo>
                    <a:pt x="4168" y="167"/>
                  </a:lnTo>
                  <a:cubicBezTo>
                    <a:pt x="4115" y="58"/>
                    <a:pt x="4058" y="1"/>
                    <a:pt x="3949" y="1"/>
                  </a:cubicBezTo>
                  <a:close/>
                  <a:moveTo>
                    <a:pt x="2742" y="4169"/>
                  </a:moveTo>
                  <a:lnTo>
                    <a:pt x="2742" y="9490"/>
                  </a:lnTo>
                  <a:lnTo>
                    <a:pt x="3238" y="9490"/>
                  </a:lnTo>
                  <a:lnTo>
                    <a:pt x="3238" y="22872"/>
                  </a:lnTo>
                  <a:cubicBezTo>
                    <a:pt x="3238" y="23692"/>
                    <a:pt x="2580" y="24407"/>
                    <a:pt x="1755" y="24407"/>
                  </a:cubicBezTo>
                  <a:cubicBezTo>
                    <a:pt x="1593" y="24407"/>
                    <a:pt x="1426" y="24350"/>
                    <a:pt x="1264" y="24298"/>
                  </a:cubicBezTo>
                  <a:lnTo>
                    <a:pt x="1097" y="24298"/>
                  </a:lnTo>
                  <a:cubicBezTo>
                    <a:pt x="715" y="24298"/>
                    <a:pt x="276" y="24188"/>
                    <a:pt x="0" y="23969"/>
                  </a:cubicBezTo>
                  <a:lnTo>
                    <a:pt x="0" y="23969"/>
                  </a:lnTo>
                  <a:cubicBezTo>
                    <a:pt x="329" y="24517"/>
                    <a:pt x="987" y="24956"/>
                    <a:pt x="1755" y="24956"/>
                  </a:cubicBezTo>
                  <a:cubicBezTo>
                    <a:pt x="2852" y="24956"/>
                    <a:pt x="3786" y="24021"/>
                    <a:pt x="3786" y="22925"/>
                  </a:cubicBezTo>
                  <a:lnTo>
                    <a:pt x="3786" y="4169"/>
                  </a:lnTo>
                  <a:close/>
                </a:path>
              </a:pathLst>
            </a:custGeom>
            <a:solidFill>
              <a:srgbClr val="9DB0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7"/>
            <p:cNvSpPr/>
            <p:nvPr/>
          </p:nvSpPr>
          <p:spPr>
            <a:xfrm>
              <a:off x="1650600" y="3950075"/>
              <a:ext cx="123425" cy="623900"/>
            </a:xfrm>
            <a:custGeom>
              <a:avLst/>
              <a:gdLst/>
              <a:ahLst/>
              <a:cxnLst/>
              <a:rect l="l" t="t" r="r" b="b"/>
              <a:pathLst>
                <a:path w="4937" h="24956" extrusionOk="0">
                  <a:moveTo>
                    <a:pt x="330" y="1"/>
                  </a:moveTo>
                  <a:cubicBezTo>
                    <a:pt x="167" y="1"/>
                    <a:pt x="1" y="167"/>
                    <a:pt x="1" y="330"/>
                  </a:cubicBezTo>
                  <a:cubicBezTo>
                    <a:pt x="1" y="496"/>
                    <a:pt x="167" y="659"/>
                    <a:pt x="330" y="659"/>
                  </a:cubicBezTo>
                  <a:lnTo>
                    <a:pt x="439" y="659"/>
                  </a:lnTo>
                  <a:lnTo>
                    <a:pt x="439" y="22925"/>
                  </a:lnTo>
                  <a:cubicBezTo>
                    <a:pt x="439" y="23311"/>
                    <a:pt x="549" y="23640"/>
                    <a:pt x="716" y="23969"/>
                  </a:cubicBezTo>
                  <a:cubicBezTo>
                    <a:pt x="1098" y="24517"/>
                    <a:pt x="1756" y="24956"/>
                    <a:pt x="2471" y="24956"/>
                  </a:cubicBezTo>
                  <a:cubicBezTo>
                    <a:pt x="3620" y="24956"/>
                    <a:pt x="4498" y="24021"/>
                    <a:pt x="4498" y="22925"/>
                  </a:cubicBezTo>
                  <a:lnTo>
                    <a:pt x="4498" y="659"/>
                  </a:lnTo>
                  <a:lnTo>
                    <a:pt x="4607" y="659"/>
                  </a:lnTo>
                  <a:cubicBezTo>
                    <a:pt x="4827" y="659"/>
                    <a:pt x="4936" y="496"/>
                    <a:pt x="4936" y="330"/>
                  </a:cubicBezTo>
                  <a:cubicBezTo>
                    <a:pt x="4936" y="167"/>
                    <a:pt x="4827" y="1"/>
                    <a:pt x="4607" y="1"/>
                  </a:cubicBezTo>
                  <a:close/>
                </a:path>
              </a:pathLst>
            </a:custGeom>
            <a:solidFill>
              <a:srgbClr val="B9C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7"/>
            <p:cNvSpPr/>
            <p:nvPr/>
          </p:nvSpPr>
          <p:spPr>
            <a:xfrm>
              <a:off x="1675275" y="4187325"/>
              <a:ext cx="75500" cy="372950"/>
            </a:xfrm>
            <a:custGeom>
              <a:avLst/>
              <a:gdLst/>
              <a:ahLst/>
              <a:cxnLst/>
              <a:rect l="l" t="t" r="r" b="b"/>
              <a:pathLst>
                <a:path w="3020" h="14918" extrusionOk="0">
                  <a:moveTo>
                    <a:pt x="1" y="0"/>
                  </a:moveTo>
                  <a:lnTo>
                    <a:pt x="1" y="13382"/>
                  </a:lnTo>
                  <a:cubicBezTo>
                    <a:pt x="1" y="14202"/>
                    <a:pt x="659" y="14917"/>
                    <a:pt x="1484" y="14917"/>
                  </a:cubicBezTo>
                  <a:cubicBezTo>
                    <a:pt x="2361" y="14917"/>
                    <a:pt x="3019" y="14202"/>
                    <a:pt x="3019" y="13382"/>
                  </a:cubicBezTo>
                  <a:lnTo>
                    <a:pt x="30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7"/>
            <p:cNvSpPr/>
            <p:nvPr/>
          </p:nvSpPr>
          <p:spPr>
            <a:xfrm>
              <a:off x="1765775" y="3950075"/>
              <a:ext cx="8250" cy="11000"/>
            </a:xfrm>
            <a:custGeom>
              <a:avLst/>
              <a:gdLst/>
              <a:ahLst/>
              <a:cxnLst/>
              <a:rect l="l" t="t" r="r" b="b"/>
              <a:pathLst>
                <a:path w="330" h="440" extrusionOk="0">
                  <a:moveTo>
                    <a:pt x="329" y="387"/>
                  </a:moveTo>
                  <a:lnTo>
                    <a:pt x="329" y="439"/>
                  </a:lnTo>
                  <a:lnTo>
                    <a:pt x="329" y="387"/>
                  </a:lnTo>
                  <a:lnTo>
                    <a:pt x="329" y="387"/>
                  </a:lnTo>
                  <a:close/>
                  <a:moveTo>
                    <a:pt x="220" y="58"/>
                  </a:moveTo>
                  <a:lnTo>
                    <a:pt x="220" y="58"/>
                  </a:lnTo>
                  <a:lnTo>
                    <a:pt x="220" y="58"/>
                  </a:lnTo>
                  <a:close/>
                  <a:moveTo>
                    <a:pt x="220" y="58"/>
                  </a:moveTo>
                  <a:lnTo>
                    <a:pt x="220" y="58"/>
                  </a:lnTo>
                  <a:lnTo>
                    <a:pt x="220" y="58"/>
                  </a:lnTo>
                  <a:close/>
                  <a:moveTo>
                    <a:pt x="220" y="58"/>
                  </a:moveTo>
                  <a:lnTo>
                    <a:pt x="220" y="58"/>
                  </a:lnTo>
                  <a:lnTo>
                    <a:pt x="220" y="58"/>
                  </a:lnTo>
                  <a:close/>
                  <a:moveTo>
                    <a:pt x="167" y="58"/>
                  </a:moveTo>
                  <a:lnTo>
                    <a:pt x="167" y="58"/>
                  </a:lnTo>
                  <a:lnTo>
                    <a:pt x="167" y="58"/>
                  </a:lnTo>
                  <a:close/>
                  <a:moveTo>
                    <a:pt x="167" y="58"/>
                  </a:moveTo>
                  <a:lnTo>
                    <a:pt x="167" y="58"/>
                  </a:lnTo>
                  <a:lnTo>
                    <a:pt x="167" y="58"/>
                  </a:lnTo>
                  <a:close/>
                  <a:moveTo>
                    <a:pt x="167" y="58"/>
                  </a:moveTo>
                  <a:lnTo>
                    <a:pt x="167" y="58"/>
                  </a:lnTo>
                  <a:lnTo>
                    <a:pt x="167" y="58"/>
                  </a:lnTo>
                  <a:close/>
                  <a:moveTo>
                    <a:pt x="167" y="58"/>
                  </a:moveTo>
                  <a:lnTo>
                    <a:pt x="167" y="58"/>
                  </a:lnTo>
                  <a:lnTo>
                    <a:pt x="167" y="58"/>
                  </a:lnTo>
                  <a:close/>
                  <a:moveTo>
                    <a:pt x="167" y="58"/>
                  </a:moveTo>
                  <a:lnTo>
                    <a:pt x="167" y="58"/>
                  </a:lnTo>
                  <a:lnTo>
                    <a:pt x="167" y="58"/>
                  </a:lnTo>
                  <a:close/>
                  <a:moveTo>
                    <a:pt x="167" y="58"/>
                  </a:moveTo>
                  <a:lnTo>
                    <a:pt x="167" y="58"/>
                  </a:lnTo>
                  <a:lnTo>
                    <a:pt x="167" y="58"/>
                  </a:lnTo>
                  <a:close/>
                  <a:moveTo>
                    <a:pt x="167" y="58"/>
                  </a:moveTo>
                  <a:lnTo>
                    <a:pt x="167" y="58"/>
                  </a:lnTo>
                  <a:lnTo>
                    <a:pt x="167" y="58"/>
                  </a:lnTo>
                  <a:close/>
                  <a:moveTo>
                    <a:pt x="167" y="58"/>
                  </a:moveTo>
                  <a:lnTo>
                    <a:pt x="167" y="58"/>
                  </a:lnTo>
                  <a:lnTo>
                    <a:pt x="167" y="58"/>
                  </a:lnTo>
                  <a:close/>
                  <a:moveTo>
                    <a:pt x="167" y="58"/>
                  </a:moveTo>
                  <a:lnTo>
                    <a:pt x="167" y="58"/>
                  </a:lnTo>
                  <a:lnTo>
                    <a:pt x="167" y="58"/>
                  </a:lnTo>
                  <a:close/>
                  <a:moveTo>
                    <a:pt x="167" y="58"/>
                  </a:moveTo>
                  <a:lnTo>
                    <a:pt x="167" y="58"/>
                  </a:lnTo>
                  <a:lnTo>
                    <a:pt x="167" y="58"/>
                  </a:lnTo>
                  <a:close/>
                  <a:moveTo>
                    <a:pt x="167" y="58"/>
                  </a:moveTo>
                  <a:lnTo>
                    <a:pt x="167" y="58"/>
                  </a:lnTo>
                  <a:lnTo>
                    <a:pt x="167" y="58"/>
                  </a:lnTo>
                  <a:close/>
                  <a:moveTo>
                    <a:pt x="167" y="58"/>
                  </a:moveTo>
                  <a:lnTo>
                    <a:pt x="167" y="58"/>
                  </a:lnTo>
                  <a:lnTo>
                    <a:pt x="167" y="58"/>
                  </a:lnTo>
                  <a:close/>
                  <a:moveTo>
                    <a:pt x="167" y="1"/>
                  </a:moveTo>
                  <a:lnTo>
                    <a:pt x="167" y="58"/>
                  </a:lnTo>
                  <a:lnTo>
                    <a:pt x="167" y="1"/>
                  </a:lnTo>
                  <a:close/>
                  <a:moveTo>
                    <a:pt x="167" y="1"/>
                  </a:moveTo>
                  <a:lnTo>
                    <a:pt x="167" y="1"/>
                  </a:lnTo>
                  <a:lnTo>
                    <a:pt x="167" y="1"/>
                  </a:lnTo>
                  <a:close/>
                  <a:moveTo>
                    <a:pt x="167" y="1"/>
                  </a:moveTo>
                  <a:lnTo>
                    <a:pt x="167" y="1"/>
                  </a:lnTo>
                  <a:lnTo>
                    <a:pt x="167" y="1"/>
                  </a:lnTo>
                  <a:close/>
                  <a:moveTo>
                    <a:pt x="167" y="1"/>
                  </a:moveTo>
                  <a:lnTo>
                    <a:pt x="167" y="1"/>
                  </a:lnTo>
                  <a:lnTo>
                    <a:pt x="167" y="1"/>
                  </a:lnTo>
                  <a:close/>
                  <a:moveTo>
                    <a:pt x="110" y="1"/>
                  </a:moveTo>
                  <a:lnTo>
                    <a:pt x="167" y="1"/>
                  </a:lnTo>
                  <a:lnTo>
                    <a:pt x="110" y="1"/>
                  </a:lnTo>
                  <a:close/>
                  <a:moveTo>
                    <a:pt x="110" y="1"/>
                  </a:moveTo>
                  <a:lnTo>
                    <a:pt x="110" y="1"/>
                  </a:lnTo>
                  <a:lnTo>
                    <a:pt x="110" y="1"/>
                  </a:lnTo>
                  <a:close/>
                  <a:moveTo>
                    <a:pt x="110" y="1"/>
                  </a:moveTo>
                  <a:lnTo>
                    <a:pt x="110" y="1"/>
                  </a:lnTo>
                  <a:lnTo>
                    <a:pt x="110" y="1"/>
                  </a:lnTo>
                  <a:close/>
                  <a:moveTo>
                    <a:pt x="110" y="1"/>
                  </a:moveTo>
                  <a:lnTo>
                    <a:pt x="110" y="1"/>
                  </a:lnTo>
                  <a:lnTo>
                    <a:pt x="110" y="1"/>
                  </a:lnTo>
                  <a:close/>
                  <a:moveTo>
                    <a:pt x="110" y="1"/>
                  </a:moveTo>
                  <a:lnTo>
                    <a:pt x="110" y="1"/>
                  </a:lnTo>
                  <a:lnTo>
                    <a:pt x="110" y="1"/>
                  </a:lnTo>
                  <a:close/>
                  <a:moveTo>
                    <a:pt x="57" y="1"/>
                  </a:moveTo>
                  <a:lnTo>
                    <a:pt x="110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0" y="1"/>
                  </a:moveTo>
                  <a:lnTo>
                    <a:pt x="57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5D8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7"/>
            <p:cNvSpPr/>
            <p:nvPr/>
          </p:nvSpPr>
          <p:spPr>
            <a:xfrm>
              <a:off x="1668475" y="3950075"/>
              <a:ext cx="105550" cy="623900"/>
            </a:xfrm>
            <a:custGeom>
              <a:avLst/>
              <a:gdLst/>
              <a:ahLst/>
              <a:cxnLst/>
              <a:rect l="l" t="t" r="r" b="b"/>
              <a:pathLst>
                <a:path w="4222" h="24956" extrusionOk="0">
                  <a:moveTo>
                    <a:pt x="2796" y="1"/>
                  </a:moveTo>
                  <a:lnTo>
                    <a:pt x="2796" y="2743"/>
                  </a:lnTo>
                  <a:lnTo>
                    <a:pt x="3783" y="2743"/>
                  </a:lnTo>
                  <a:lnTo>
                    <a:pt x="3783" y="659"/>
                  </a:lnTo>
                  <a:lnTo>
                    <a:pt x="3892" y="659"/>
                  </a:lnTo>
                  <a:cubicBezTo>
                    <a:pt x="4059" y="659"/>
                    <a:pt x="4169" y="549"/>
                    <a:pt x="4221" y="439"/>
                  </a:cubicBezTo>
                  <a:lnTo>
                    <a:pt x="4221" y="387"/>
                  </a:lnTo>
                  <a:cubicBezTo>
                    <a:pt x="4221" y="220"/>
                    <a:pt x="4169" y="110"/>
                    <a:pt x="4112" y="58"/>
                  </a:cubicBezTo>
                  <a:lnTo>
                    <a:pt x="4059" y="58"/>
                  </a:lnTo>
                  <a:lnTo>
                    <a:pt x="4059" y="1"/>
                  </a:lnTo>
                  <a:close/>
                  <a:moveTo>
                    <a:pt x="2796" y="4169"/>
                  </a:moveTo>
                  <a:lnTo>
                    <a:pt x="2796" y="9490"/>
                  </a:lnTo>
                  <a:lnTo>
                    <a:pt x="3291" y="9490"/>
                  </a:lnTo>
                  <a:lnTo>
                    <a:pt x="3291" y="22872"/>
                  </a:lnTo>
                  <a:cubicBezTo>
                    <a:pt x="3291" y="23692"/>
                    <a:pt x="2633" y="24407"/>
                    <a:pt x="1756" y="24407"/>
                  </a:cubicBezTo>
                  <a:cubicBezTo>
                    <a:pt x="1589" y="24407"/>
                    <a:pt x="1427" y="24350"/>
                    <a:pt x="1317" y="24298"/>
                  </a:cubicBezTo>
                  <a:lnTo>
                    <a:pt x="1098" y="24298"/>
                  </a:lnTo>
                  <a:cubicBezTo>
                    <a:pt x="712" y="24298"/>
                    <a:pt x="330" y="24188"/>
                    <a:pt x="1" y="23969"/>
                  </a:cubicBezTo>
                  <a:lnTo>
                    <a:pt x="1" y="23969"/>
                  </a:lnTo>
                  <a:cubicBezTo>
                    <a:pt x="383" y="24517"/>
                    <a:pt x="1041" y="24956"/>
                    <a:pt x="1756" y="24956"/>
                  </a:cubicBezTo>
                  <a:cubicBezTo>
                    <a:pt x="2905" y="24956"/>
                    <a:pt x="3783" y="24021"/>
                    <a:pt x="3783" y="22925"/>
                  </a:cubicBezTo>
                  <a:lnTo>
                    <a:pt x="3783" y="4169"/>
                  </a:lnTo>
                  <a:close/>
                </a:path>
              </a:pathLst>
            </a:custGeom>
            <a:solidFill>
              <a:srgbClr val="9DB0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7"/>
            <p:cNvSpPr/>
            <p:nvPr/>
          </p:nvSpPr>
          <p:spPr>
            <a:xfrm>
              <a:off x="1868650" y="3950075"/>
              <a:ext cx="122000" cy="623900"/>
            </a:xfrm>
            <a:custGeom>
              <a:avLst/>
              <a:gdLst/>
              <a:ahLst/>
              <a:cxnLst/>
              <a:rect l="l" t="t" r="r" b="b"/>
              <a:pathLst>
                <a:path w="4880" h="24956" extrusionOk="0">
                  <a:moveTo>
                    <a:pt x="330" y="1"/>
                  </a:moveTo>
                  <a:cubicBezTo>
                    <a:pt x="110" y="1"/>
                    <a:pt x="1" y="167"/>
                    <a:pt x="1" y="330"/>
                  </a:cubicBezTo>
                  <a:cubicBezTo>
                    <a:pt x="1" y="496"/>
                    <a:pt x="110" y="659"/>
                    <a:pt x="330" y="659"/>
                  </a:cubicBezTo>
                  <a:lnTo>
                    <a:pt x="382" y="659"/>
                  </a:lnTo>
                  <a:lnTo>
                    <a:pt x="382" y="22925"/>
                  </a:lnTo>
                  <a:cubicBezTo>
                    <a:pt x="382" y="23311"/>
                    <a:pt x="492" y="23640"/>
                    <a:pt x="712" y="23969"/>
                  </a:cubicBezTo>
                  <a:cubicBezTo>
                    <a:pt x="1041" y="24517"/>
                    <a:pt x="1699" y="24956"/>
                    <a:pt x="2414" y="24956"/>
                  </a:cubicBezTo>
                  <a:cubicBezTo>
                    <a:pt x="3563" y="24956"/>
                    <a:pt x="4498" y="24021"/>
                    <a:pt x="4498" y="22925"/>
                  </a:cubicBezTo>
                  <a:lnTo>
                    <a:pt x="4498" y="659"/>
                  </a:lnTo>
                  <a:lnTo>
                    <a:pt x="4550" y="659"/>
                  </a:lnTo>
                  <a:cubicBezTo>
                    <a:pt x="4770" y="659"/>
                    <a:pt x="4880" y="496"/>
                    <a:pt x="4880" y="330"/>
                  </a:cubicBezTo>
                  <a:cubicBezTo>
                    <a:pt x="4880" y="167"/>
                    <a:pt x="4770" y="1"/>
                    <a:pt x="4550" y="1"/>
                  </a:cubicBezTo>
                  <a:close/>
                </a:path>
              </a:pathLst>
            </a:custGeom>
            <a:solidFill>
              <a:srgbClr val="B9C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7"/>
            <p:cNvSpPr/>
            <p:nvPr/>
          </p:nvSpPr>
          <p:spPr>
            <a:xfrm>
              <a:off x="1891900" y="4187325"/>
              <a:ext cx="75500" cy="372950"/>
            </a:xfrm>
            <a:custGeom>
              <a:avLst/>
              <a:gdLst/>
              <a:ahLst/>
              <a:cxnLst/>
              <a:rect l="l" t="t" r="r" b="b"/>
              <a:pathLst>
                <a:path w="3020" h="14918" extrusionOk="0">
                  <a:moveTo>
                    <a:pt x="1" y="0"/>
                  </a:moveTo>
                  <a:lnTo>
                    <a:pt x="1" y="13382"/>
                  </a:lnTo>
                  <a:cubicBezTo>
                    <a:pt x="1" y="14202"/>
                    <a:pt x="659" y="14917"/>
                    <a:pt x="1484" y="14917"/>
                  </a:cubicBezTo>
                  <a:cubicBezTo>
                    <a:pt x="2361" y="14917"/>
                    <a:pt x="3019" y="14202"/>
                    <a:pt x="3019" y="13382"/>
                  </a:cubicBezTo>
                  <a:lnTo>
                    <a:pt x="30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7"/>
            <p:cNvSpPr/>
            <p:nvPr/>
          </p:nvSpPr>
          <p:spPr>
            <a:xfrm>
              <a:off x="1982400" y="3950075"/>
              <a:ext cx="8250" cy="11000"/>
            </a:xfrm>
            <a:custGeom>
              <a:avLst/>
              <a:gdLst/>
              <a:ahLst/>
              <a:cxnLst/>
              <a:rect l="l" t="t" r="r" b="b"/>
              <a:pathLst>
                <a:path w="330" h="440" extrusionOk="0">
                  <a:moveTo>
                    <a:pt x="330" y="330"/>
                  </a:moveTo>
                  <a:lnTo>
                    <a:pt x="330" y="330"/>
                  </a:lnTo>
                  <a:lnTo>
                    <a:pt x="330" y="439"/>
                  </a:lnTo>
                  <a:lnTo>
                    <a:pt x="330" y="387"/>
                  </a:lnTo>
                  <a:lnTo>
                    <a:pt x="330" y="330"/>
                  </a:lnTo>
                  <a:close/>
                  <a:moveTo>
                    <a:pt x="330" y="330"/>
                  </a:moveTo>
                  <a:lnTo>
                    <a:pt x="330" y="330"/>
                  </a:lnTo>
                  <a:lnTo>
                    <a:pt x="330" y="330"/>
                  </a:lnTo>
                  <a:close/>
                  <a:moveTo>
                    <a:pt x="330" y="330"/>
                  </a:moveTo>
                  <a:lnTo>
                    <a:pt x="330" y="330"/>
                  </a:lnTo>
                  <a:lnTo>
                    <a:pt x="330" y="330"/>
                  </a:lnTo>
                  <a:close/>
                  <a:moveTo>
                    <a:pt x="330" y="330"/>
                  </a:moveTo>
                  <a:lnTo>
                    <a:pt x="330" y="330"/>
                  </a:lnTo>
                  <a:lnTo>
                    <a:pt x="330" y="330"/>
                  </a:lnTo>
                  <a:close/>
                  <a:moveTo>
                    <a:pt x="58" y="1"/>
                  </a:moveTo>
                  <a:lnTo>
                    <a:pt x="58" y="1"/>
                  </a:lnTo>
                  <a:lnTo>
                    <a:pt x="58" y="1"/>
                  </a:lnTo>
                  <a:close/>
                  <a:moveTo>
                    <a:pt x="58" y="1"/>
                  </a:moveTo>
                  <a:lnTo>
                    <a:pt x="58" y="1"/>
                  </a:lnTo>
                  <a:lnTo>
                    <a:pt x="58" y="1"/>
                  </a:lnTo>
                  <a:close/>
                  <a:moveTo>
                    <a:pt x="58" y="1"/>
                  </a:moveTo>
                  <a:lnTo>
                    <a:pt x="58" y="1"/>
                  </a:lnTo>
                  <a:lnTo>
                    <a:pt x="58" y="1"/>
                  </a:lnTo>
                  <a:close/>
                  <a:moveTo>
                    <a:pt x="58" y="1"/>
                  </a:moveTo>
                  <a:lnTo>
                    <a:pt x="58" y="1"/>
                  </a:lnTo>
                  <a:lnTo>
                    <a:pt x="58" y="1"/>
                  </a:lnTo>
                  <a:close/>
                  <a:moveTo>
                    <a:pt x="58" y="1"/>
                  </a:moveTo>
                  <a:lnTo>
                    <a:pt x="58" y="1"/>
                  </a:lnTo>
                  <a:lnTo>
                    <a:pt x="58" y="1"/>
                  </a:lnTo>
                  <a:close/>
                  <a:moveTo>
                    <a:pt x="58" y="1"/>
                  </a:moveTo>
                  <a:lnTo>
                    <a:pt x="58" y="1"/>
                  </a:lnTo>
                  <a:lnTo>
                    <a:pt x="58" y="1"/>
                  </a:lnTo>
                  <a:close/>
                  <a:moveTo>
                    <a:pt x="58" y="1"/>
                  </a:moveTo>
                  <a:lnTo>
                    <a:pt x="58" y="1"/>
                  </a:lnTo>
                  <a:lnTo>
                    <a:pt x="58" y="1"/>
                  </a:lnTo>
                  <a:close/>
                  <a:moveTo>
                    <a:pt x="58" y="1"/>
                  </a:moveTo>
                  <a:lnTo>
                    <a:pt x="58" y="1"/>
                  </a:lnTo>
                  <a:lnTo>
                    <a:pt x="58" y="1"/>
                  </a:lnTo>
                  <a:close/>
                  <a:moveTo>
                    <a:pt x="58" y="1"/>
                  </a:moveTo>
                  <a:lnTo>
                    <a:pt x="58" y="1"/>
                  </a:lnTo>
                  <a:lnTo>
                    <a:pt x="58" y="1"/>
                  </a:lnTo>
                  <a:close/>
                  <a:moveTo>
                    <a:pt x="58" y="1"/>
                  </a:moveTo>
                  <a:lnTo>
                    <a:pt x="58" y="1"/>
                  </a:lnTo>
                  <a:lnTo>
                    <a:pt x="58" y="1"/>
                  </a:lnTo>
                  <a:close/>
                  <a:moveTo>
                    <a:pt x="58" y="1"/>
                  </a:moveTo>
                  <a:lnTo>
                    <a:pt x="58" y="1"/>
                  </a:lnTo>
                  <a:lnTo>
                    <a:pt x="58" y="1"/>
                  </a:lnTo>
                  <a:close/>
                  <a:moveTo>
                    <a:pt x="58" y="1"/>
                  </a:moveTo>
                  <a:lnTo>
                    <a:pt x="58" y="1"/>
                  </a:lnTo>
                  <a:lnTo>
                    <a:pt x="58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5D8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7"/>
            <p:cNvSpPr/>
            <p:nvPr/>
          </p:nvSpPr>
          <p:spPr>
            <a:xfrm>
              <a:off x="1886425" y="3950075"/>
              <a:ext cx="104225" cy="623900"/>
            </a:xfrm>
            <a:custGeom>
              <a:avLst/>
              <a:gdLst/>
              <a:ahLst/>
              <a:cxnLst/>
              <a:rect l="l" t="t" r="r" b="b"/>
              <a:pathLst>
                <a:path w="4169" h="24956" extrusionOk="0">
                  <a:moveTo>
                    <a:pt x="2743" y="1"/>
                  </a:moveTo>
                  <a:lnTo>
                    <a:pt x="2743" y="2743"/>
                  </a:lnTo>
                  <a:lnTo>
                    <a:pt x="3787" y="2743"/>
                  </a:lnTo>
                  <a:lnTo>
                    <a:pt x="3787" y="659"/>
                  </a:lnTo>
                  <a:lnTo>
                    <a:pt x="3839" y="659"/>
                  </a:lnTo>
                  <a:cubicBezTo>
                    <a:pt x="4006" y="659"/>
                    <a:pt x="4116" y="549"/>
                    <a:pt x="4169" y="439"/>
                  </a:cubicBezTo>
                  <a:lnTo>
                    <a:pt x="4169" y="330"/>
                  </a:lnTo>
                  <a:cubicBezTo>
                    <a:pt x="4169" y="167"/>
                    <a:pt x="4059" y="1"/>
                    <a:pt x="3897" y="1"/>
                  </a:cubicBezTo>
                  <a:close/>
                  <a:moveTo>
                    <a:pt x="2743" y="4169"/>
                  </a:moveTo>
                  <a:lnTo>
                    <a:pt x="2743" y="9490"/>
                  </a:lnTo>
                  <a:lnTo>
                    <a:pt x="3238" y="9490"/>
                  </a:lnTo>
                  <a:lnTo>
                    <a:pt x="3238" y="22872"/>
                  </a:lnTo>
                  <a:cubicBezTo>
                    <a:pt x="3238" y="23692"/>
                    <a:pt x="2580" y="24407"/>
                    <a:pt x="1703" y="24407"/>
                  </a:cubicBezTo>
                  <a:cubicBezTo>
                    <a:pt x="1536" y="24407"/>
                    <a:pt x="1426" y="24350"/>
                    <a:pt x="1264" y="24298"/>
                  </a:cubicBezTo>
                  <a:lnTo>
                    <a:pt x="1097" y="24298"/>
                  </a:lnTo>
                  <a:cubicBezTo>
                    <a:pt x="659" y="24298"/>
                    <a:pt x="277" y="24188"/>
                    <a:pt x="1" y="23969"/>
                  </a:cubicBezTo>
                  <a:lnTo>
                    <a:pt x="1" y="23969"/>
                  </a:lnTo>
                  <a:cubicBezTo>
                    <a:pt x="330" y="24517"/>
                    <a:pt x="988" y="24956"/>
                    <a:pt x="1703" y="24956"/>
                  </a:cubicBezTo>
                  <a:cubicBezTo>
                    <a:pt x="2852" y="24956"/>
                    <a:pt x="3787" y="24021"/>
                    <a:pt x="3787" y="22925"/>
                  </a:cubicBezTo>
                  <a:lnTo>
                    <a:pt x="3787" y="4169"/>
                  </a:lnTo>
                  <a:close/>
                </a:path>
              </a:pathLst>
            </a:custGeom>
            <a:solidFill>
              <a:srgbClr val="9DB0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7"/>
            <p:cNvSpPr/>
            <p:nvPr/>
          </p:nvSpPr>
          <p:spPr>
            <a:xfrm>
              <a:off x="1100875" y="4018625"/>
              <a:ext cx="36975" cy="555350"/>
            </a:xfrm>
            <a:custGeom>
              <a:avLst/>
              <a:gdLst/>
              <a:ahLst/>
              <a:cxnLst/>
              <a:rect l="l" t="t" r="r" b="b"/>
              <a:pathLst>
                <a:path w="1479" h="22214" extrusionOk="0">
                  <a:moveTo>
                    <a:pt x="0" y="1"/>
                  </a:moveTo>
                  <a:lnTo>
                    <a:pt x="0" y="22214"/>
                  </a:lnTo>
                  <a:lnTo>
                    <a:pt x="1479" y="22214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7"/>
            <p:cNvSpPr/>
            <p:nvPr/>
          </p:nvSpPr>
          <p:spPr>
            <a:xfrm>
              <a:off x="2068825" y="4018625"/>
              <a:ext cx="37000" cy="555350"/>
            </a:xfrm>
            <a:custGeom>
              <a:avLst/>
              <a:gdLst/>
              <a:ahLst/>
              <a:cxnLst/>
              <a:rect l="l" t="t" r="r" b="b"/>
              <a:pathLst>
                <a:path w="1480" h="22214" extrusionOk="0">
                  <a:moveTo>
                    <a:pt x="1" y="1"/>
                  </a:moveTo>
                  <a:lnTo>
                    <a:pt x="1" y="22214"/>
                  </a:lnTo>
                  <a:lnTo>
                    <a:pt x="1479" y="22214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rgbClr val="162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7"/>
            <p:cNvSpPr/>
            <p:nvPr/>
          </p:nvSpPr>
          <p:spPr>
            <a:xfrm>
              <a:off x="1100875" y="4018625"/>
              <a:ext cx="1004950" cy="35675"/>
            </a:xfrm>
            <a:custGeom>
              <a:avLst/>
              <a:gdLst/>
              <a:ahLst/>
              <a:cxnLst/>
              <a:rect l="l" t="t" r="r" b="b"/>
              <a:pathLst>
                <a:path w="40198" h="1427" extrusionOk="0">
                  <a:moveTo>
                    <a:pt x="0" y="1"/>
                  </a:moveTo>
                  <a:lnTo>
                    <a:pt x="0" y="1427"/>
                  </a:lnTo>
                  <a:lnTo>
                    <a:pt x="40197" y="1427"/>
                  </a:lnTo>
                  <a:lnTo>
                    <a:pt x="401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7"/>
            <p:cNvSpPr/>
            <p:nvPr/>
          </p:nvSpPr>
          <p:spPr>
            <a:xfrm>
              <a:off x="1100875" y="4456050"/>
              <a:ext cx="1004950" cy="37000"/>
            </a:xfrm>
            <a:custGeom>
              <a:avLst/>
              <a:gdLst/>
              <a:ahLst/>
              <a:cxnLst/>
              <a:rect l="l" t="t" r="r" b="b"/>
              <a:pathLst>
                <a:path w="40198" h="1480" extrusionOk="0">
                  <a:moveTo>
                    <a:pt x="0" y="0"/>
                  </a:moveTo>
                  <a:lnTo>
                    <a:pt x="0" y="1479"/>
                  </a:lnTo>
                  <a:lnTo>
                    <a:pt x="40197" y="1479"/>
                  </a:lnTo>
                  <a:lnTo>
                    <a:pt x="401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7"/>
            <p:cNvSpPr/>
            <p:nvPr/>
          </p:nvSpPr>
          <p:spPr>
            <a:xfrm>
              <a:off x="2045475" y="3784225"/>
              <a:ext cx="449725" cy="807525"/>
            </a:xfrm>
            <a:custGeom>
              <a:avLst/>
              <a:gdLst/>
              <a:ahLst/>
              <a:cxnLst/>
              <a:rect l="l" t="t" r="r" b="b"/>
              <a:pathLst>
                <a:path w="17989" h="32301" extrusionOk="0">
                  <a:moveTo>
                    <a:pt x="3787" y="1"/>
                  </a:moveTo>
                  <a:lnTo>
                    <a:pt x="3787" y="769"/>
                  </a:lnTo>
                  <a:lnTo>
                    <a:pt x="4059" y="769"/>
                  </a:lnTo>
                  <a:lnTo>
                    <a:pt x="4059" y="1479"/>
                  </a:lnTo>
                  <a:lnTo>
                    <a:pt x="3128" y="1479"/>
                  </a:lnTo>
                  <a:cubicBezTo>
                    <a:pt x="1426" y="1479"/>
                    <a:pt x="0" y="2905"/>
                    <a:pt x="0" y="4608"/>
                  </a:cubicBezTo>
                  <a:lnTo>
                    <a:pt x="0" y="32301"/>
                  </a:lnTo>
                  <a:lnTo>
                    <a:pt x="17988" y="32301"/>
                  </a:lnTo>
                  <a:lnTo>
                    <a:pt x="17988" y="4608"/>
                  </a:lnTo>
                  <a:cubicBezTo>
                    <a:pt x="17988" y="3620"/>
                    <a:pt x="17497" y="2686"/>
                    <a:pt x="16729" y="2137"/>
                  </a:cubicBezTo>
                  <a:cubicBezTo>
                    <a:pt x="16181" y="1699"/>
                    <a:pt x="15575" y="1479"/>
                    <a:pt x="14865" y="1479"/>
                  </a:cubicBezTo>
                  <a:lnTo>
                    <a:pt x="13930" y="1479"/>
                  </a:lnTo>
                  <a:lnTo>
                    <a:pt x="13930" y="769"/>
                  </a:lnTo>
                  <a:lnTo>
                    <a:pt x="14207" y="769"/>
                  </a:lnTo>
                  <a:lnTo>
                    <a:pt x="14207" y="1"/>
                  </a:lnTo>
                  <a:close/>
                </a:path>
              </a:pathLst>
            </a:custGeom>
            <a:solidFill>
              <a:srgbClr val="B9C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7"/>
            <p:cNvSpPr/>
            <p:nvPr/>
          </p:nvSpPr>
          <p:spPr>
            <a:xfrm>
              <a:off x="2094825" y="4048800"/>
              <a:ext cx="351025" cy="495025"/>
            </a:xfrm>
            <a:custGeom>
              <a:avLst/>
              <a:gdLst/>
              <a:ahLst/>
              <a:cxnLst/>
              <a:rect l="l" t="t" r="r" b="b"/>
              <a:pathLst>
                <a:path w="14041" h="19801" extrusionOk="0">
                  <a:moveTo>
                    <a:pt x="14040" y="0"/>
                  </a:moveTo>
                  <a:cubicBezTo>
                    <a:pt x="12358" y="2640"/>
                    <a:pt x="11245" y="3485"/>
                    <a:pt x="10268" y="3485"/>
                  </a:cubicBezTo>
                  <a:cubicBezTo>
                    <a:pt x="9397" y="3485"/>
                    <a:pt x="8636" y="2813"/>
                    <a:pt x="7678" y="2141"/>
                  </a:cubicBezTo>
                  <a:cubicBezTo>
                    <a:pt x="6712" y="1474"/>
                    <a:pt x="5541" y="806"/>
                    <a:pt x="3882" y="806"/>
                  </a:cubicBezTo>
                  <a:cubicBezTo>
                    <a:pt x="2815" y="806"/>
                    <a:pt x="1546" y="1082"/>
                    <a:pt x="1" y="1812"/>
                  </a:cubicBezTo>
                  <a:lnTo>
                    <a:pt x="1" y="17550"/>
                  </a:lnTo>
                  <a:cubicBezTo>
                    <a:pt x="1" y="18813"/>
                    <a:pt x="988" y="19800"/>
                    <a:pt x="2251" y="19800"/>
                  </a:cubicBezTo>
                  <a:lnTo>
                    <a:pt x="11794" y="19800"/>
                  </a:lnTo>
                  <a:cubicBezTo>
                    <a:pt x="13053" y="19800"/>
                    <a:pt x="14040" y="18813"/>
                    <a:pt x="14040" y="17550"/>
                  </a:cubicBezTo>
                  <a:lnTo>
                    <a:pt x="140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7"/>
            <p:cNvSpPr/>
            <p:nvPr/>
          </p:nvSpPr>
          <p:spPr>
            <a:xfrm>
              <a:off x="2094825" y="4092675"/>
              <a:ext cx="2775" cy="12400"/>
            </a:xfrm>
            <a:custGeom>
              <a:avLst/>
              <a:gdLst/>
              <a:ahLst/>
              <a:cxnLst/>
              <a:rect l="l" t="t" r="r" b="b"/>
              <a:pathLst>
                <a:path w="111" h="496" extrusionOk="0">
                  <a:moveTo>
                    <a:pt x="110" y="0"/>
                  </a:moveTo>
                  <a:lnTo>
                    <a:pt x="110" y="0"/>
                  </a:lnTo>
                  <a:cubicBezTo>
                    <a:pt x="58" y="57"/>
                    <a:pt x="1" y="57"/>
                    <a:pt x="1" y="57"/>
                  </a:cubicBezTo>
                  <a:lnTo>
                    <a:pt x="1" y="496"/>
                  </a:lnTo>
                  <a:cubicBezTo>
                    <a:pt x="58" y="329"/>
                    <a:pt x="58" y="167"/>
                    <a:pt x="110" y="0"/>
                  </a:cubicBezTo>
                  <a:close/>
                </a:path>
              </a:pathLst>
            </a:custGeom>
            <a:solidFill>
              <a:srgbClr val="C3C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7"/>
            <p:cNvSpPr/>
            <p:nvPr/>
          </p:nvSpPr>
          <p:spPr>
            <a:xfrm>
              <a:off x="2045475" y="3837650"/>
              <a:ext cx="449725" cy="754100"/>
            </a:xfrm>
            <a:custGeom>
              <a:avLst/>
              <a:gdLst/>
              <a:ahLst/>
              <a:cxnLst/>
              <a:rect l="l" t="t" r="r" b="b"/>
              <a:pathLst>
                <a:path w="17989" h="30164" extrusionOk="0">
                  <a:moveTo>
                    <a:pt x="16729" y="0"/>
                  </a:moveTo>
                  <a:lnTo>
                    <a:pt x="16729" y="0"/>
                  </a:lnTo>
                  <a:cubicBezTo>
                    <a:pt x="16839" y="220"/>
                    <a:pt x="16949" y="549"/>
                    <a:pt x="17001" y="825"/>
                  </a:cubicBezTo>
                  <a:cubicBezTo>
                    <a:pt x="17168" y="1593"/>
                    <a:pt x="17111" y="2361"/>
                    <a:pt x="17058" y="3072"/>
                  </a:cubicBezTo>
                  <a:cubicBezTo>
                    <a:pt x="16839" y="5594"/>
                    <a:pt x="16510" y="8064"/>
                    <a:pt x="16014" y="10530"/>
                  </a:cubicBezTo>
                  <a:lnTo>
                    <a:pt x="16014" y="25996"/>
                  </a:lnTo>
                  <a:cubicBezTo>
                    <a:pt x="16014" y="27259"/>
                    <a:pt x="15027" y="28246"/>
                    <a:pt x="13768" y="28246"/>
                  </a:cubicBezTo>
                  <a:lnTo>
                    <a:pt x="5871" y="28246"/>
                  </a:lnTo>
                  <a:cubicBezTo>
                    <a:pt x="5813" y="28299"/>
                    <a:pt x="5761" y="28299"/>
                    <a:pt x="5704" y="28299"/>
                  </a:cubicBezTo>
                  <a:cubicBezTo>
                    <a:pt x="4168" y="28738"/>
                    <a:pt x="2633" y="28904"/>
                    <a:pt x="1044" y="28904"/>
                  </a:cubicBezTo>
                  <a:lnTo>
                    <a:pt x="0" y="28904"/>
                  </a:lnTo>
                  <a:lnTo>
                    <a:pt x="0" y="30164"/>
                  </a:lnTo>
                  <a:lnTo>
                    <a:pt x="17988" y="30164"/>
                  </a:lnTo>
                  <a:lnTo>
                    <a:pt x="17988" y="2471"/>
                  </a:lnTo>
                  <a:cubicBezTo>
                    <a:pt x="17988" y="1483"/>
                    <a:pt x="17497" y="549"/>
                    <a:pt x="16729" y="0"/>
                  </a:cubicBezTo>
                  <a:close/>
                </a:path>
              </a:pathLst>
            </a:custGeom>
            <a:solidFill>
              <a:srgbClr val="9DB0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7"/>
            <p:cNvSpPr/>
            <p:nvPr/>
          </p:nvSpPr>
          <p:spPr>
            <a:xfrm>
              <a:off x="2192225" y="4100900"/>
              <a:ext cx="253625" cy="442925"/>
            </a:xfrm>
            <a:custGeom>
              <a:avLst/>
              <a:gdLst/>
              <a:ahLst/>
              <a:cxnLst/>
              <a:rect l="l" t="t" r="r" b="b"/>
              <a:pathLst>
                <a:path w="10145" h="17717" extrusionOk="0">
                  <a:moveTo>
                    <a:pt x="10144" y="0"/>
                  </a:moveTo>
                  <a:cubicBezTo>
                    <a:pt x="9596" y="2909"/>
                    <a:pt x="8885" y="5813"/>
                    <a:pt x="8007" y="8665"/>
                  </a:cubicBezTo>
                  <a:cubicBezTo>
                    <a:pt x="7349" y="10697"/>
                    <a:pt x="6634" y="12781"/>
                    <a:pt x="5265" y="14426"/>
                  </a:cubicBezTo>
                  <a:cubicBezTo>
                    <a:pt x="3892" y="16014"/>
                    <a:pt x="2027" y="17111"/>
                    <a:pt x="1" y="17716"/>
                  </a:cubicBezTo>
                  <a:lnTo>
                    <a:pt x="7898" y="17716"/>
                  </a:lnTo>
                  <a:cubicBezTo>
                    <a:pt x="9157" y="17716"/>
                    <a:pt x="10144" y="16729"/>
                    <a:pt x="10144" y="15466"/>
                  </a:cubicBezTo>
                  <a:lnTo>
                    <a:pt x="101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7"/>
            <p:cNvSpPr/>
            <p:nvPr/>
          </p:nvSpPr>
          <p:spPr>
            <a:xfrm>
              <a:off x="2163375" y="4153000"/>
              <a:ext cx="28875" cy="27425"/>
            </a:xfrm>
            <a:custGeom>
              <a:avLst/>
              <a:gdLst/>
              <a:ahLst/>
              <a:cxnLst/>
              <a:rect l="l" t="t" r="r" b="b"/>
              <a:pathLst>
                <a:path w="1155" h="1097" extrusionOk="0">
                  <a:moveTo>
                    <a:pt x="606" y="0"/>
                  </a:moveTo>
                  <a:cubicBezTo>
                    <a:pt x="277" y="0"/>
                    <a:pt x="1" y="220"/>
                    <a:pt x="1" y="549"/>
                  </a:cubicBezTo>
                  <a:cubicBezTo>
                    <a:pt x="1" y="878"/>
                    <a:pt x="277" y="1097"/>
                    <a:pt x="606" y="1097"/>
                  </a:cubicBezTo>
                  <a:cubicBezTo>
                    <a:pt x="878" y="1097"/>
                    <a:pt x="1155" y="878"/>
                    <a:pt x="1155" y="549"/>
                  </a:cubicBezTo>
                  <a:cubicBezTo>
                    <a:pt x="1155" y="220"/>
                    <a:pt x="878" y="0"/>
                    <a:pt x="6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7"/>
            <p:cNvSpPr/>
            <p:nvPr/>
          </p:nvSpPr>
          <p:spPr>
            <a:xfrm>
              <a:off x="2381425" y="4139275"/>
              <a:ext cx="27450" cy="28875"/>
            </a:xfrm>
            <a:custGeom>
              <a:avLst/>
              <a:gdLst/>
              <a:ahLst/>
              <a:cxnLst/>
              <a:rect l="l" t="t" r="r" b="b"/>
              <a:pathLst>
                <a:path w="1098" h="1155" extrusionOk="0">
                  <a:moveTo>
                    <a:pt x="549" y="1"/>
                  </a:moveTo>
                  <a:cubicBezTo>
                    <a:pt x="220" y="1"/>
                    <a:pt x="1" y="277"/>
                    <a:pt x="1" y="606"/>
                  </a:cubicBezTo>
                  <a:cubicBezTo>
                    <a:pt x="1" y="878"/>
                    <a:pt x="220" y="1155"/>
                    <a:pt x="549" y="1155"/>
                  </a:cubicBezTo>
                  <a:cubicBezTo>
                    <a:pt x="878" y="1155"/>
                    <a:pt x="1098" y="878"/>
                    <a:pt x="1098" y="606"/>
                  </a:cubicBezTo>
                  <a:cubicBezTo>
                    <a:pt x="1098" y="277"/>
                    <a:pt x="878" y="1"/>
                    <a:pt x="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7"/>
            <p:cNvSpPr/>
            <p:nvPr/>
          </p:nvSpPr>
          <p:spPr>
            <a:xfrm>
              <a:off x="2215475" y="4092675"/>
              <a:ext cx="19225" cy="46625"/>
            </a:xfrm>
            <a:custGeom>
              <a:avLst/>
              <a:gdLst/>
              <a:ahLst/>
              <a:cxnLst/>
              <a:rect l="l" t="t" r="r" b="b"/>
              <a:pathLst>
                <a:path w="769" h="1865" extrusionOk="0">
                  <a:moveTo>
                    <a:pt x="768" y="0"/>
                  </a:moveTo>
                  <a:cubicBezTo>
                    <a:pt x="330" y="57"/>
                    <a:pt x="1" y="439"/>
                    <a:pt x="1" y="935"/>
                  </a:cubicBezTo>
                  <a:cubicBezTo>
                    <a:pt x="1" y="1373"/>
                    <a:pt x="330" y="1755"/>
                    <a:pt x="768" y="1865"/>
                  </a:cubicBezTo>
                  <a:lnTo>
                    <a:pt x="7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7"/>
            <p:cNvSpPr/>
            <p:nvPr/>
          </p:nvSpPr>
          <p:spPr>
            <a:xfrm>
              <a:off x="2234675" y="3784225"/>
              <a:ext cx="12425" cy="25"/>
            </a:xfrm>
            <a:custGeom>
              <a:avLst/>
              <a:gdLst/>
              <a:ahLst/>
              <a:cxnLst/>
              <a:rect l="l" t="t" r="r" b="b"/>
              <a:pathLst>
                <a:path w="497" h="1" extrusionOk="0">
                  <a:moveTo>
                    <a:pt x="496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2E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7"/>
            <p:cNvSpPr/>
            <p:nvPr/>
          </p:nvSpPr>
          <p:spPr>
            <a:xfrm>
              <a:off x="2247075" y="3784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8CB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7"/>
            <p:cNvSpPr/>
            <p:nvPr/>
          </p:nvSpPr>
          <p:spPr>
            <a:xfrm>
              <a:off x="2247075" y="3784225"/>
              <a:ext cx="58925" cy="25"/>
            </a:xfrm>
            <a:custGeom>
              <a:avLst/>
              <a:gdLst/>
              <a:ahLst/>
              <a:cxnLst/>
              <a:rect l="l" t="t" r="r" b="b"/>
              <a:pathLst>
                <a:path w="2357" h="1" extrusionOk="0">
                  <a:moveTo>
                    <a:pt x="2356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356" y="1"/>
                  </a:lnTo>
                  <a:close/>
                </a:path>
              </a:pathLst>
            </a:custGeom>
            <a:solidFill>
              <a:srgbClr val="CFC3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7"/>
            <p:cNvSpPr/>
            <p:nvPr/>
          </p:nvSpPr>
          <p:spPr>
            <a:xfrm>
              <a:off x="2234675" y="3784225"/>
              <a:ext cx="71325" cy="331825"/>
            </a:xfrm>
            <a:custGeom>
              <a:avLst/>
              <a:gdLst/>
              <a:ahLst/>
              <a:cxnLst/>
              <a:rect l="l" t="t" r="r" b="b"/>
              <a:pathLst>
                <a:path w="2853" h="13273" extrusionOk="0">
                  <a:moveTo>
                    <a:pt x="0" y="1"/>
                  </a:moveTo>
                  <a:lnTo>
                    <a:pt x="0" y="11680"/>
                  </a:lnTo>
                  <a:cubicBezTo>
                    <a:pt x="825" y="11899"/>
                    <a:pt x="1483" y="12338"/>
                    <a:pt x="2084" y="12724"/>
                  </a:cubicBezTo>
                  <a:cubicBezTo>
                    <a:pt x="2304" y="12887"/>
                    <a:pt x="2580" y="13106"/>
                    <a:pt x="2852" y="13273"/>
                  </a:cubicBezTo>
                  <a:lnTo>
                    <a:pt x="28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7"/>
            <p:cNvSpPr/>
            <p:nvPr/>
          </p:nvSpPr>
          <p:spPr>
            <a:xfrm>
              <a:off x="2234675" y="4076200"/>
              <a:ext cx="71325" cy="193400"/>
            </a:xfrm>
            <a:custGeom>
              <a:avLst/>
              <a:gdLst/>
              <a:ahLst/>
              <a:cxnLst/>
              <a:rect l="l" t="t" r="r" b="b"/>
              <a:pathLst>
                <a:path w="2853" h="7736" extrusionOk="0">
                  <a:moveTo>
                    <a:pt x="0" y="1"/>
                  </a:moveTo>
                  <a:lnTo>
                    <a:pt x="0" y="659"/>
                  </a:lnTo>
                  <a:lnTo>
                    <a:pt x="220" y="659"/>
                  </a:lnTo>
                  <a:cubicBezTo>
                    <a:pt x="716" y="659"/>
                    <a:pt x="1154" y="1045"/>
                    <a:pt x="1154" y="1594"/>
                  </a:cubicBezTo>
                  <a:cubicBezTo>
                    <a:pt x="1154" y="2142"/>
                    <a:pt x="716" y="2524"/>
                    <a:pt x="220" y="2524"/>
                  </a:cubicBezTo>
                  <a:lnTo>
                    <a:pt x="0" y="2524"/>
                  </a:lnTo>
                  <a:lnTo>
                    <a:pt x="0" y="3678"/>
                  </a:lnTo>
                  <a:cubicBezTo>
                    <a:pt x="0" y="4498"/>
                    <a:pt x="387" y="5323"/>
                    <a:pt x="1097" y="5981"/>
                  </a:cubicBezTo>
                  <a:lnTo>
                    <a:pt x="1097" y="7460"/>
                  </a:lnTo>
                  <a:cubicBezTo>
                    <a:pt x="1097" y="7626"/>
                    <a:pt x="1264" y="7736"/>
                    <a:pt x="1426" y="7736"/>
                  </a:cubicBezTo>
                  <a:cubicBezTo>
                    <a:pt x="1593" y="7736"/>
                    <a:pt x="1755" y="7626"/>
                    <a:pt x="1755" y="7460"/>
                  </a:cubicBezTo>
                  <a:lnTo>
                    <a:pt x="1755" y="5981"/>
                  </a:lnTo>
                  <a:cubicBezTo>
                    <a:pt x="2471" y="5323"/>
                    <a:pt x="2852" y="4498"/>
                    <a:pt x="2852" y="3678"/>
                  </a:cubicBezTo>
                  <a:lnTo>
                    <a:pt x="2852" y="1594"/>
                  </a:lnTo>
                  <a:cubicBezTo>
                    <a:pt x="2580" y="1427"/>
                    <a:pt x="2304" y="1208"/>
                    <a:pt x="2084" y="1045"/>
                  </a:cubicBezTo>
                  <a:cubicBezTo>
                    <a:pt x="1483" y="659"/>
                    <a:pt x="825" y="220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7"/>
            <p:cNvSpPr/>
            <p:nvPr/>
          </p:nvSpPr>
          <p:spPr>
            <a:xfrm>
              <a:off x="2234675" y="4092675"/>
              <a:ext cx="28875" cy="46625"/>
            </a:xfrm>
            <a:custGeom>
              <a:avLst/>
              <a:gdLst/>
              <a:ahLst/>
              <a:cxnLst/>
              <a:rect l="l" t="t" r="r" b="b"/>
              <a:pathLst>
                <a:path w="1155" h="1865" extrusionOk="0">
                  <a:moveTo>
                    <a:pt x="0" y="0"/>
                  </a:moveTo>
                  <a:lnTo>
                    <a:pt x="0" y="1865"/>
                  </a:lnTo>
                  <a:lnTo>
                    <a:pt x="220" y="1865"/>
                  </a:lnTo>
                  <a:cubicBezTo>
                    <a:pt x="716" y="1865"/>
                    <a:pt x="1154" y="1483"/>
                    <a:pt x="1154" y="935"/>
                  </a:cubicBezTo>
                  <a:cubicBezTo>
                    <a:pt x="1154" y="386"/>
                    <a:pt x="716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7"/>
            <p:cNvSpPr/>
            <p:nvPr/>
          </p:nvSpPr>
          <p:spPr>
            <a:xfrm>
              <a:off x="2146925" y="3616975"/>
              <a:ext cx="246825" cy="20525"/>
            </a:xfrm>
            <a:custGeom>
              <a:avLst/>
              <a:gdLst/>
              <a:ahLst/>
              <a:cxnLst/>
              <a:rect l="l" t="t" r="r" b="b"/>
              <a:pathLst>
                <a:path w="9873" h="821" extrusionOk="0">
                  <a:moveTo>
                    <a:pt x="1" y="0"/>
                  </a:moveTo>
                  <a:lnTo>
                    <a:pt x="1" y="820"/>
                  </a:lnTo>
                  <a:lnTo>
                    <a:pt x="9872" y="820"/>
                  </a:lnTo>
                  <a:lnTo>
                    <a:pt x="98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7"/>
            <p:cNvSpPr/>
            <p:nvPr/>
          </p:nvSpPr>
          <p:spPr>
            <a:xfrm>
              <a:off x="2123675" y="3629250"/>
              <a:ext cx="293425" cy="155000"/>
            </a:xfrm>
            <a:custGeom>
              <a:avLst/>
              <a:gdLst/>
              <a:ahLst/>
              <a:cxnLst/>
              <a:rect l="l" t="t" r="r" b="b"/>
              <a:pathLst>
                <a:path w="11737" h="6200" extrusionOk="0">
                  <a:moveTo>
                    <a:pt x="0" y="0"/>
                  </a:moveTo>
                  <a:lnTo>
                    <a:pt x="0" y="6200"/>
                  </a:lnTo>
                  <a:lnTo>
                    <a:pt x="11737" y="6200"/>
                  </a:lnTo>
                  <a:lnTo>
                    <a:pt x="11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7"/>
            <p:cNvSpPr/>
            <p:nvPr/>
          </p:nvSpPr>
          <p:spPr>
            <a:xfrm>
              <a:off x="2216900" y="3426325"/>
              <a:ext cx="105550" cy="190675"/>
            </a:xfrm>
            <a:custGeom>
              <a:avLst/>
              <a:gdLst/>
              <a:ahLst/>
              <a:cxnLst/>
              <a:rect l="l" t="t" r="r" b="b"/>
              <a:pathLst>
                <a:path w="4222" h="7627" extrusionOk="0">
                  <a:moveTo>
                    <a:pt x="2137" y="1"/>
                  </a:moveTo>
                  <a:cubicBezTo>
                    <a:pt x="988" y="1"/>
                    <a:pt x="1" y="935"/>
                    <a:pt x="1" y="2142"/>
                  </a:cubicBezTo>
                  <a:lnTo>
                    <a:pt x="1" y="7626"/>
                  </a:lnTo>
                  <a:lnTo>
                    <a:pt x="4221" y="7626"/>
                  </a:lnTo>
                  <a:lnTo>
                    <a:pt x="4221" y="2142"/>
                  </a:lnTo>
                  <a:cubicBezTo>
                    <a:pt x="4221" y="1536"/>
                    <a:pt x="4002" y="988"/>
                    <a:pt x="3620" y="606"/>
                  </a:cubicBezTo>
                  <a:cubicBezTo>
                    <a:pt x="3401" y="387"/>
                    <a:pt x="3072" y="167"/>
                    <a:pt x="2743" y="110"/>
                  </a:cubicBezTo>
                  <a:cubicBezTo>
                    <a:pt x="2523" y="58"/>
                    <a:pt x="2357" y="1"/>
                    <a:pt x="21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7"/>
            <p:cNvSpPr/>
            <p:nvPr/>
          </p:nvSpPr>
          <p:spPr>
            <a:xfrm>
              <a:off x="2666475" y="2434050"/>
              <a:ext cx="21300" cy="134575"/>
            </a:xfrm>
            <a:custGeom>
              <a:avLst/>
              <a:gdLst/>
              <a:ahLst/>
              <a:cxnLst/>
              <a:rect l="l" t="t" r="r" b="b"/>
              <a:pathLst>
                <a:path w="852" h="5383" extrusionOk="0">
                  <a:moveTo>
                    <a:pt x="362" y="0"/>
                  </a:moveTo>
                  <a:cubicBezTo>
                    <a:pt x="118" y="0"/>
                    <a:pt x="0" y="127"/>
                    <a:pt x="0" y="372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372"/>
                  </a:lnTo>
                  <a:cubicBezTo>
                    <a:pt x="852" y="127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7"/>
            <p:cNvSpPr/>
            <p:nvPr/>
          </p:nvSpPr>
          <p:spPr>
            <a:xfrm>
              <a:off x="2608225" y="2489100"/>
              <a:ext cx="134600" cy="21550"/>
            </a:xfrm>
            <a:custGeom>
              <a:avLst/>
              <a:gdLst/>
              <a:ahLst/>
              <a:cxnLst/>
              <a:rect l="l" t="t" r="r" b="b"/>
              <a:pathLst>
                <a:path w="5384" h="862" extrusionOk="0">
                  <a:moveTo>
                    <a:pt x="490" y="0"/>
                  </a:moveTo>
                  <a:cubicBezTo>
                    <a:pt x="246" y="0"/>
                    <a:pt x="1" y="245"/>
                    <a:pt x="1" y="489"/>
                  </a:cubicBezTo>
                  <a:cubicBezTo>
                    <a:pt x="1" y="734"/>
                    <a:pt x="246" y="861"/>
                    <a:pt x="490" y="861"/>
                  </a:cubicBezTo>
                  <a:lnTo>
                    <a:pt x="5022" y="861"/>
                  </a:lnTo>
                  <a:cubicBezTo>
                    <a:pt x="5266" y="861"/>
                    <a:pt x="5384" y="734"/>
                    <a:pt x="5384" y="489"/>
                  </a:cubicBezTo>
                  <a:cubicBezTo>
                    <a:pt x="5384" y="245"/>
                    <a:pt x="5266" y="0"/>
                    <a:pt x="5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7"/>
            <p:cNvSpPr/>
            <p:nvPr/>
          </p:nvSpPr>
          <p:spPr>
            <a:xfrm>
              <a:off x="4318025" y="4559750"/>
              <a:ext cx="79525" cy="79550"/>
            </a:xfrm>
            <a:custGeom>
              <a:avLst/>
              <a:gdLst/>
              <a:ahLst/>
              <a:cxnLst/>
              <a:rect l="l" t="t" r="r" b="b"/>
              <a:pathLst>
                <a:path w="3181" h="3182" extrusionOk="0">
                  <a:moveTo>
                    <a:pt x="1586" y="852"/>
                  </a:moveTo>
                  <a:cubicBezTo>
                    <a:pt x="1958" y="852"/>
                    <a:pt x="2320" y="1224"/>
                    <a:pt x="2320" y="1586"/>
                  </a:cubicBezTo>
                  <a:cubicBezTo>
                    <a:pt x="2320" y="2075"/>
                    <a:pt x="1958" y="2320"/>
                    <a:pt x="1586" y="2320"/>
                  </a:cubicBezTo>
                  <a:cubicBezTo>
                    <a:pt x="1096" y="2320"/>
                    <a:pt x="852" y="2075"/>
                    <a:pt x="852" y="1586"/>
                  </a:cubicBezTo>
                  <a:cubicBezTo>
                    <a:pt x="852" y="1224"/>
                    <a:pt x="1096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607" y="1"/>
                    <a:pt x="0" y="735"/>
                    <a:pt x="0" y="1586"/>
                  </a:cubicBezTo>
                  <a:cubicBezTo>
                    <a:pt x="0" y="2447"/>
                    <a:pt x="607" y="3181"/>
                    <a:pt x="1586" y="3181"/>
                  </a:cubicBezTo>
                  <a:cubicBezTo>
                    <a:pt x="2447" y="3181"/>
                    <a:pt x="3181" y="2447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7"/>
            <p:cNvSpPr/>
            <p:nvPr/>
          </p:nvSpPr>
          <p:spPr>
            <a:xfrm>
              <a:off x="3440125" y="3596225"/>
              <a:ext cx="21550" cy="131675"/>
            </a:xfrm>
            <a:custGeom>
              <a:avLst/>
              <a:gdLst/>
              <a:ahLst/>
              <a:cxnLst/>
              <a:rect l="l" t="t" r="r" b="b"/>
              <a:pathLst>
                <a:path w="862" h="5267" extrusionOk="0">
                  <a:moveTo>
                    <a:pt x="372" y="1"/>
                  </a:moveTo>
                  <a:cubicBezTo>
                    <a:pt x="128" y="1"/>
                    <a:pt x="1" y="128"/>
                    <a:pt x="1" y="373"/>
                  </a:cubicBezTo>
                  <a:lnTo>
                    <a:pt x="1" y="4894"/>
                  </a:lnTo>
                  <a:cubicBezTo>
                    <a:pt x="1" y="5139"/>
                    <a:pt x="128" y="5266"/>
                    <a:pt x="372" y="5266"/>
                  </a:cubicBezTo>
                  <a:cubicBezTo>
                    <a:pt x="617" y="5266"/>
                    <a:pt x="862" y="5139"/>
                    <a:pt x="862" y="4894"/>
                  </a:cubicBezTo>
                  <a:lnTo>
                    <a:pt x="862" y="373"/>
                  </a:lnTo>
                  <a:cubicBezTo>
                    <a:pt x="862" y="128"/>
                    <a:pt x="617" y="1"/>
                    <a:pt x="3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7"/>
            <p:cNvSpPr/>
            <p:nvPr/>
          </p:nvSpPr>
          <p:spPr>
            <a:xfrm>
              <a:off x="3385075" y="3651275"/>
              <a:ext cx="131650" cy="21575"/>
            </a:xfrm>
            <a:custGeom>
              <a:avLst/>
              <a:gdLst/>
              <a:ahLst/>
              <a:cxnLst/>
              <a:rect l="l" t="t" r="r" b="b"/>
              <a:pathLst>
                <a:path w="5266" h="863" extrusionOk="0">
                  <a:moveTo>
                    <a:pt x="372" y="1"/>
                  </a:moveTo>
                  <a:cubicBezTo>
                    <a:pt x="128" y="1"/>
                    <a:pt x="0" y="246"/>
                    <a:pt x="0" y="373"/>
                  </a:cubicBezTo>
                  <a:cubicBezTo>
                    <a:pt x="0" y="617"/>
                    <a:pt x="128" y="862"/>
                    <a:pt x="372" y="862"/>
                  </a:cubicBezTo>
                  <a:lnTo>
                    <a:pt x="4894" y="862"/>
                  </a:lnTo>
                  <a:cubicBezTo>
                    <a:pt x="5139" y="862"/>
                    <a:pt x="5266" y="617"/>
                    <a:pt x="5266" y="373"/>
                  </a:cubicBezTo>
                  <a:cubicBezTo>
                    <a:pt x="5266" y="246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7"/>
            <p:cNvSpPr/>
            <p:nvPr/>
          </p:nvSpPr>
          <p:spPr>
            <a:xfrm>
              <a:off x="4293550" y="2840925"/>
              <a:ext cx="79550" cy="82475"/>
            </a:xfrm>
            <a:custGeom>
              <a:avLst/>
              <a:gdLst/>
              <a:ahLst/>
              <a:cxnLst/>
              <a:rect l="l" t="t" r="r" b="b"/>
              <a:pathLst>
                <a:path w="3182" h="3299" extrusionOk="0">
                  <a:moveTo>
                    <a:pt x="1586" y="852"/>
                  </a:moveTo>
                  <a:cubicBezTo>
                    <a:pt x="2075" y="852"/>
                    <a:pt x="2320" y="1224"/>
                    <a:pt x="2320" y="1586"/>
                  </a:cubicBezTo>
                  <a:cubicBezTo>
                    <a:pt x="2320" y="2075"/>
                    <a:pt x="2075" y="2447"/>
                    <a:pt x="1586" y="2447"/>
                  </a:cubicBezTo>
                  <a:cubicBezTo>
                    <a:pt x="1224" y="2447"/>
                    <a:pt x="852" y="2075"/>
                    <a:pt x="852" y="1586"/>
                  </a:cubicBezTo>
                  <a:cubicBezTo>
                    <a:pt x="852" y="1224"/>
                    <a:pt x="1224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86"/>
                  </a:cubicBezTo>
                  <a:cubicBezTo>
                    <a:pt x="0" y="2565"/>
                    <a:pt x="734" y="3299"/>
                    <a:pt x="1586" y="3299"/>
                  </a:cubicBezTo>
                  <a:cubicBezTo>
                    <a:pt x="2447" y="3299"/>
                    <a:pt x="3181" y="2565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7"/>
            <p:cNvSpPr/>
            <p:nvPr/>
          </p:nvSpPr>
          <p:spPr>
            <a:xfrm>
              <a:off x="1602375" y="3996325"/>
              <a:ext cx="21325" cy="134600"/>
            </a:xfrm>
            <a:custGeom>
              <a:avLst/>
              <a:gdLst/>
              <a:ahLst/>
              <a:cxnLst/>
              <a:rect l="l" t="t" r="r" b="b"/>
              <a:pathLst>
                <a:path w="853" h="5384" extrusionOk="0">
                  <a:moveTo>
                    <a:pt x="490" y="1"/>
                  </a:moveTo>
                  <a:cubicBezTo>
                    <a:pt x="245" y="1"/>
                    <a:pt x="1" y="246"/>
                    <a:pt x="1" y="490"/>
                  </a:cubicBezTo>
                  <a:lnTo>
                    <a:pt x="1" y="4894"/>
                  </a:lnTo>
                  <a:cubicBezTo>
                    <a:pt x="1" y="5139"/>
                    <a:pt x="245" y="5384"/>
                    <a:pt x="490" y="5384"/>
                  </a:cubicBezTo>
                  <a:cubicBezTo>
                    <a:pt x="735" y="5384"/>
                    <a:pt x="852" y="5139"/>
                    <a:pt x="852" y="4894"/>
                  </a:cubicBezTo>
                  <a:lnTo>
                    <a:pt x="852" y="490"/>
                  </a:lnTo>
                  <a:cubicBezTo>
                    <a:pt x="852" y="246"/>
                    <a:pt x="735" y="1"/>
                    <a:pt x="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7"/>
            <p:cNvSpPr/>
            <p:nvPr/>
          </p:nvSpPr>
          <p:spPr>
            <a:xfrm>
              <a:off x="1547325" y="4051400"/>
              <a:ext cx="134600" cy="21550"/>
            </a:xfrm>
            <a:custGeom>
              <a:avLst/>
              <a:gdLst/>
              <a:ahLst/>
              <a:cxnLst/>
              <a:rect l="l" t="t" r="r" b="b"/>
              <a:pathLst>
                <a:path w="5384" h="862" extrusionOk="0">
                  <a:moveTo>
                    <a:pt x="363" y="0"/>
                  </a:moveTo>
                  <a:cubicBezTo>
                    <a:pt x="118" y="0"/>
                    <a:pt x="1" y="245"/>
                    <a:pt x="1" y="489"/>
                  </a:cubicBezTo>
                  <a:cubicBezTo>
                    <a:pt x="1" y="734"/>
                    <a:pt x="118" y="861"/>
                    <a:pt x="363" y="861"/>
                  </a:cubicBezTo>
                  <a:lnTo>
                    <a:pt x="4894" y="861"/>
                  </a:lnTo>
                  <a:cubicBezTo>
                    <a:pt x="5139" y="861"/>
                    <a:pt x="5383" y="734"/>
                    <a:pt x="5383" y="489"/>
                  </a:cubicBezTo>
                  <a:cubicBezTo>
                    <a:pt x="5383" y="245"/>
                    <a:pt x="5139" y="0"/>
                    <a:pt x="4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7"/>
            <p:cNvSpPr/>
            <p:nvPr/>
          </p:nvSpPr>
          <p:spPr>
            <a:xfrm>
              <a:off x="3308975" y="2060500"/>
              <a:ext cx="21325" cy="134575"/>
            </a:xfrm>
            <a:custGeom>
              <a:avLst/>
              <a:gdLst/>
              <a:ahLst/>
              <a:cxnLst/>
              <a:rect l="l" t="t" r="r" b="b"/>
              <a:pathLst>
                <a:path w="853" h="5383" extrusionOk="0">
                  <a:moveTo>
                    <a:pt x="490" y="0"/>
                  </a:moveTo>
                  <a:cubicBezTo>
                    <a:pt x="245" y="0"/>
                    <a:pt x="1" y="245"/>
                    <a:pt x="1" y="489"/>
                  </a:cubicBezTo>
                  <a:lnTo>
                    <a:pt x="1" y="4893"/>
                  </a:lnTo>
                  <a:cubicBezTo>
                    <a:pt x="1" y="5138"/>
                    <a:pt x="245" y="5383"/>
                    <a:pt x="490" y="5383"/>
                  </a:cubicBezTo>
                  <a:cubicBezTo>
                    <a:pt x="735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735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7"/>
            <p:cNvSpPr/>
            <p:nvPr/>
          </p:nvSpPr>
          <p:spPr>
            <a:xfrm>
              <a:off x="3253925" y="2118475"/>
              <a:ext cx="134600" cy="21550"/>
            </a:xfrm>
            <a:custGeom>
              <a:avLst/>
              <a:gdLst/>
              <a:ahLst/>
              <a:cxnLst/>
              <a:rect l="l" t="t" r="r" b="b"/>
              <a:pathLst>
                <a:path w="5384" h="862" extrusionOk="0">
                  <a:moveTo>
                    <a:pt x="363" y="1"/>
                  </a:moveTo>
                  <a:cubicBezTo>
                    <a:pt x="118" y="1"/>
                    <a:pt x="1" y="128"/>
                    <a:pt x="1" y="372"/>
                  </a:cubicBezTo>
                  <a:cubicBezTo>
                    <a:pt x="1" y="617"/>
                    <a:pt x="118" y="862"/>
                    <a:pt x="363" y="862"/>
                  </a:cubicBezTo>
                  <a:lnTo>
                    <a:pt x="4894" y="862"/>
                  </a:lnTo>
                  <a:cubicBezTo>
                    <a:pt x="5139" y="862"/>
                    <a:pt x="5383" y="617"/>
                    <a:pt x="5383" y="372"/>
                  </a:cubicBezTo>
                  <a:cubicBezTo>
                    <a:pt x="5383" y="128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7"/>
            <p:cNvSpPr/>
            <p:nvPr/>
          </p:nvSpPr>
          <p:spPr>
            <a:xfrm>
              <a:off x="4489525" y="1552800"/>
              <a:ext cx="82475" cy="82475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1713" y="979"/>
                  </a:moveTo>
                  <a:cubicBezTo>
                    <a:pt x="2076" y="979"/>
                    <a:pt x="2448" y="1224"/>
                    <a:pt x="2448" y="1713"/>
                  </a:cubicBezTo>
                  <a:cubicBezTo>
                    <a:pt x="2448" y="2075"/>
                    <a:pt x="2076" y="2447"/>
                    <a:pt x="1713" y="2447"/>
                  </a:cubicBezTo>
                  <a:cubicBezTo>
                    <a:pt x="1224" y="2447"/>
                    <a:pt x="852" y="2075"/>
                    <a:pt x="852" y="1713"/>
                  </a:cubicBezTo>
                  <a:cubicBezTo>
                    <a:pt x="852" y="1224"/>
                    <a:pt x="1224" y="979"/>
                    <a:pt x="1713" y="979"/>
                  </a:cubicBezTo>
                  <a:close/>
                  <a:moveTo>
                    <a:pt x="1713" y="0"/>
                  </a:moveTo>
                  <a:cubicBezTo>
                    <a:pt x="735" y="0"/>
                    <a:pt x="1" y="734"/>
                    <a:pt x="1" y="1713"/>
                  </a:cubicBezTo>
                  <a:cubicBezTo>
                    <a:pt x="1" y="2564"/>
                    <a:pt x="735" y="3298"/>
                    <a:pt x="1713" y="3298"/>
                  </a:cubicBezTo>
                  <a:cubicBezTo>
                    <a:pt x="2565" y="3298"/>
                    <a:pt x="3299" y="2564"/>
                    <a:pt x="3299" y="1713"/>
                  </a:cubicBezTo>
                  <a:cubicBezTo>
                    <a:pt x="3299" y="734"/>
                    <a:pt x="2565" y="0"/>
                    <a:pt x="1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7"/>
            <p:cNvSpPr/>
            <p:nvPr/>
          </p:nvSpPr>
          <p:spPr>
            <a:xfrm>
              <a:off x="917300" y="2078850"/>
              <a:ext cx="21300" cy="134575"/>
            </a:xfrm>
            <a:custGeom>
              <a:avLst/>
              <a:gdLst/>
              <a:ahLst/>
              <a:cxnLst/>
              <a:rect l="l" t="t" r="r" b="b"/>
              <a:pathLst>
                <a:path w="852" h="5383" extrusionOk="0">
                  <a:moveTo>
                    <a:pt x="362" y="0"/>
                  </a:moveTo>
                  <a:cubicBezTo>
                    <a:pt x="118" y="0"/>
                    <a:pt x="0" y="245"/>
                    <a:pt x="0" y="489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7"/>
            <p:cNvSpPr/>
            <p:nvPr/>
          </p:nvSpPr>
          <p:spPr>
            <a:xfrm>
              <a:off x="862250" y="2133900"/>
              <a:ext cx="131400" cy="21300"/>
            </a:xfrm>
            <a:custGeom>
              <a:avLst/>
              <a:gdLst/>
              <a:ahLst/>
              <a:cxnLst/>
              <a:rect l="l" t="t" r="r" b="b"/>
              <a:pathLst>
                <a:path w="5256" h="852" extrusionOk="0">
                  <a:moveTo>
                    <a:pt x="362" y="0"/>
                  </a:moveTo>
                  <a:cubicBezTo>
                    <a:pt x="117" y="0"/>
                    <a:pt x="0" y="245"/>
                    <a:pt x="0" y="489"/>
                  </a:cubicBezTo>
                  <a:cubicBezTo>
                    <a:pt x="0" y="734"/>
                    <a:pt x="117" y="852"/>
                    <a:pt x="362" y="852"/>
                  </a:cubicBezTo>
                  <a:lnTo>
                    <a:pt x="4893" y="852"/>
                  </a:lnTo>
                  <a:cubicBezTo>
                    <a:pt x="5138" y="852"/>
                    <a:pt x="5256" y="734"/>
                    <a:pt x="5256" y="489"/>
                  </a:cubicBezTo>
                  <a:cubicBezTo>
                    <a:pt x="5256" y="245"/>
                    <a:pt x="5138" y="0"/>
                    <a:pt x="4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7"/>
            <p:cNvSpPr/>
            <p:nvPr/>
          </p:nvSpPr>
          <p:spPr>
            <a:xfrm>
              <a:off x="816250" y="3185975"/>
              <a:ext cx="21550" cy="131425"/>
            </a:xfrm>
            <a:custGeom>
              <a:avLst/>
              <a:gdLst/>
              <a:ahLst/>
              <a:cxnLst/>
              <a:rect l="l" t="t" r="r" b="b"/>
              <a:pathLst>
                <a:path w="862" h="5257" extrusionOk="0">
                  <a:moveTo>
                    <a:pt x="489" y="1"/>
                  </a:moveTo>
                  <a:cubicBezTo>
                    <a:pt x="245" y="1"/>
                    <a:pt x="0" y="118"/>
                    <a:pt x="0" y="363"/>
                  </a:cubicBezTo>
                  <a:lnTo>
                    <a:pt x="0" y="4894"/>
                  </a:lnTo>
                  <a:cubicBezTo>
                    <a:pt x="0" y="5139"/>
                    <a:pt x="245" y="5256"/>
                    <a:pt x="489" y="5256"/>
                  </a:cubicBezTo>
                  <a:cubicBezTo>
                    <a:pt x="734" y="5256"/>
                    <a:pt x="861" y="5139"/>
                    <a:pt x="861" y="4894"/>
                  </a:cubicBezTo>
                  <a:lnTo>
                    <a:pt x="861" y="363"/>
                  </a:lnTo>
                  <a:cubicBezTo>
                    <a:pt x="861" y="118"/>
                    <a:pt x="734" y="1"/>
                    <a:pt x="4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7"/>
            <p:cNvSpPr/>
            <p:nvPr/>
          </p:nvSpPr>
          <p:spPr>
            <a:xfrm>
              <a:off x="761200" y="3241025"/>
              <a:ext cx="134575" cy="21325"/>
            </a:xfrm>
            <a:custGeom>
              <a:avLst/>
              <a:gdLst/>
              <a:ahLst/>
              <a:cxnLst/>
              <a:rect l="l" t="t" r="r" b="b"/>
              <a:pathLst>
                <a:path w="5383" h="853" extrusionOk="0">
                  <a:moveTo>
                    <a:pt x="372" y="1"/>
                  </a:moveTo>
                  <a:cubicBezTo>
                    <a:pt x="127" y="1"/>
                    <a:pt x="0" y="245"/>
                    <a:pt x="0" y="490"/>
                  </a:cubicBezTo>
                  <a:cubicBezTo>
                    <a:pt x="0" y="735"/>
                    <a:pt x="127" y="852"/>
                    <a:pt x="372" y="852"/>
                  </a:cubicBezTo>
                  <a:lnTo>
                    <a:pt x="4893" y="852"/>
                  </a:lnTo>
                  <a:cubicBezTo>
                    <a:pt x="5138" y="852"/>
                    <a:pt x="5383" y="735"/>
                    <a:pt x="5383" y="490"/>
                  </a:cubicBezTo>
                  <a:cubicBezTo>
                    <a:pt x="5383" y="245"/>
                    <a:pt x="5138" y="1"/>
                    <a:pt x="4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7"/>
            <p:cNvSpPr/>
            <p:nvPr/>
          </p:nvSpPr>
          <p:spPr>
            <a:xfrm>
              <a:off x="1853175" y="2730150"/>
              <a:ext cx="79525" cy="79550"/>
            </a:xfrm>
            <a:custGeom>
              <a:avLst/>
              <a:gdLst/>
              <a:ahLst/>
              <a:cxnLst/>
              <a:rect l="l" t="t" r="r" b="b"/>
              <a:pathLst>
                <a:path w="3181" h="3182" extrusionOk="0">
                  <a:moveTo>
                    <a:pt x="1586" y="862"/>
                  </a:moveTo>
                  <a:cubicBezTo>
                    <a:pt x="1958" y="862"/>
                    <a:pt x="2320" y="1224"/>
                    <a:pt x="2320" y="1596"/>
                  </a:cubicBezTo>
                  <a:cubicBezTo>
                    <a:pt x="2320" y="2085"/>
                    <a:pt x="1958" y="2330"/>
                    <a:pt x="1586" y="2330"/>
                  </a:cubicBezTo>
                  <a:cubicBezTo>
                    <a:pt x="1224" y="2330"/>
                    <a:pt x="852" y="2085"/>
                    <a:pt x="852" y="1596"/>
                  </a:cubicBezTo>
                  <a:cubicBezTo>
                    <a:pt x="852" y="1224"/>
                    <a:pt x="1224" y="862"/>
                    <a:pt x="1586" y="86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96"/>
                  </a:cubicBezTo>
                  <a:cubicBezTo>
                    <a:pt x="0" y="2447"/>
                    <a:pt x="734" y="3182"/>
                    <a:pt x="1586" y="3182"/>
                  </a:cubicBezTo>
                  <a:cubicBezTo>
                    <a:pt x="2447" y="3182"/>
                    <a:pt x="3181" y="2447"/>
                    <a:pt x="3181" y="159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7"/>
            <p:cNvSpPr/>
            <p:nvPr/>
          </p:nvSpPr>
          <p:spPr>
            <a:xfrm>
              <a:off x="2908200" y="1213200"/>
              <a:ext cx="79550" cy="79525"/>
            </a:xfrm>
            <a:custGeom>
              <a:avLst/>
              <a:gdLst/>
              <a:ahLst/>
              <a:cxnLst/>
              <a:rect l="l" t="t" r="r" b="b"/>
              <a:pathLst>
                <a:path w="3182" h="3181" extrusionOk="0">
                  <a:moveTo>
                    <a:pt x="1596" y="861"/>
                  </a:moveTo>
                  <a:cubicBezTo>
                    <a:pt x="1958" y="861"/>
                    <a:pt x="2330" y="1223"/>
                    <a:pt x="2330" y="1595"/>
                  </a:cubicBezTo>
                  <a:cubicBezTo>
                    <a:pt x="2330" y="2085"/>
                    <a:pt x="1958" y="2329"/>
                    <a:pt x="1596" y="2329"/>
                  </a:cubicBezTo>
                  <a:cubicBezTo>
                    <a:pt x="1107" y="2329"/>
                    <a:pt x="862" y="2085"/>
                    <a:pt x="862" y="1595"/>
                  </a:cubicBezTo>
                  <a:cubicBezTo>
                    <a:pt x="862" y="1223"/>
                    <a:pt x="1107" y="861"/>
                    <a:pt x="1596" y="861"/>
                  </a:cubicBezTo>
                  <a:close/>
                  <a:moveTo>
                    <a:pt x="1596" y="0"/>
                  </a:moveTo>
                  <a:cubicBezTo>
                    <a:pt x="735" y="0"/>
                    <a:pt x="1" y="734"/>
                    <a:pt x="1" y="1595"/>
                  </a:cubicBezTo>
                  <a:cubicBezTo>
                    <a:pt x="1" y="2574"/>
                    <a:pt x="735" y="3181"/>
                    <a:pt x="1596" y="3181"/>
                  </a:cubicBezTo>
                  <a:cubicBezTo>
                    <a:pt x="2447" y="3181"/>
                    <a:pt x="3181" y="2574"/>
                    <a:pt x="3181" y="1595"/>
                  </a:cubicBezTo>
                  <a:cubicBezTo>
                    <a:pt x="3181" y="734"/>
                    <a:pt x="2447" y="0"/>
                    <a:pt x="1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51"/>
          <p:cNvSpPr txBox="1">
            <a:spLocks noGrp="1"/>
          </p:cNvSpPr>
          <p:nvPr>
            <p:ph type="subTitle" idx="1"/>
          </p:nvPr>
        </p:nvSpPr>
        <p:spPr>
          <a:xfrm>
            <a:off x="2386650" y="2733375"/>
            <a:ext cx="43707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 drogas leves poderem ser adquiridas sem prescrição médica poderia facilitar aos pacientes que necessitam das drogas a ter um mais fácil acesso às mesmas</a:t>
            </a:r>
            <a:endParaRPr dirty="0"/>
          </a:p>
        </p:txBody>
      </p:sp>
      <p:grpSp>
        <p:nvGrpSpPr>
          <p:cNvPr id="1435" name="Google Shape;1435;p51"/>
          <p:cNvGrpSpPr/>
          <p:nvPr/>
        </p:nvGrpSpPr>
        <p:grpSpPr>
          <a:xfrm>
            <a:off x="4002738" y="1433250"/>
            <a:ext cx="1138500" cy="1138500"/>
            <a:chOff x="4002738" y="1433250"/>
            <a:chExt cx="1138500" cy="1138500"/>
          </a:xfrm>
        </p:grpSpPr>
        <p:sp>
          <p:nvSpPr>
            <p:cNvPr id="1436" name="Google Shape;1436;p51"/>
            <p:cNvSpPr/>
            <p:nvPr/>
          </p:nvSpPr>
          <p:spPr>
            <a:xfrm>
              <a:off x="4002738" y="1433250"/>
              <a:ext cx="1138500" cy="1138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1"/>
            <p:cNvSpPr/>
            <p:nvPr/>
          </p:nvSpPr>
          <p:spPr>
            <a:xfrm>
              <a:off x="4524725" y="1734338"/>
              <a:ext cx="46675" cy="387400"/>
            </a:xfrm>
            <a:custGeom>
              <a:avLst/>
              <a:gdLst/>
              <a:ahLst/>
              <a:cxnLst/>
              <a:rect l="l" t="t" r="r" b="b"/>
              <a:pathLst>
                <a:path w="1867" h="15496" extrusionOk="0">
                  <a:moveTo>
                    <a:pt x="1866" y="0"/>
                  </a:moveTo>
                  <a:cubicBezTo>
                    <a:pt x="1501" y="725"/>
                    <a:pt x="1501" y="1244"/>
                    <a:pt x="1605" y="1608"/>
                  </a:cubicBezTo>
                  <a:lnTo>
                    <a:pt x="1294" y="1555"/>
                  </a:lnTo>
                  <a:lnTo>
                    <a:pt x="1294" y="1555"/>
                  </a:lnTo>
                  <a:cubicBezTo>
                    <a:pt x="1294" y="2073"/>
                    <a:pt x="1659" y="2487"/>
                    <a:pt x="1659" y="2487"/>
                  </a:cubicBezTo>
                  <a:lnTo>
                    <a:pt x="1087" y="2384"/>
                  </a:lnTo>
                  <a:lnTo>
                    <a:pt x="1087" y="2384"/>
                  </a:lnTo>
                  <a:cubicBezTo>
                    <a:pt x="1087" y="2902"/>
                    <a:pt x="1501" y="3316"/>
                    <a:pt x="1501" y="3316"/>
                  </a:cubicBezTo>
                  <a:lnTo>
                    <a:pt x="933" y="3163"/>
                  </a:lnTo>
                  <a:lnTo>
                    <a:pt x="933" y="3163"/>
                  </a:lnTo>
                  <a:cubicBezTo>
                    <a:pt x="933" y="3681"/>
                    <a:pt x="1294" y="4145"/>
                    <a:pt x="1294" y="4145"/>
                  </a:cubicBezTo>
                  <a:lnTo>
                    <a:pt x="726" y="3992"/>
                  </a:lnTo>
                  <a:lnTo>
                    <a:pt x="726" y="3992"/>
                  </a:lnTo>
                  <a:cubicBezTo>
                    <a:pt x="776" y="4510"/>
                    <a:pt x="1141" y="4925"/>
                    <a:pt x="1141" y="4925"/>
                  </a:cubicBezTo>
                  <a:lnTo>
                    <a:pt x="569" y="4821"/>
                  </a:lnTo>
                  <a:lnTo>
                    <a:pt x="569" y="4821"/>
                  </a:lnTo>
                  <a:cubicBezTo>
                    <a:pt x="623" y="5339"/>
                    <a:pt x="983" y="5754"/>
                    <a:pt x="983" y="5754"/>
                  </a:cubicBezTo>
                  <a:lnTo>
                    <a:pt x="415" y="5650"/>
                  </a:lnTo>
                  <a:lnTo>
                    <a:pt x="415" y="5650"/>
                  </a:lnTo>
                  <a:cubicBezTo>
                    <a:pt x="465" y="6168"/>
                    <a:pt x="830" y="6583"/>
                    <a:pt x="830" y="6583"/>
                  </a:cubicBezTo>
                  <a:lnTo>
                    <a:pt x="258" y="6479"/>
                  </a:lnTo>
                  <a:lnTo>
                    <a:pt x="258" y="6479"/>
                  </a:lnTo>
                  <a:cubicBezTo>
                    <a:pt x="312" y="6736"/>
                    <a:pt x="415" y="6998"/>
                    <a:pt x="519" y="7151"/>
                  </a:cubicBezTo>
                  <a:cubicBezTo>
                    <a:pt x="623" y="7309"/>
                    <a:pt x="726" y="7412"/>
                    <a:pt x="726" y="7412"/>
                  </a:cubicBezTo>
                  <a:lnTo>
                    <a:pt x="154" y="7309"/>
                  </a:lnTo>
                  <a:lnTo>
                    <a:pt x="154" y="7309"/>
                  </a:lnTo>
                  <a:cubicBezTo>
                    <a:pt x="208" y="7566"/>
                    <a:pt x="312" y="7827"/>
                    <a:pt x="415" y="7980"/>
                  </a:cubicBezTo>
                  <a:cubicBezTo>
                    <a:pt x="519" y="8138"/>
                    <a:pt x="623" y="8187"/>
                    <a:pt x="623" y="8187"/>
                  </a:cubicBezTo>
                  <a:lnTo>
                    <a:pt x="50" y="8138"/>
                  </a:lnTo>
                  <a:lnTo>
                    <a:pt x="50" y="8138"/>
                  </a:lnTo>
                  <a:cubicBezTo>
                    <a:pt x="104" y="8395"/>
                    <a:pt x="208" y="8656"/>
                    <a:pt x="361" y="8809"/>
                  </a:cubicBezTo>
                  <a:cubicBezTo>
                    <a:pt x="465" y="8967"/>
                    <a:pt x="569" y="9016"/>
                    <a:pt x="569" y="9016"/>
                  </a:cubicBezTo>
                  <a:lnTo>
                    <a:pt x="1" y="9016"/>
                  </a:lnTo>
                  <a:cubicBezTo>
                    <a:pt x="50" y="9278"/>
                    <a:pt x="208" y="9485"/>
                    <a:pt x="312" y="9638"/>
                  </a:cubicBezTo>
                  <a:cubicBezTo>
                    <a:pt x="465" y="9796"/>
                    <a:pt x="569" y="9846"/>
                    <a:pt x="569" y="9846"/>
                  </a:cubicBezTo>
                  <a:lnTo>
                    <a:pt x="1" y="9846"/>
                  </a:lnTo>
                  <a:cubicBezTo>
                    <a:pt x="1" y="10003"/>
                    <a:pt x="104" y="10107"/>
                    <a:pt x="154" y="10210"/>
                  </a:cubicBezTo>
                  <a:cubicBezTo>
                    <a:pt x="208" y="10314"/>
                    <a:pt x="312" y="10364"/>
                    <a:pt x="361" y="10467"/>
                  </a:cubicBezTo>
                  <a:cubicBezTo>
                    <a:pt x="415" y="10521"/>
                    <a:pt x="519" y="10571"/>
                    <a:pt x="569" y="10571"/>
                  </a:cubicBezTo>
                  <a:lnTo>
                    <a:pt x="623" y="10625"/>
                  </a:lnTo>
                  <a:lnTo>
                    <a:pt x="50" y="10729"/>
                  </a:lnTo>
                  <a:cubicBezTo>
                    <a:pt x="104" y="10882"/>
                    <a:pt x="208" y="10986"/>
                    <a:pt x="312" y="11039"/>
                  </a:cubicBezTo>
                  <a:cubicBezTo>
                    <a:pt x="361" y="11143"/>
                    <a:pt x="465" y="11193"/>
                    <a:pt x="569" y="11247"/>
                  </a:cubicBezTo>
                  <a:cubicBezTo>
                    <a:pt x="726" y="11350"/>
                    <a:pt x="880" y="11350"/>
                    <a:pt x="880" y="11350"/>
                  </a:cubicBezTo>
                  <a:lnTo>
                    <a:pt x="312" y="11607"/>
                  </a:lnTo>
                  <a:cubicBezTo>
                    <a:pt x="465" y="11815"/>
                    <a:pt x="672" y="11918"/>
                    <a:pt x="880" y="12022"/>
                  </a:cubicBezTo>
                  <a:cubicBezTo>
                    <a:pt x="1037" y="12126"/>
                    <a:pt x="1141" y="12179"/>
                    <a:pt x="1141" y="12179"/>
                  </a:cubicBezTo>
                  <a:lnTo>
                    <a:pt x="623" y="12333"/>
                  </a:lnTo>
                  <a:lnTo>
                    <a:pt x="623" y="12387"/>
                  </a:lnTo>
                  <a:cubicBezTo>
                    <a:pt x="1141" y="13009"/>
                    <a:pt x="1555" y="13734"/>
                    <a:pt x="1709" y="14563"/>
                  </a:cubicBezTo>
                  <a:cubicBezTo>
                    <a:pt x="1763" y="14924"/>
                    <a:pt x="1866" y="15392"/>
                    <a:pt x="1866" y="15496"/>
                  </a:cubicBezTo>
                  <a:lnTo>
                    <a:pt x="18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1"/>
            <p:cNvSpPr/>
            <p:nvPr/>
          </p:nvSpPr>
          <p:spPr>
            <a:xfrm>
              <a:off x="4571375" y="1878163"/>
              <a:ext cx="269475" cy="243575"/>
            </a:xfrm>
            <a:custGeom>
              <a:avLst/>
              <a:gdLst/>
              <a:ahLst/>
              <a:cxnLst/>
              <a:rect l="l" t="t" r="r" b="b"/>
              <a:pathLst>
                <a:path w="10779" h="9743" extrusionOk="0">
                  <a:moveTo>
                    <a:pt x="10779" y="1"/>
                  </a:moveTo>
                  <a:lnTo>
                    <a:pt x="0" y="9743"/>
                  </a:lnTo>
                  <a:cubicBezTo>
                    <a:pt x="50" y="9743"/>
                    <a:pt x="672" y="9432"/>
                    <a:pt x="1244" y="9121"/>
                  </a:cubicBezTo>
                  <a:cubicBezTo>
                    <a:pt x="1785" y="8850"/>
                    <a:pt x="2405" y="8696"/>
                    <a:pt x="3034" y="8696"/>
                  </a:cubicBezTo>
                  <a:cubicBezTo>
                    <a:pt x="3128" y="8696"/>
                    <a:pt x="3222" y="8699"/>
                    <a:pt x="3317" y="8706"/>
                  </a:cubicBezTo>
                  <a:lnTo>
                    <a:pt x="3366" y="8706"/>
                  </a:lnTo>
                  <a:lnTo>
                    <a:pt x="3213" y="8188"/>
                  </a:lnTo>
                  <a:lnTo>
                    <a:pt x="3213" y="8188"/>
                  </a:lnTo>
                  <a:cubicBezTo>
                    <a:pt x="3213" y="8188"/>
                    <a:pt x="3317" y="8292"/>
                    <a:pt x="3470" y="8342"/>
                  </a:cubicBezTo>
                  <a:cubicBezTo>
                    <a:pt x="3574" y="8396"/>
                    <a:pt x="3677" y="8396"/>
                    <a:pt x="3781" y="8396"/>
                  </a:cubicBezTo>
                  <a:cubicBezTo>
                    <a:pt x="3938" y="8396"/>
                    <a:pt x="4042" y="8396"/>
                    <a:pt x="4195" y="8342"/>
                  </a:cubicBezTo>
                  <a:lnTo>
                    <a:pt x="3885" y="7877"/>
                  </a:lnTo>
                  <a:lnTo>
                    <a:pt x="3938" y="7927"/>
                  </a:lnTo>
                  <a:lnTo>
                    <a:pt x="4195" y="7927"/>
                  </a:lnTo>
                  <a:cubicBezTo>
                    <a:pt x="4247" y="7954"/>
                    <a:pt x="4299" y="7968"/>
                    <a:pt x="4351" y="7968"/>
                  </a:cubicBezTo>
                  <a:cubicBezTo>
                    <a:pt x="4403" y="7968"/>
                    <a:pt x="4455" y="7954"/>
                    <a:pt x="4506" y="7927"/>
                  </a:cubicBezTo>
                  <a:cubicBezTo>
                    <a:pt x="4610" y="7927"/>
                    <a:pt x="4768" y="7877"/>
                    <a:pt x="4871" y="7823"/>
                  </a:cubicBezTo>
                  <a:lnTo>
                    <a:pt x="4506" y="7409"/>
                  </a:lnTo>
                  <a:lnTo>
                    <a:pt x="4506" y="7409"/>
                  </a:lnTo>
                  <a:cubicBezTo>
                    <a:pt x="4506" y="7409"/>
                    <a:pt x="4610" y="7463"/>
                    <a:pt x="4817" y="7463"/>
                  </a:cubicBezTo>
                  <a:cubicBezTo>
                    <a:pt x="5025" y="7463"/>
                    <a:pt x="5286" y="7409"/>
                    <a:pt x="5493" y="7256"/>
                  </a:cubicBezTo>
                  <a:lnTo>
                    <a:pt x="5078" y="6841"/>
                  </a:lnTo>
                  <a:lnTo>
                    <a:pt x="5078" y="6841"/>
                  </a:lnTo>
                  <a:cubicBezTo>
                    <a:pt x="5079" y="6841"/>
                    <a:pt x="5232" y="6891"/>
                    <a:pt x="5389" y="6891"/>
                  </a:cubicBezTo>
                  <a:cubicBezTo>
                    <a:pt x="5597" y="6841"/>
                    <a:pt x="5854" y="6787"/>
                    <a:pt x="6061" y="6683"/>
                  </a:cubicBezTo>
                  <a:lnTo>
                    <a:pt x="5646" y="6269"/>
                  </a:lnTo>
                  <a:lnTo>
                    <a:pt x="5957" y="6269"/>
                  </a:lnTo>
                  <a:cubicBezTo>
                    <a:pt x="6165" y="6269"/>
                    <a:pt x="6372" y="6165"/>
                    <a:pt x="6579" y="6062"/>
                  </a:cubicBezTo>
                  <a:lnTo>
                    <a:pt x="6165" y="5647"/>
                  </a:lnTo>
                  <a:lnTo>
                    <a:pt x="6165" y="5647"/>
                  </a:lnTo>
                  <a:cubicBezTo>
                    <a:pt x="6165" y="5647"/>
                    <a:pt x="6235" y="5671"/>
                    <a:pt x="6327" y="5671"/>
                  </a:cubicBezTo>
                  <a:cubicBezTo>
                    <a:pt x="6373" y="5671"/>
                    <a:pt x="6424" y="5665"/>
                    <a:pt x="6475" y="5647"/>
                  </a:cubicBezTo>
                  <a:cubicBezTo>
                    <a:pt x="6683" y="5647"/>
                    <a:pt x="6944" y="5543"/>
                    <a:pt x="7151" y="5390"/>
                  </a:cubicBezTo>
                  <a:lnTo>
                    <a:pt x="6683" y="5025"/>
                  </a:lnTo>
                  <a:lnTo>
                    <a:pt x="6683" y="5025"/>
                  </a:lnTo>
                  <a:cubicBezTo>
                    <a:pt x="6683" y="5025"/>
                    <a:pt x="6721" y="5029"/>
                    <a:pt x="6783" y="5029"/>
                  </a:cubicBezTo>
                  <a:cubicBezTo>
                    <a:pt x="6963" y="5029"/>
                    <a:pt x="7348" y="4999"/>
                    <a:pt x="7616" y="4768"/>
                  </a:cubicBezTo>
                  <a:lnTo>
                    <a:pt x="7201" y="4403"/>
                  </a:lnTo>
                  <a:cubicBezTo>
                    <a:pt x="7201" y="4403"/>
                    <a:pt x="7719" y="4403"/>
                    <a:pt x="8134" y="4093"/>
                  </a:cubicBezTo>
                  <a:lnTo>
                    <a:pt x="7669" y="3782"/>
                  </a:lnTo>
                  <a:cubicBezTo>
                    <a:pt x="7719" y="3782"/>
                    <a:pt x="8237" y="3732"/>
                    <a:pt x="8602" y="3421"/>
                  </a:cubicBezTo>
                  <a:lnTo>
                    <a:pt x="8134" y="3110"/>
                  </a:lnTo>
                  <a:cubicBezTo>
                    <a:pt x="8134" y="3110"/>
                    <a:pt x="8706" y="3110"/>
                    <a:pt x="9120" y="2799"/>
                  </a:cubicBezTo>
                  <a:lnTo>
                    <a:pt x="8652" y="2434"/>
                  </a:lnTo>
                  <a:cubicBezTo>
                    <a:pt x="8652" y="2434"/>
                    <a:pt x="9170" y="2434"/>
                    <a:pt x="9585" y="2074"/>
                  </a:cubicBezTo>
                  <a:lnTo>
                    <a:pt x="9120" y="1763"/>
                  </a:lnTo>
                  <a:cubicBezTo>
                    <a:pt x="9120" y="1763"/>
                    <a:pt x="9639" y="1763"/>
                    <a:pt x="10053" y="1398"/>
                  </a:cubicBezTo>
                  <a:lnTo>
                    <a:pt x="9792" y="1245"/>
                  </a:lnTo>
                  <a:cubicBezTo>
                    <a:pt x="10103" y="1087"/>
                    <a:pt x="10468" y="726"/>
                    <a:pt x="10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1"/>
            <p:cNvSpPr/>
            <p:nvPr/>
          </p:nvSpPr>
          <p:spPr>
            <a:xfrm>
              <a:off x="4571375" y="2098413"/>
              <a:ext cx="268125" cy="76400"/>
            </a:xfrm>
            <a:custGeom>
              <a:avLst/>
              <a:gdLst/>
              <a:ahLst/>
              <a:cxnLst/>
              <a:rect l="l" t="t" r="r" b="b"/>
              <a:pathLst>
                <a:path w="10725" h="3056" extrusionOk="0">
                  <a:moveTo>
                    <a:pt x="3574" y="0"/>
                  </a:moveTo>
                  <a:lnTo>
                    <a:pt x="3524" y="50"/>
                  </a:lnTo>
                  <a:cubicBezTo>
                    <a:pt x="2537" y="933"/>
                    <a:pt x="207" y="933"/>
                    <a:pt x="0" y="933"/>
                  </a:cubicBezTo>
                  <a:lnTo>
                    <a:pt x="10725" y="3055"/>
                  </a:lnTo>
                  <a:cubicBezTo>
                    <a:pt x="10206" y="2641"/>
                    <a:pt x="9846" y="2591"/>
                    <a:pt x="9535" y="2591"/>
                  </a:cubicBezTo>
                  <a:lnTo>
                    <a:pt x="9639" y="2384"/>
                  </a:lnTo>
                  <a:cubicBezTo>
                    <a:pt x="9556" y="2363"/>
                    <a:pt x="9475" y="2355"/>
                    <a:pt x="9398" y="2355"/>
                  </a:cubicBezTo>
                  <a:cubicBezTo>
                    <a:pt x="9093" y="2355"/>
                    <a:pt x="8859" y="2487"/>
                    <a:pt x="8859" y="2487"/>
                  </a:cubicBezTo>
                  <a:lnTo>
                    <a:pt x="9066" y="2073"/>
                  </a:lnTo>
                  <a:cubicBezTo>
                    <a:pt x="9019" y="2067"/>
                    <a:pt x="8972" y="2064"/>
                    <a:pt x="8926" y="2064"/>
                  </a:cubicBezTo>
                  <a:cubicBezTo>
                    <a:pt x="8574" y="2064"/>
                    <a:pt x="8291" y="2226"/>
                    <a:pt x="8291" y="2226"/>
                  </a:cubicBezTo>
                  <a:lnTo>
                    <a:pt x="8445" y="1812"/>
                  </a:lnTo>
                  <a:cubicBezTo>
                    <a:pt x="8385" y="1795"/>
                    <a:pt x="8324" y="1787"/>
                    <a:pt x="8263" y="1787"/>
                  </a:cubicBezTo>
                  <a:cubicBezTo>
                    <a:pt x="7958" y="1787"/>
                    <a:pt x="7669" y="1969"/>
                    <a:pt x="7669" y="1969"/>
                  </a:cubicBezTo>
                  <a:lnTo>
                    <a:pt x="7877" y="1501"/>
                  </a:lnTo>
                  <a:cubicBezTo>
                    <a:pt x="7840" y="1496"/>
                    <a:pt x="7804" y="1494"/>
                    <a:pt x="7768" y="1494"/>
                  </a:cubicBezTo>
                  <a:cubicBezTo>
                    <a:pt x="7401" y="1494"/>
                    <a:pt x="7097" y="1708"/>
                    <a:pt x="7097" y="1708"/>
                  </a:cubicBezTo>
                  <a:lnTo>
                    <a:pt x="7255" y="1244"/>
                  </a:lnTo>
                  <a:cubicBezTo>
                    <a:pt x="7221" y="1239"/>
                    <a:pt x="7187" y="1236"/>
                    <a:pt x="7153" y="1236"/>
                  </a:cubicBezTo>
                  <a:cubicBezTo>
                    <a:pt x="6826" y="1236"/>
                    <a:pt x="6529" y="1451"/>
                    <a:pt x="6529" y="1451"/>
                  </a:cubicBezTo>
                  <a:lnTo>
                    <a:pt x="6683" y="983"/>
                  </a:lnTo>
                  <a:cubicBezTo>
                    <a:pt x="6268" y="983"/>
                    <a:pt x="5957" y="1190"/>
                    <a:pt x="5908" y="1244"/>
                  </a:cubicBezTo>
                  <a:lnTo>
                    <a:pt x="6061" y="775"/>
                  </a:lnTo>
                  <a:cubicBezTo>
                    <a:pt x="6023" y="766"/>
                    <a:pt x="5986" y="762"/>
                    <a:pt x="5951" y="762"/>
                  </a:cubicBezTo>
                  <a:cubicBezTo>
                    <a:pt x="5797" y="762"/>
                    <a:pt x="5671" y="838"/>
                    <a:pt x="5543" y="879"/>
                  </a:cubicBezTo>
                  <a:cubicBezTo>
                    <a:pt x="5389" y="933"/>
                    <a:pt x="5286" y="983"/>
                    <a:pt x="5286" y="983"/>
                  </a:cubicBezTo>
                  <a:lnTo>
                    <a:pt x="5439" y="568"/>
                  </a:lnTo>
                  <a:cubicBezTo>
                    <a:pt x="5384" y="555"/>
                    <a:pt x="5333" y="549"/>
                    <a:pt x="5284" y="549"/>
                  </a:cubicBezTo>
                  <a:cubicBezTo>
                    <a:pt x="5150" y="549"/>
                    <a:pt x="5037" y="596"/>
                    <a:pt x="4921" y="672"/>
                  </a:cubicBezTo>
                  <a:cubicBezTo>
                    <a:pt x="4768" y="726"/>
                    <a:pt x="4714" y="775"/>
                    <a:pt x="4714" y="775"/>
                  </a:cubicBezTo>
                  <a:lnTo>
                    <a:pt x="4817" y="361"/>
                  </a:lnTo>
                  <a:cubicBezTo>
                    <a:pt x="4779" y="352"/>
                    <a:pt x="4742" y="348"/>
                    <a:pt x="4707" y="348"/>
                  </a:cubicBezTo>
                  <a:cubicBezTo>
                    <a:pt x="4553" y="348"/>
                    <a:pt x="4427" y="424"/>
                    <a:pt x="4299" y="464"/>
                  </a:cubicBezTo>
                  <a:cubicBezTo>
                    <a:pt x="4146" y="568"/>
                    <a:pt x="4092" y="622"/>
                    <a:pt x="4092" y="622"/>
                  </a:cubicBezTo>
                  <a:lnTo>
                    <a:pt x="4195" y="153"/>
                  </a:lnTo>
                  <a:cubicBezTo>
                    <a:pt x="3988" y="153"/>
                    <a:pt x="3835" y="257"/>
                    <a:pt x="3677" y="311"/>
                  </a:cubicBezTo>
                  <a:cubicBezTo>
                    <a:pt x="3524" y="415"/>
                    <a:pt x="3470" y="518"/>
                    <a:pt x="3470" y="518"/>
                  </a:cubicBezTo>
                  <a:lnTo>
                    <a:pt x="35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1"/>
            <p:cNvSpPr/>
            <p:nvPr/>
          </p:nvSpPr>
          <p:spPr>
            <a:xfrm>
              <a:off x="4572600" y="2122963"/>
              <a:ext cx="98500" cy="147700"/>
            </a:xfrm>
            <a:custGeom>
              <a:avLst/>
              <a:gdLst/>
              <a:ahLst/>
              <a:cxnLst/>
              <a:rect l="l" t="t" r="r" b="b"/>
              <a:pathLst>
                <a:path w="3940" h="5908" extrusionOk="0">
                  <a:moveTo>
                    <a:pt x="1" y="1"/>
                  </a:moveTo>
                  <a:cubicBezTo>
                    <a:pt x="105" y="208"/>
                    <a:pt x="677" y="1555"/>
                    <a:pt x="312" y="2281"/>
                  </a:cubicBezTo>
                  <a:lnTo>
                    <a:pt x="573" y="2127"/>
                  </a:lnTo>
                  <a:lnTo>
                    <a:pt x="573" y="2127"/>
                  </a:lnTo>
                  <a:cubicBezTo>
                    <a:pt x="573" y="2127"/>
                    <a:pt x="573" y="2177"/>
                    <a:pt x="519" y="2281"/>
                  </a:cubicBezTo>
                  <a:cubicBezTo>
                    <a:pt x="519" y="2384"/>
                    <a:pt x="519" y="2542"/>
                    <a:pt x="573" y="2645"/>
                  </a:cubicBezTo>
                  <a:lnTo>
                    <a:pt x="830" y="2488"/>
                  </a:lnTo>
                  <a:lnTo>
                    <a:pt x="830" y="2488"/>
                  </a:lnTo>
                  <a:cubicBezTo>
                    <a:pt x="830" y="2488"/>
                    <a:pt x="780" y="2542"/>
                    <a:pt x="780" y="2645"/>
                  </a:cubicBezTo>
                  <a:cubicBezTo>
                    <a:pt x="780" y="2749"/>
                    <a:pt x="780" y="2853"/>
                    <a:pt x="830" y="3006"/>
                  </a:cubicBezTo>
                  <a:lnTo>
                    <a:pt x="1091" y="2799"/>
                  </a:lnTo>
                  <a:lnTo>
                    <a:pt x="1091" y="2799"/>
                  </a:lnTo>
                  <a:cubicBezTo>
                    <a:pt x="1091" y="2799"/>
                    <a:pt x="1037" y="2853"/>
                    <a:pt x="1037" y="2956"/>
                  </a:cubicBezTo>
                  <a:cubicBezTo>
                    <a:pt x="1037" y="3060"/>
                    <a:pt x="1037" y="3213"/>
                    <a:pt x="1091" y="3317"/>
                  </a:cubicBezTo>
                  <a:lnTo>
                    <a:pt x="1348" y="3110"/>
                  </a:lnTo>
                  <a:lnTo>
                    <a:pt x="1348" y="3267"/>
                  </a:lnTo>
                  <a:cubicBezTo>
                    <a:pt x="1298" y="3371"/>
                    <a:pt x="1348" y="3524"/>
                    <a:pt x="1402" y="3628"/>
                  </a:cubicBezTo>
                  <a:lnTo>
                    <a:pt x="1609" y="3421"/>
                  </a:lnTo>
                  <a:lnTo>
                    <a:pt x="1609" y="3421"/>
                  </a:lnTo>
                  <a:cubicBezTo>
                    <a:pt x="1609" y="3421"/>
                    <a:pt x="1556" y="3732"/>
                    <a:pt x="1713" y="3939"/>
                  </a:cubicBezTo>
                  <a:lnTo>
                    <a:pt x="1920" y="3732"/>
                  </a:lnTo>
                  <a:lnTo>
                    <a:pt x="1920" y="3732"/>
                  </a:lnTo>
                  <a:cubicBezTo>
                    <a:pt x="1920" y="3732"/>
                    <a:pt x="1866" y="4042"/>
                    <a:pt x="1970" y="4250"/>
                  </a:cubicBezTo>
                  <a:lnTo>
                    <a:pt x="2231" y="4042"/>
                  </a:lnTo>
                  <a:lnTo>
                    <a:pt x="2231" y="4042"/>
                  </a:lnTo>
                  <a:cubicBezTo>
                    <a:pt x="2231" y="4043"/>
                    <a:pt x="2177" y="4304"/>
                    <a:pt x="2281" y="4561"/>
                  </a:cubicBezTo>
                  <a:lnTo>
                    <a:pt x="2542" y="4304"/>
                  </a:lnTo>
                  <a:lnTo>
                    <a:pt x="2542" y="4304"/>
                  </a:lnTo>
                  <a:cubicBezTo>
                    <a:pt x="2542" y="4304"/>
                    <a:pt x="2488" y="4615"/>
                    <a:pt x="2592" y="4822"/>
                  </a:cubicBezTo>
                  <a:lnTo>
                    <a:pt x="2799" y="4615"/>
                  </a:lnTo>
                  <a:cubicBezTo>
                    <a:pt x="2799" y="4615"/>
                    <a:pt x="2799" y="4925"/>
                    <a:pt x="2903" y="5133"/>
                  </a:cubicBezTo>
                  <a:lnTo>
                    <a:pt x="3110" y="4925"/>
                  </a:lnTo>
                  <a:cubicBezTo>
                    <a:pt x="3110" y="4925"/>
                    <a:pt x="3110" y="5182"/>
                    <a:pt x="3214" y="5444"/>
                  </a:cubicBezTo>
                  <a:lnTo>
                    <a:pt x="3371" y="5286"/>
                  </a:lnTo>
                  <a:cubicBezTo>
                    <a:pt x="3421" y="5493"/>
                    <a:pt x="3579" y="5701"/>
                    <a:pt x="3939" y="59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1"/>
            <p:cNvSpPr/>
            <p:nvPr/>
          </p:nvSpPr>
          <p:spPr>
            <a:xfrm>
              <a:off x="4303150" y="1878163"/>
              <a:ext cx="268250" cy="243575"/>
            </a:xfrm>
            <a:custGeom>
              <a:avLst/>
              <a:gdLst/>
              <a:ahLst/>
              <a:cxnLst/>
              <a:rect l="l" t="t" r="r" b="b"/>
              <a:pathLst>
                <a:path w="10730" h="9743" extrusionOk="0">
                  <a:moveTo>
                    <a:pt x="1" y="1"/>
                  </a:moveTo>
                  <a:lnTo>
                    <a:pt x="10729" y="9743"/>
                  </a:lnTo>
                  <a:lnTo>
                    <a:pt x="10004" y="8549"/>
                  </a:lnTo>
                  <a:cubicBezTo>
                    <a:pt x="9589" y="7981"/>
                    <a:pt x="9432" y="7305"/>
                    <a:pt x="9432" y="6580"/>
                  </a:cubicBezTo>
                  <a:cubicBezTo>
                    <a:pt x="9432" y="6530"/>
                    <a:pt x="9432" y="6530"/>
                    <a:pt x="9382" y="6476"/>
                  </a:cubicBezTo>
                  <a:lnTo>
                    <a:pt x="8890" y="6724"/>
                  </a:lnTo>
                  <a:lnTo>
                    <a:pt x="8890" y="6724"/>
                  </a:lnTo>
                  <a:cubicBezTo>
                    <a:pt x="8932" y="6684"/>
                    <a:pt x="8976" y="6554"/>
                    <a:pt x="9017" y="6426"/>
                  </a:cubicBezTo>
                  <a:cubicBezTo>
                    <a:pt x="9017" y="6323"/>
                    <a:pt x="9071" y="6219"/>
                    <a:pt x="9071" y="6116"/>
                  </a:cubicBezTo>
                  <a:cubicBezTo>
                    <a:pt x="9017" y="6012"/>
                    <a:pt x="9017" y="5854"/>
                    <a:pt x="8967" y="5751"/>
                  </a:cubicBezTo>
                  <a:lnTo>
                    <a:pt x="8499" y="6062"/>
                  </a:lnTo>
                  <a:lnTo>
                    <a:pt x="8553" y="6012"/>
                  </a:lnTo>
                  <a:lnTo>
                    <a:pt x="8553" y="5751"/>
                  </a:lnTo>
                  <a:cubicBezTo>
                    <a:pt x="8553" y="5647"/>
                    <a:pt x="8553" y="5543"/>
                    <a:pt x="8499" y="5440"/>
                  </a:cubicBezTo>
                  <a:cubicBezTo>
                    <a:pt x="8499" y="5336"/>
                    <a:pt x="8449" y="5183"/>
                    <a:pt x="8395" y="5079"/>
                  </a:cubicBezTo>
                  <a:lnTo>
                    <a:pt x="7981" y="5494"/>
                  </a:lnTo>
                  <a:lnTo>
                    <a:pt x="7981" y="5183"/>
                  </a:lnTo>
                  <a:cubicBezTo>
                    <a:pt x="7981" y="4976"/>
                    <a:pt x="7877" y="4768"/>
                    <a:pt x="7773" y="4561"/>
                  </a:cubicBezTo>
                  <a:lnTo>
                    <a:pt x="7359" y="4976"/>
                  </a:lnTo>
                  <a:cubicBezTo>
                    <a:pt x="7359" y="4976"/>
                    <a:pt x="7413" y="4818"/>
                    <a:pt x="7359" y="4665"/>
                  </a:cubicBezTo>
                  <a:cubicBezTo>
                    <a:pt x="7309" y="4457"/>
                    <a:pt x="7255" y="4250"/>
                    <a:pt x="7102" y="4043"/>
                  </a:cubicBezTo>
                  <a:lnTo>
                    <a:pt x="6737" y="4507"/>
                  </a:lnTo>
                  <a:cubicBezTo>
                    <a:pt x="6737" y="4507"/>
                    <a:pt x="6737" y="4354"/>
                    <a:pt x="6687" y="4146"/>
                  </a:cubicBezTo>
                  <a:cubicBezTo>
                    <a:pt x="6687" y="3989"/>
                    <a:pt x="6584" y="3732"/>
                    <a:pt x="6426" y="3525"/>
                  </a:cubicBezTo>
                  <a:lnTo>
                    <a:pt x="6115" y="3989"/>
                  </a:lnTo>
                  <a:cubicBezTo>
                    <a:pt x="6115" y="3989"/>
                    <a:pt x="6066" y="3885"/>
                    <a:pt x="6066" y="3678"/>
                  </a:cubicBezTo>
                  <a:cubicBezTo>
                    <a:pt x="6012" y="3525"/>
                    <a:pt x="5908" y="3263"/>
                    <a:pt x="5755" y="3056"/>
                  </a:cubicBezTo>
                  <a:lnTo>
                    <a:pt x="5444" y="3574"/>
                  </a:lnTo>
                  <a:cubicBezTo>
                    <a:pt x="5444" y="3574"/>
                    <a:pt x="5390" y="3006"/>
                    <a:pt x="5029" y="2642"/>
                  </a:cubicBezTo>
                  <a:lnTo>
                    <a:pt x="4718" y="3110"/>
                  </a:lnTo>
                  <a:cubicBezTo>
                    <a:pt x="4718" y="3110"/>
                    <a:pt x="4718" y="2592"/>
                    <a:pt x="4353" y="2177"/>
                  </a:cubicBezTo>
                  <a:lnTo>
                    <a:pt x="4042" y="2696"/>
                  </a:lnTo>
                  <a:cubicBezTo>
                    <a:pt x="4042" y="2696"/>
                    <a:pt x="3993" y="2123"/>
                    <a:pt x="3628" y="1763"/>
                  </a:cubicBezTo>
                  <a:lnTo>
                    <a:pt x="3317" y="2281"/>
                  </a:lnTo>
                  <a:cubicBezTo>
                    <a:pt x="3317" y="2281"/>
                    <a:pt x="3267" y="1709"/>
                    <a:pt x="2902" y="1348"/>
                  </a:cubicBezTo>
                  <a:lnTo>
                    <a:pt x="2645" y="1866"/>
                  </a:lnTo>
                  <a:cubicBezTo>
                    <a:pt x="2645" y="1866"/>
                    <a:pt x="2592" y="1294"/>
                    <a:pt x="2177" y="983"/>
                  </a:cubicBezTo>
                  <a:lnTo>
                    <a:pt x="1920" y="1452"/>
                  </a:lnTo>
                  <a:cubicBezTo>
                    <a:pt x="1920" y="1452"/>
                    <a:pt x="1866" y="934"/>
                    <a:pt x="1452" y="569"/>
                  </a:cubicBezTo>
                  <a:lnTo>
                    <a:pt x="1348" y="830"/>
                  </a:lnTo>
                  <a:cubicBezTo>
                    <a:pt x="1141" y="569"/>
                    <a:pt x="726" y="208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1"/>
            <p:cNvSpPr/>
            <p:nvPr/>
          </p:nvSpPr>
          <p:spPr>
            <a:xfrm>
              <a:off x="4304500" y="2121713"/>
              <a:ext cx="266900" cy="60875"/>
            </a:xfrm>
            <a:custGeom>
              <a:avLst/>
              <a:gdLst/>
              <a:ahLst/>
              <a:cxnLst/>
              <a:rect l="l" t="t" r="r" b="b"/>
              <a:pathLst>
                <a:path w="10676" h="2435" extrusionOk="0">
                  <a:moveTo>
                    <a:pt x="10675" y="1"/>
                  </a:moveTo>
                  <a:lnTo>
                    <a:pt x="1" y="2123"/>
                  </a:lnTo>
                  <a:cubicBezTo>
                    <a:pt x="238" y="2189"/>
                    <a:pt x="450" y="2218"/>
                    <a:pt x="634" y="2218"/>
                  </a:cubicBezTo>
                  <a:cubicBezTo>
                    <a:pt x="889" y="2218"/>
                    <a:pt x="1092" y="2163"/>
                    <a:pt x="1244" y="2074"/>
                  </a:cubicBezTo>
                  <a:lnTo>
                    <a:pt x="1244" y="2331"/>
                  </a:lnTo>
                  <a:cubicBezTo>
                    <a:pt x="1659" y="2281"/>
                    <a:pt x="1916" y="1916"/>
                    <a:pt x="1916" y="1916"/>
                  </a:cubicBezTo>
                  <a:lnTo>
                    <a:pt x="1916" y="2385"/>
                  </a:lnTo>
                  <a:cubicBezTo>
                    <a:pt x="2281" y="2281"/>
                    <a:pt x="2538" y="1916"/>
                    <a:pt x="2538" y="1916"/>
                  </a:cubicBezTo>
                  <a:lnTo>
                    <a:pt x="2538" y="2434"/>
                  </a:lnTo>
                  <a:cubicBezTo>
                    <a:pt x="2952" y="2331"/>
                    <a:pt x="3213" y="1970"/>
                    <a:pt x="3213" y="1970"/>
                  </a:cubicBezTo>
                  <a:lnTo>
                    <a:pt x="3213" y="2434"/>
                  </a:lnTo>
                  <a:cubicBezTo>
                    <a:pt x="3574" y="2331"/>
                    <a:pt x="3835" y="1970"/>
                    <a:pt x="3835" y="1970"/>
                  </a:cubicBezTo>
                  <a:lnTo>
                    <a:pt x="3835" y="2434"/>
                  </a:lnTo>
                  <a:cubicBezTo>
                    <a:pt x="4250" y="2331"/>
                    <a:pt x="4507" y="1970"/>
                    <a:pt x="4507" y="1970"/>
                  </a:cubicBezTo>
                  <a:lnTo>
                    <a:pt x="4507" y="2434"/>
                  </a:lnTo>
                  <a:cubicBezTo>
                    <a:pt x="4871" y="2331"/>
                    <a:pt x="5129" y="1970"/>
                    <a:pt x="5129" y="1970"/>
                  </a:cubicBezTo>
                  <a:lnTo>
                    <a:pt x="5129" y="2434"/>
                  </a:lnTo>
                  <a:cubicBezTo>
                    <a:pt x="5336" y="2385"/>
                    <a:pt x="5493" y="2227"/>
                    <a:pt x="5597" y="2123"/>
                  </a:cubicBezTo>
                  <a:cubicBezTo>
                    <a:pt x="5701" y="2020"/>
                    <a:pt x="5750" y="1916"/>
                    <a:pt x="5750" y="1916"/>
                  </a:cubicBezTo>
                  <a:lnTo>
                    <a:pt x="5804" y="2385"/>
                  </a:lnTo>
                  <a:cubicBezTo>
                    <a:pt x="6012" y="2331"/>
                    <a:pt x="6165" y="2177"/>
                    <a:pt x="6269" y="2074"/>
                  </a:cubicBezTo>
                  <a:cubicBezTo>
                    <a:pt x="6372" y="1970"/>
                    <a:pt x="6426" y="1866"/>
                    <a:pt x="6426" y="1866"/>
                  </a:cubicBezTo>
                  <a:lnTo>
                    <a:pt x="6476" y="2331"/>
                  </a:lnTo>
                  <a:cubicBezTo>
                    <a:pt x="6633" y="2281"/>
                    <a:pt x="6787" y="2123"/>
                    <a:pt x="6890" y="2020"/>
                  </a:cubicBezTo>
                  <a:cubicBezTo>
                    <a:pt x="6994" y="1866"/>
                    <a:pt x="7048" y="1763"/>
                    <a:pt x="7048" y="1763"/>
                  </a:cubicBezTo>
                  <a:lnTo>
                    <a:pt x="7098" y="2281"/>
                  </a:lnTo>
                  <a:cubicBezTo>
                    <a:pt x="7305" y="2177"/>
                    <a:pt x="7462" y="2020"/>
                    <a:pt x="7512" y="1916"/>
                  </a:cubicBezTo>
                  <a:cubicBezTo>
                    <a:pt x="7616" y="1763"/>
                    <a:pt x="7670" y="1659"/>
                    <a:pt x="7670" y="1659"/>
                  </a:cubicBezTo>
                  <a:lnTo>
                    <a:pt x="7773" y="2123"/>
                  </a:lnTo>
                  <a:cubicBezTo>
                    <a:pt x="8238" y="830"/>
                    <a:pt x="10572" y="51"/>
                    <a:pt x="10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1"/>
            <p:cNvSpPr/>
            <p:nvPr/>
          </p:nvSpPr>
          <p:spPr>
            <a:xfrm>
              <a:off x="4472900" y="2121713"/>
              <a:ext cx="98500" cy="148950"/>
            </a:xfrm>
            <a:custGeom>
              <a:avLst/>
              <a:gdLst/>
              <a:ahLst/>
              <a:cxnLst/>
              <a:rect l="l" t="t" r="r" b="b"/>
              <a:pathLst>
                <a:path w="3940" h="5958" extrusionOk="0">
                  <a:moveTo>
                    <a:pt x="3939" y="1"/>
                  </a:moveTo>
                  <a:lnTo>
                    <a:pt x="3939" y="1"/>
                  </a:lnTo>
                  <a:cubicBezTo>
                    <a:pt x="3782" y="154"/>
                    <a:pt x="2745" y="1191"/>
                    <a:pt x="1866" y="1245"/>
                  </a:cubicBezTo>
                  <a:lnTo>
                    <a:pt x="2123" y="1398"/>
                  </a:lnTo>
                  <a:lnTo>
                    <a:pt x="1970" y="1398"/>
                  </a:lnTo>
                  <a:cubicBezTo>
                    <a:pt x="1866" y="1452"/>
                    <a:pt x="1763" y="1502"/>
                    <a:pt x="1659" y="1605"/>
                  </a:cubicBezTo>
                  <a:lnTo>
                    <a:pt x="1916" y="1763"/>
                  </a:lnTo>
                  <a:lnTo>
                    <a:pt x="1763" y="1763"/>
                  </a:lnTo>
                  <a:cubicBezTo>
                    <a:pt x="1659" y="1812"/>
                    <a:pt x="1556" y="1866"/>
                    <a:pt x="1452" y="1970"/>
                  </a:cubicBezTo>
                  <a:lnTo>
                    <a:pt x="1709" y="2123"/>
                  </a:lnTo>
                  <a:cubicBezTo>
                    <a:pt x="1709" y="2123"/>
                    <a:pt x="1659" y="2123"/>
                    <a:pt x="1556" y="2177"/>
                  </a:cubicBezTo>
                  <a:cubicBezTo>
                    <a:pt x="1452" y="2177"/>
                    <a:pt x="1348" y="2227"/>
                    <a:pt x="1245" y="2331"/>
                  </a:cubicBezTo>
                  <a:lnTo>
                    <a:pt x="1556" y="2488"/>
                  </a:lnTo>
                  <a:cubicBezTo>
                    <a:pt x="1556" y="2488"/>
                    <a:pt x="1452" y="2488"/>
                    <a:pt x="1348" y="2538"/>
                  </a:cubicBezTo>
                  <a:cubicBezTo>
                    <a:pt x="1294" y="2592"/>
                    <a:pt x="1141" y="2642"/>
                    <a:pt x="1087" y="2745"/>
                  </a:cubicBezTo>
                  <a:lnTo>
                    <a:pt x="1348" y="2849"/>
                  </a:lnTo>
                  <a:cubicBezTo>
                    <a:pt x="1348" y="2849"/>
                    <a:pt x="1087" y="2903"/>
                    <a:pt x="880" y="3110"/>
                  </a:cubicBezTo>
                  <a:lnTo>
                    <a:pt x="1191" y="3263"/>
                  </a:lnTo>
                  <a:cubicBezTo>
                    <a:pt x="1191" y="3263"/>
                    <a:pt x="880" y="3317"/>
                    <a:pt x="726" y="3525"/>
                  </a:cubicBezTo>
                  <a:lnTo>
                    <a:pt x="1037" y="3628"/>
                  </a:lnTo>
                  <a:cubicBezTo>
                    <a:pt x="1037" y="3628"/>
                    <a:pt x="726" y="3732"/>
                    <a:pt x="569" y="3939"/>
                  </a:cubicBezTo>
                  <a:lnTo>
                    <a:pt x="880" y="4043"/>
                  </a:lnTo>
                  <a:cubicBezTo>
                    <a:pt x="880" y="4043"/>
                    <a:pt x="569" y="4092"/>
                    <a:pt x="465" y="4300"/>
                  </a:cubicBezTo>
                  <a:lnTo>
                    <a:pt x="726" y="4457"/>
                  </a:lnTo>
                  <a:cubicBezTo>
                    <a:pt x="726" y="4457"/>
                    <a:pt x="465" y="4507"/>
                    <a:pt x="312" y="4714"/>
                  </a:cubicBezTo>
                  <a:lnTo>
                    <a:pt x="569" y="4818"/>
                  </a:lnTo>
                  <a:cubicBezTo>
                    <a:pt x="569" y="4818"/>
                    <a:pt x="312" y="4922"/>
                    <a:pt x="154" y="5129"/>
                  </a:cubicBezTo>
                  <a:lnTo>
                    <a:pt x="312" y="5183"/>
                  </a:lnTo>
                  <a:cubicBezTo>
                    <a:pt x="154" y="5286"/>
                    <a:pt x="51" y="5543"/>
                    <a:pt x="1" y="5958"/>
                  </a:cubicBezTo>
                  <a:lnTo>
                    <a:pt x="3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1"/>
            <p:cNvSpPr/>
            <p:nvPr/>
          </p:nvSpPr>
          <p:spPr>
            <a:xfrm>
              <a:off x="4472900" y="2121713"/>
              <a:ext cx="98500" cy="148950"/>
            </a:xfrm>
            <a:custGeom>
              <a:avLst/>
              <a:gdLst/>
              <a:ahLst/>
              <a:cxnLst/>
              <a:rect l="l" t="t" r="r" b="b"/>
              <a:pathLst>
                <a:path w="3940" h="5958" extrusionOk="0">
                  <a:moveTo>
                    <a:pt x="3939" y="1"/>
                  </a:moveTo>
                  <a:lnTo>
                    <a:pt x="1" y="5958"/>
                  </a:lnTo>
                  <a:cubicBezTo>
                    <a:pt x="362" y="5751"/>
                    <a:pt x="519" y="5543"/>
                    <a:pt x="569" y="5336"/>
                  </a:cubicBezTo>
                  <a:lnTo>
                    <a:pt x="673" y="5440"/>
                  </a:lnTo>
                  <a:cubicBezTo>
                    <a:pt x="830" y="5232"/>
                    <a:pt x="776" y="4976"/>
                    <a:pt x="776" y="4975"/>
                  </a:cubicBezTo>
                  <a:lnTo>
                    <a:pt x="776" y="4975"/>
                  </a:lnTo>
                  <a:lnTo>
                    <a:pt x="983" y="5183"/>
                  </a:lnTo>
                  <a:cubicBezTo>
                    <a:pt x="1141" y="4975"/>
                    <a:pt x="1087" y="4665"/>
                    <a:pt x="1087" y="4665"/>
                  </a:cubicBezTo>
                  <a:lnTo>
                    <a:pt x="1087" y="4665"/>
                  </a:lnTo>
                  <a:lnTo>
                    <a:pt x="1294" y="4872"/>
                  </a:lnTo>
                  <a:cubicBezTo>
                    <a:pt x="1452" y="4665"/>
                    <a:pt x="1398" y="4354"/>
                    <a:pt x="1398" y="4354"/>
                  </a:cubicBezTo>
                  <a:lnTo>
                    <a:pt x="1398" y="4354"/>
                  </a:lnTo>
                  <a:lnTo>
                    <a:pt x="1605" y="4611"/>
                  </a:lnTo>
                  <a:cubicBezTo>
                    <a:pt x="1763" y="4354"/>
                    <a:pt x="1709" y="4093"/>
                    <a:pt x="1709" y="4092"/>
                  </a:cubicBezTo>
                  <a:lnTo>
                    <a:pt x="1709" y="4092"/>
                  </a:lnTo>
                  <a:lnTo>
                    <a:pt x="1916" y="4300"/>
                  </a:lnTo>
                  <a:cubicBezTo>
                    <a:pt x="2074" y="4092"/>
                    <a:pt x="1970" y="3782"/>
                    <a:pt x="1970" y="3782"/>
                  </a:cubicBezTo>
                  <a:lnTo>
                    <a:pt x="1970" y="3782"/>
                  </a:lnTo>
                  <a:lnTo>
                    <a:pt x="2227" y="3989"/>
                  </a:lnTo>
                  <a:cubicBezTo>
                    <a:pt x="2331" y="3782"/>
                    <a:pt x="2281" y="3471"/>
                    <a:pt x="2281" y="3471"/>
                  </a:cubicBezTo>
                  <a:lnTo>
                    <a:pt x="2281" y="3471"/>
                  </a:lnTo>
                  <a:lnTo>
                    <a:pt x="2538" y="3678"/>
                  </a:lnTo>
                  <a:cubicBezTo>
                    <a:pt x="2592" y="3574"/>
                    <a:pt x="2592" y="3421"/>
                    <a:pt x="2592" y="3317"/>
                  </a:cubicBezTo>
                  <a:lnTo>
                    <a:pt x="2592" y="3160"/>
                  </a:lnTo>
                  <a:lnTo>
                    <a:pt x="2799" y="3367"/>
                  </a:lnTo>
                  <a:cubicBezTo>
                    <a:pt x="2849" y="3263"/>
                    <a:pt x="2849" y="3110"/>
                    <a:pt x="2849" y="3006"/>
                  </a:cubicBezTo>
                  <a:lnTo>
                    <a:pt x="2849" y="2849"/>
                  </a:lnTo>
                  <a:lnTo>
                    <a:pt x="3056" y="3056"/>
                  </a:lnTo>
                  <a:cubicBezTo>
                    <a:pt x="3160" y="2903"/>
                    <a:pt x="3160" y="2799"/>
                    <a:pt x="3110" y="2695"/>
                  </a:cubicBezTo>
                  <a:lnTo>
                    <a:pt x="3110" y="2538"/>
                  </a:lnTo>
                  <a:lnTo>
                    <a:pt x="3367" y="2695"/>
                  </a:lnTo>
                  <a:cubicBezTo>
                    <a:pt x="3421" y="2592"/>
                    <a:pt x="3367" y="2434"/>
                    <a:pt x="3367" y="2331"/>
                  </a:cubicBezTo>
                  <a:cubicBezTo>
                    <a:pt x="3367" y="2227"/>
                    <a:pt x="3317" y="2177"/>
                    <a:pt x="3317" y="2177"/>
                  </a:cubicBezTo>
                  <a:lnTo>
                    <a:pt x="3317" y="2177"/>
                  </a:lnTo>
                  <a:lnTo>
                    <a:pt x="3574" y="2331"/>
                  </a:lnTo>
                  <a:cubicBezTo>
                    <a:pt x="3214" y="1555"/>
                    <a:pt x="3885" y="104"/>
                    <a:pt x="39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1"/>
            <p:cNvSpPr/>
            <p:nvPr/>
          </p:nvSpPr>
          <p:spPr>
            <a:xfrm>
              <a:off x="4561000" y="2121713"/>
              <a:ext cx="19400" cy="112675"/>
            </a:xfrm>
            <a:custGeom>
              <a:avLst/>
              <a:gdLst/>
              <a:ahLst/>
              <a:cxnLst/>
              <a:rect l="l" t="t" r="r" b="b"/>
              <a:pathLst>
                <a:path w="776" h="4507" extrusionOk="0">
                  <a:moveTo>
                    <a:pt x="415" y="1"/>
                  </a:moveTo>
                  <a:lnTo>
                    <a:pt x="50" y="4092"/>
                  </a:lnTo>
                  <a:cubicBezTo>
                    <a:pt x="1" y="4300"/>
                    <a:pt x="154" y="4507"/>
                    <a:pt x="415" y="4507"/>
                  </a:cubicBezTo>
                  <a:cubicBezTo>
                    <a:pt x="622" y="4507"/>
                    <a:pt x="776" y="4300"/>
                    <a:pt x="776" y="4092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1"/>
            <p:cNvSpPr/>
            <p:nvPr/>
          </p:nvSpPr>
          <p:spPr>
            <a:xfrm>
              <a:off x="4571375" y="1878163"/>
              <a:ext cx="269475" cy="243575"/>
            </a:xfrm>
            <a:custGeom>
              <a:avLst/>
              <a:gdLst/>
              <a:ahLst/>
              <a:cxnLst/>
              <a:rect l="l" t="t" r="r" b="b"/>
              <a:pathLst>
                <a:path w="10779" h="9743" extrusionOk="0">
                  <a:moveTo>
                    <a:pt x="10779" y="1"/>
                  </a:moveTo>
                  <a:cubicBezTo>
                    <a:pt x="9999" y="208"/>
                    <a:pt x="9639" y="569"/>
                    <a:pt x="9431" y="830"/>
                  </a:cubicBezTo>
                  <a:lnTo>
                    <a:pt x="9274" y="569"/>
                  </a:lnTo>
                  <a:cubicBezTo>
                    <a:pt x="8913" y="934"/>
                    <a:pt x="8809" y="1452"/>
                    <a:pt x="8809" y="1452"/>
                  </a:cubicBezTo>
                  <a:lnTo>
                    <a:pt x="8548" y="983"/>
                  </a:lnTo>
                  <a:cubicBezTo>
                    <a:pt x="8188" y="1348"/>
                    <a:pt x="8134" y="1866"/>
                    <a:pt x="8134" y="1866"/>
                  </a:cubicBezTo>
                  <a:lnTo>
                    <a:pt x="7823" y="1348"/>
                  </a:lnTo>
                  <a:cubicBezTo>
                    <a:pt x="7462" y="1709"/>
                    <a:pt x="7408" y="2281"/>
                    <a:pt x="7408" y="2281"/>
                  </a:cubicBezTo>
                  <a:lnTo>
                    <a:pt x="7097" y="1763"/>
                  </a:lnTo>
                  <a:cubicBezTo>
                    <a:pt x="6737" y="2123"/>
                    <a:pt x="6683" y="2696"/>
                    <a:pt x="6683" y="2696"/>
                  </a:cubicBezTo>
                  <a:lnTo>
                    <a:pt x="6426" y="2227"/>
                  </a:lnTo>
                  <a:cubicBezTo>
                    <a:pt x="6061" y="2592"/>
                    <a:pt x="6011" y="3110"/>
                    <a:pt x="6011" y="3110"/>
                  </a:cubicBezTo>
                  <a:lnTo>
                    <a:pt x="5700" y="2642"/>
                  </a:lnTo>
                  <a:cubicBezTo>
                    <a:pt x="5335" y="3006"/>
                    <a:pt x="5335" y="3574"/>
                    <a:pt x="5335" y="3574"/>
                  </a:cubicBezTo>
                  <a:lnTo>
                    <a:pt x="5025" y="3056"/>
                  </a:lnTo>
                  <a:cubicBezTo>
                    <a:pt x="4871" y="3263"/>
                    <a:pt x="4768" y="3525"/>
                    <a:pt x="4714" y="3678"/>
                  </a:cubicBezTo>
                  <a:cubicBezTo>
                    <a:pt x="4664" y="3885"/>
                    <a:pt x="4664" y="4043"/>
                    <a:pt x="4664" y="4043"/>
                  </a:cubicBezTo>
                  <a:lnTo>
                    <a:pt x="4353" y="3525"/>
                  </a:lnTo>
                  <a:cubicBezTo>
                    <a:pt x="4146" y="3732"/>
                    <a:pt x="4092" y="3989"/>
                    <a:pt x="4042" y="4146"/>
                  </a:cubicBezTo>
                  <a:cubicBezTo>
                    <a:pt x="3988" y="4354"/>
                    <a:pt x="3988" y="4507"/>
                    <a:pt x="3988" y="4507"/>
                  </a:cubicBezTo>
                  <a:lnTo>
                    <a:pt x="3677" y="4043"/>
                  </a:lnTo>
                  <a:cubicBezTo>
                    <a:pt x="3524" y="4250"/>
                    <a:pt x="3420" y="4457"/>
                    <a:pt x="3366" y="4665"/>
                  </a:cubicBezTo>
                  <a:lnTo>
                    <a:pt x="3366" y="4976"/>
                  </a:lnTo>
                  <a:lnTo>
                    <a:pt x="3006" y="4561"/>
                  </a:lnTo>
                  <a:cubicBezTo>
                    <a:pt x="2848" y="4768"/>
                    <a:pt x="2798" y="4976"/>
                    <a:pt x="2798" y="5183"/>
                  </a:cubicBezTo>
                  <a:cubicBezTo>
                    <a:pt x="2745" y="5390"/>
                    <a:pt x="2798" y="5494"/>
                    <a:pt x="2798" y="5494"/>
                  </a:cubicBezTo>
                  <a:lnTo>
                    <a:pt x="2384" y="5079"/>
                  </a:lnTo>
                  <a:cubicBezTo>
                    <a:pt x="2280" y="5183"/>
                    <a:pt x="2280" y="5336"/>
                    <a:pt x="2226" y="5440"/>
                  </a:cubicBezTo>
                  <a:cubicBezTo>
                    <a:pt x="2226" y="5543"/>
                    <a:pt x="2177" y="5647"/>
                    <a:pt x="2177" y="5751"/>
                  </a:cubicBezTo>
                  <a:cubicBezTo>
                    <a:pt x="2177" y="5854"/>
                    <a:pt x="2226" y="5958"/>
                    <a:pt x="2226" y="6012"/>
                  </a:cubicBezTo>
                  <a:lnTo>
                    <a:pt x="2226" y="6062"/>
                  </a:lnTo>
                  <a:lnTo>
                    <a:pt x="1812" y="5751"/>
                  </a:lnTo>
                  <a:cubicBezTo>
                    <a:pt x="1708" y="5854"/>
                    <a:pt x="1708" y="6012"/>
                    <a:pt x="1708" y="6116"/>
                  </a:cubicBezTo>
                  <a:cubicBezTo>
                    <a:pt x="1708" y="6219"/>
                    <a:pt x="1708" y="6323"/>
                    <a:pt x="1762" y="6426"/>
                  </a:cubicBezTo>
                  <a:lnTo>
                    <a:pt x="1866" y="6737"/>
                  </a:lnTo>
                  <a:lnTo>
                    <a:pt x="1347" y="6476"/>
                  </a:lnTo>
                  <a:lnTo>
                    <a:pt x="1347" y="6580"/>
                  </a:lnTo>
                  <a:cubicBezTo>
                    <a:pt x="1347" y="7305"/>
                    <a:pt x="1140" y="7981"/>
                    <a:pt x="775" y="8549"/>
                  </a:cubicBezTo>
                  <a:lnTo>
                    <a:pt x="0" y="9743"/>
                  </a:lnTo>
                  <a:lnTo>
                    <a:pt x="107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1"/>
            <p:cNvSpPr/>
            <p:nvPr/>
          </p:nvSpPr>
          <p:spPr>
            <a:xfrm>
              <a:off x="4571375" y="1734338"/>
              <a:ext cx="47900" cy="387400"/>
            </a:xfrm>
            <a:custGeom>
              <a:avLst/>
              <a:gdLst/>
              <a:ahLst/>
              <a:cxnLst/>
              <a:rect l="l" t="t" r="r" b="b"/>
              <a:pathLst>
                <a:path w="1916" h="15496" extrusionOk="0">
                  <a:moveTo>
                    <a:pt x="0" y="0"/>
                  </a:moveTo>
                  <a:lnTo>
                    <a:pt x="0" y="15496"/>
                  </a:lnTo>
                  <a:cubicBezTo>
                    <a:pt x="0" y="15442"/>
                    <a:pt x="154" y="14924"/>
                    <a:pt x="207" y="14563"/>
                  </a:cubicBezTo>
                  <a:cubicBezTo>
                    <a:pt x="361" y="13734"/>
                    <a:pt x="726" y="13009"/>
                    <a:pt x="1244" y="12387"/>
                  </a:cubicBezTo>
                  <a:cubicBezTo>
                    <a:pt x="1244" y="12387"/>
                    <a:pt x="1294" y="12387"/>
                    <a:pt x="1294" y="12333"/>
                  </a:cubicBezTo>
                  <a:lnTo>
                    <a:pt x="726" y="12179"/>
                  </a:lnTo>
                  <a:cubicBezTo>
                    <a:pt x="726" y="12179"/>
                    <a:pt x="879" y="12126"/>
                    <a:pt x="1037" y="12022"/>
                  </a:cubicBezTo>
                  <a:cubicBezTo>
                    <a:pt x="1190" y="11918"/>
                    <a:pt x="1397" y="11815"/>
                    <a:pt x="1555" y="11607"/>
                  </a:cubicBezTo>
                  <a:lnTo>
                    <a:pt x="1037" y="11350"/>
                  </a:lnTo>
                  <a:cubicBezTo>
                    <a:pt x="1037" y="11350"/>
                    <a:pt x="1140" y="11350"/>
                    <a:pt x="1347" y="11247"/>
                  </a:cubicBezTo>
                  <a:cubicBezTo>
                    <a:pt x="1397" y="11193"/>
                    <a:pt x="1501" y="11143"/>
                    <a:pt x="1605" y="11039"/>
                  </a:cubicBezTo>
                  <a:cubicBezTo>
                    <a:pt x="1708" y="10986"/>
                    <a:pt x="1762" y="10882"/>
                    <a:pt x="1812" y="10729"/>
                  </a:cubicBezTo>
                  <a:lnTo>
                    <a:pt x="1244" y="10625"/>
                  </a:lnTo>
                  <a:cubicBezTo>
                    <a:pt x="1244" y="10625"/>
                    <a:pt x="1294" y="10625"/>
                    <a:pt x="1347" y="10571"/>
                  </a:cubicBezTo>
                  <a:cubicBezTo>
                    <a:pt x="1397" y="10571"/>
                    <a:pt x="1451" y="10521"/>
                    <a:pt x="1501" y="10467"/>
                  </a:cubicBezTo>
                  <a:lnTo>
                    <a:pt x="1762" y="10210"/>
                  </a:lnTo>
                  <a:cubicBezTo>
                    <a:pt x="1812" y="10107"/>
                    <a:pt x="1866" y="10003"/>
                    <a:pt x="1915" y="9846"/>
                  </a:cubicBezTo>
                  <a:lnTo>
                    <a:pt x="1294" y="9846"/>
                  </a:lnTo>
                  <a:cubicBezTo>
                    <a:pt x="1294" y="9846"/>
                    <a:pt x="1451" y="9796"/>
                    <a:pt x="1555" y="9638"/>
                  </a:cubicBezTo>
                  <a:cubicBezTo>
                    <a:pt x="1708" y="9485"/>
                    <a:pt x="1866" y="9278"/>
                    <a:pt x="1915" y="9016"/>
                  </a:cubicBezTo>
                  <a:lnTo>
                    <a:pt x="1294" y="9016"/>
                  </a:lnTo>
                  <a:cubicBezTo>
                    <a:pt x="1294" y="9016"/>
                    <a:pt x="1397" y="8967"/>
                    <a:pt x="1555" y="8809"/>
                  </a:cubicBezTo>
                  <a:cubicBezTo>
                    <a:pt x="1658" y="8656"/>
                    <a:pt x="1812" y="8395"/>
                    <a:pt x="1812" y="8138"/>
                  </a:cubicBezTo>
                  <a:lnTo>
                    <a:pt x="1812" y="8138"/>
                  </a:lnTo>
                  <a:lnTo>
                    <a:pt x="1244" y="8187"/>
                  </a:lnTo>
                  <a:cubicBezTo>
                    <a:pt x="1244" y="8187"/>
                    <a:pt x="1347" y="8138"/>
                    <a:pt x="1451" y="7980"/>
                  </a:cubicBezTo>
                  <a:cubicBezTo>
                    <a:pt x="1555" y="7827"/>
                    <a:pt x="1708" y="7566"/>
                    <a:pt x="1708" y="7309"/>
                  </a:cubicBezTo>
                  <a:lnTo>
                    <a:pt x="1708" y="7309"/>
                  </a:lnTo>
                  <a:lnTo>
                    <a:pt x="1140" y="7412"/>
                  </a:lnTo>
                  <a:cubicBezTo>
                    <a:pt x="1140" y="7412"/>
                    <a:pt x="1244" y="7309"/>
                    <a:pt x="1347" y="7151"/>
                  </a:cubicBezTo>
                  <a:cubicBezTo>
                    <a:pt x="1451" y="6998"/>
                    <a:pt x="1605" y="6736"/>
                    <a:pt x="1605" y="6479"/>
                  </a:cubicBezTo>
                  <a:lnTo>
                    <a:pt x="1605" y="6479"/>
                  </a:lnTo>
                  <a:lnTo>
                    <a:pt x="1037" y="6583"/>
                  </a:lnTo>
                  <a:cubicBezTo>
                    <a:pt x="1037" y="6583"/>
                    <a:pt x="1451" y="6168"/>
                    <a:pt x="1501" y="5650"/>
                  </a:cubicBezTo>
                  <a:lnTo>
                    <a:pt x="1501" y="5650"/>
                  </a:lnTo>
                  <a:lnTo>
                    <a:pt x="879" y="5754"/>
                  </a:lnTo>
                  <a:cubicBezTo>
                    <a:pt x="879" y="5754"/>
                    <a:pt x="1294" y="5339"/>
                    <a:pt x="1347" y="4821"/>
                  </a:cubicBezTo>
                  <a:lnTo>
                    <a:pt x="1347" y="4821"/>
                  </a:lnTo>
                  <a:lnTo>
                    <a:pt x="726" y="4925"/>
                  </a:lnTo>
                  <a:cubicBezTo>
                    <a:pt x="726" y="4925"/>
                    <a:pt x="1140" y="4510"/>
                    <a:pt x="1140" y="3992"/>
                  </a:cubicBezTo>
                  <a:lnTo>
                    <a:pt x="1140" y="3992"/>
                  </a:lnTo>
                  <a:lnTo>
                    <a:pt x="568" y="4145"/>
                  </a:lnTo>
                  <a:cubicBezTo>
                    <a:pt x="568" y="4145"/>
                    <a:pt x="933" y="3681"/>
                    <a:pt x="983" y="3163"/>
                  </a:cubicBezTo>
                  <a:lnTo>
                    <a:pt x="983" y="3163"/>
                  </a:lnTo>
                  <a:lnTo>
                    <a:pt x="415" y="3316"/>
                  </a:lnTo>
                  <a:cubicBezTo>
                    <a:pt x="415" y="3316"/>
                    <a:pt x="775" y="2902"/>
                    <a:pt x="775" y="2384"/>
                  </a:cubicBezTo>
                  <a:lnTo>
                    <a:pt x="775" y="2384"/>
                  </a:lnTo>
                  <a:lnTo>
                    <a:pt x="207" y="2487"/>
                  </a:lnTo>
                  <a:cubicBezTo>
                    <a:pt x="207" y="2487"/>
                    <a:pt x="568" y="2073"/>
                    <a:pt x="568" y="1555"/>
                  </a:cubicBezTo>
                  <a:lnTo>
                    <a:pt x="568" y="1555"/>
                  </a:lnTo>
                  <a:lnTo>
                    <a:pt x="311" y="1608"/>
                  </a:lnTo>
                  <a:cubicBezTo>
                    <a:pt x="361" y="1244"/>
                    <a:pt x="361" y="72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1"/>
            <p:cNvSpPr/>
            <p:nvPr/>
          </p:nvSpPr>
          <p:spPr>
            <a:xfrm>
              <a:off x="4571400" y="2121738"/>
              <a:ext cx="99700" cy="148925"/>
            </a:xfrm>
            <a:custGeom>
              <a:avLst/>
              <a:gdLst/>
              <a:ahLst/>
              <a:cxnLst/>
              <a:rect l="l" t="t" r="r" b="b"/>
              <a:pathLst>
                <a:path w="3988" h="5957" extrusionOk="0">
                  <a:moveTo>
                    <a:pt x="0" y="1"/>
                  </a:moveTo>
                  <a:lnTo>
                    <a:pt x="49" y="50"/>
                  </a:lnTo>
                  <a:lnTo>
                    <a:pt x="3987" y="5957"/>
                  </a:lnTo>
                  <a:cubicBezTo>
                    <a:pt x="3937" y="5542"/>
                    <a:pt x="3780" y="5285"/>
                    <a:pt x="3627" y="5182"/>
                  </a:cubicBezTo>
                  <a:lnTo>
                    <a:pt x="3780" y="5128"/>
                  </a:lnTo>
                  <a:cubicBezTo>
                    <a:pt x="3676" y="4921"/>
                    <a:pt x="3365" y="4817"/>
                    <a:pt x="3365" y="4817"/>
                  </a:cubicBezTo>
                  <a:lnTo>
                    <a:pt x="3676" y="4713"/>
                  </a:lnTo>
                  <a:cubicBezTo>
                    <a:pt x="3523" y="4506"/>
                    <a:pt x="3212" y="4456"/>
                    <a:pt x="3212" y="4456"/>
                  </a:cubicBezTo>
                  <a:lnTo>
                    <a:pt x="3523" y="4299"/>
                  </a:lnTo>
                  <a:cubicBezTo>
                    <a:pt x="3365" y="4091"/>
                    <a:pt x="3054" y="4042"/>
                    <a:pt x="3054" y="4042"/>
                  </a:cubicBezTo>
                  <a:lnTo>
                    <a:pt x="3365" y="3938"/>
                  </a:lnTo>
                  <a:cubicBezTo>
                    <a:pt x="3212" y="3731"/>
                    <a:pt x="2951" y="3627"/>
                    <a:pt x="2951" y="3627"/>
                  </a:cubicBezTo>
                  <a:lnTo>
                    <a:pt x="3212" y="3524"/>
                  </a:lnTo>
                  <a:cubicBezTo>
                    <a:pt x="3054" y="3316"/>
                    <a:pt x="2744" y="3262"/>
                    <a:pt x="2744" y="3262"/>
                  </a:cubicBezTo>
                  <a:lnTo>
                    <a:pt x="3054" y="3109"/>
                  </a:lnTo>
                  <a:cubicBezTo>
                    <a:pt x="2901" y="2951"/>
                    <a:pt x="2640" y="2848"/>
                    <a:pt x="2590" y="2848"/>
                  </a:cubicBezTo>
                  <a:lnTo>
                    <a:pt x="2901" y="2744"/>
                  </a:lnTo>
                  <a:cubicBezTo>
                    <a:pt x="2797" y="2641"/>
                    <a:pt x="2694" y="2591"/>
                    <a:pt x="2590" y="2537"/>
                  </a:cubicBezTo>
                  <a:cubicBezTo>
                    <a:pt x="2487" y="2487"/>
                    <a:pt x="2433" y="2487"/>
                    <a:pt x="2433" y="2487"/>
                  </a:cubicBezTo>
                  <a:lnTo>
                    <a:pt x="2694" y="2330"/>
                  </a:lnTo>
                  <a:cubicBezTo>
                    <a:pt x="2640" y="2226"/>
                    <a:pt x="2487" y="2176"/>
                    <a:pt x="2383" y="2176"/>
                  </a:cubicBezTo>
                  <a:cubicBezTo>
                    <a:pt x="2329" y="2122"/>
                    <a:pt x="2225" y="2122"/>
                    <a:pt x="2225" y="2122"/>
                  </a:cubicBezTo>
                  <a:lnTo>
                    <a:pt x="2536" y="1969"/>
                  </a:lnTo>
                  <a:cubicBezTo>
                    <a:pt x="2433" y="1865"/>
                    <a:pt x="2279" y="1811"/>
                    <a:pt x="2225" y="1762"/>
                  </a:cubicBezTo>
                  <a:lnTo>
                    <a:pt x="2018" y="1762"/>
                  </a:lnTo>
                  <a:lnTo>
                    <a:pt x="2329" y="1604"/>
                  </a:lnTo>
                  <a:cubicBezTo>
                    <a:pt x="2225" y="1501"/>
                    <a:pt x="2072" y="1451"/>
                    <a:pt x="1968" y="1397"/>
                  </a:cubicBezTo>
                  <a:lnTo>
                    <a:pt x="1811" y="1397"/>
                  </a:lnTo>
                  <a:lnTo>
                    <a:pt x="2072" y="1244"/>
                  </a:lnTo>
                  <a:cubicBezTo>
                    <a:pt x="1191" y="1190"/>
                    <a:pt x="109" y="109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1"/>
            <p:cNvSpPr/>
            <p:nvPr/>
          </p:nvSpPr>
          <p:spPr>
            <a:xfrm>
              <a:off x="4571375" y="2121713"/>
              <a:ext cx="268125" cy="60875"/>
            </a:xfrm>
            <a:custGeom>
              <a:avLst/>
              <a:gdLst/>
              <a:ahLst/>
              <a:cxnLst/>
              <a:rect l="l" t="t" r="r" b="b"/>
              <a:pathLst>
                <a:path w="10725" h="2435" extrusionOk="0">
                  <a:moveTo>
                    <a:pt x="0" y="1"/>
                  </a:moveTo>
                  <a:cubicBezTo>
                    <a:pt x="154" y="51"/>
                    <a:pt x="2488" y="830"/>
                    <a:pt x="2952" y="2123"/>
                  </a:cubicBezTo>
                  <a:lnTo>
                    <a:pt x="3055" y="1659"/>
                  </a:lnTo>
                  <a:cubicBezTo>
                    <a:pt x="3055" y="1659"/>
                    <a:pt x="3055" y="1763"/>
                    <a:pt x="3159" y="1916"/>
                  </a:cubicBezTo>
                  <a:cubicBezTo>
                    <a:pt x="3263" y="2020"/>
                    <a:pt x="3420" y="2177"/>
                    <a:pt x="3574" y="2281"/>
                  </a:cubicBezTo>
                  <a:lnTo>
                    <a:pt x="3677" y="1812"/>
                  </a:lnTo>
                  <a:cubicBezTo>
                    <a:pt x="3677" y="1812"/>
                    <a:pt x="3731" y="1866"/>
                    <a:pt x="3781" y="2020"/>
                  </a:cubicBezTo>
                  <a:cubicBezTo>
                    <a:pt x="3885" y="2123"/>
                    <a:pt x="4042" y="2281"/>
                    <a:pt x="4249" y="2331"/>
                  </a:cubicBezTo>
                  <a:lnTo>
                    <a:pt x="4299" y="1866"/>
                  </a:lnTo>
                  <a:cubicBezTo>
                    <a:pt x="4299" y="1866"/>
                    <a:pt x="4353" y="1970"/>
                    <a:pt x="4457" y="2074"/>
                  </a:cubicBezTo>
                  <a:cubicBezTo>
                    <a:pt x="4560" y="2177"/>
                    <a:pt x="4714" y="2331"/>
                    <a:pt x="4871" y="2385"/>
                  </a:cubicBezTo>
                  <a:lnTo>
                    <a:pt x="4921" y="1916"/>
                  </a:lnTo>
                  <a:cubicBezTo>
                    <a:pt x="4921" y="1916"/>
                    <a:pt x="4975" y="2020"/>
                    <a:pt x="5078" y="2123"/>
                  </a:cubicBezTo>
                  <a:cubicBezTo>
                    <a:pt x="5182" y="2227"/>
                    <a:pt x="5335" y="2385"/>
                    <a:pt x="5543" y="2434"/>
                  </a:cubicBezTo>
                  <a:lnTo>
                    <a:pt x="5543" y="1970"/>
                  </a:lnTo>
                  <a:cubicBezTo>
                    <a:pt x="5543" y="1970"/>
                    <a:pt x="5804" y="2331"/>
                    <a:pt x="6218" y="2434"/>
                  </a:cubicBezTo>
                  <a:lnTo>
                    <a:pt x="6218" y="1970"/>
                  </a:lnTo>
                  <a:cubicBezTo>
                    <a:pt x="6218" y="1970"/>
                    <a:pt x="6475" y="2331"/>
                    <a:pt x="6840" y="2434"/>
                  </a:cubicBezTo>
                  <a:lnTo>
                    <a:pt x="6840" y="1970"/>
                  </a:lnTo>
                  <a:cubicBezTo>
                    <a:pt x="6840" y="1970"/>
                    <a:pt x="7097" y="2331"/>
                    <a:pt x="7512" y="2434"/>
                  </a:cubicBezTo>
                  <a:lnTo>
                    <a:pt x="7512" y="1970"/>
                  </a:lnTo>
                  <a:cubicBezTo>
                    <a:pt x="7512" y="1970"/>
                    <a:pt x="7773" y="2331"/>
                    <a:pt x="8134" y="2434"/>
                  </a:cubicBezTo>
                  <a:lnTo>
                    <a:pt x="8134" y="1916"/>
                  </a:lnTo>
                  <a:cubicBezTo>
                    <a:pt x="8134" y="1916"/>
                    <a:pt x="8395" y="2281"/>
                    <a:pt x="8809" y="2385"/>
                  </a:cubicBezTo>
                  <a:lnTo>
                    <a:pt x="8809" y="1916"/>
                  </a:lnTo>
                  <a:cubicBezTo>
                    <a:pt x="8809" y="1916"/>
                    <a:pt x="9066" y="2281"/>
                    <a:pt x="9481" y="2331"/>
                  </a:cubicBezTo>
                  <a:lnTo>
                    <a:pt x="9431" y="2123"/>
                  </a:lnTo>
                  <a:lnTo>
                    <a:pt x="9431" y="2123"/>
                  </a:lnTo>
                  <a:cubicBezTo>
                    <a:pt x="9573" y="2180"/>
                    <a:pt x="9762" y="2222"/>
                    <a:pt x="10007" y="2222"/>
                  </a:cubicBezTo>
                  <a:cubicBezTo>
                    <a:pt x="10207" y="2222"/>
                    <a:pt x="10445" y="2194"/>
                    <a:pt x="10725" y="212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1"/>
            <p:cNvSpPr/>
            <p:nvPr/>
          </p:nvSpPr>
          <p:spPr>
            <a:xfrm>
              <a:off x="4303150" y="1878163"/>
              <a:ext cx="268250" cy="243575"/>
            </a:xfrm>
            <a:custGeom>
              <a:avLst/>
              <a:gdLst/>
              <a:ahLst/>
              <a:cxnLst/>
              <a:rect l="l" t="t" r="r" b="b"/>
              <a:pathLst>
                <a:path w="10730" h="9743" extrusionOk="0">
                  <a:moveTo>
                    <a:pt x="1" y="1"/>
                  </a:moveTo>
                  <a:lnTo>
                    <a:pt x="1" y="1"/>
                  </a:lnTo>
                  <a:cubicBezTo>
                    <a:pt x="262" y="726"/>
                    <a:pt x="676" y="1087"/>
                    <a:pt x="987" y="1245"/>
                  </a:cubicBezTo>
                  <a:lnTo>
                    <a:pt x="726" y="1398"/>
                  </a:lnTo>
                  <a:cubicBezTo>
                    <a:pt x="1091" y="1763"/>
                    <a:pt x="1659" y="1763"/>
                    <a:pt x="1659" y="1763"/>
                  </a:cubicBezTo>
                  <a:lnTo>
                    <a:pt x="1195" y="2074"/>
                  </a:lnTo>
                  <a:cubicBezTo>
                    <a:pt x="1555" y="2434"/>
                    <a:pt x="2127" y="2434"/>
                    <a:pt x="2127" y="2434"/>
                  </a:cubicBezTo>
                  <a:lnTo>
                    <a:pt x="1659" y="2745"/>
                  </a:lnTo>
                  <a:cubicBezTo>
                    <a:pt x="2024" y="3110"/>
                    <a:pt x="2592" y="3110"/>
                    <a:pt x="2592" y="3110"/>
                  </a:cubicBezTo>
                  <a:lnTo>
                    <a:pt x="2127" y="3421"/>
                  </a:lnTo>
                  <a:cubicBezTo>
                    <a:pt x="2488" y="3732"/>
                    <a:pt x="3060" y="3782"/>
                    <a:pt x="3060" y="3782"/>
                  </a:cubicBezTo>
                  <a:lnTo>
                    <a:pt x="2592" y="4093"/>
                  </a:lnTo>
                  <a:cubicBezTo>
                    <a:pt x="3006" y="4403"/>
                    <a:pt x="3578" y="4403"/>
                    <a:pt x="3578" y="4403"/>
                  </a:cubicBezTo>
                  <a:lnTo>
                    <a:pt x="3110" y="4768"/>
                  </a:lnTo>
                  <a:cubicBezTo>
                    <a:pt x="3418" y="4999"/>
                    <a:pt x="3812" y="5029"/>
                    <a:pt x="3995" y="5029"/>
                  </a:cubicBezTo>
                  <a:cubicBezTo>
                    <a:pt x="4058" y="5029"/>
                    <a:pt x="4096" y="5025"/>
                    <a:pt x="4096" y="5025"/>
                  </a:cubicBezTo>
                  <a:lnTo>
                    <a:pt x="4096" y="5025"/>
                  </a:lnTo>
                  <a:lnTo>
                    <a:pt x="3628" y="5390"/>
                  </a:lnTo>
                  <a:cubicBezTo>
                    <a:pt x="3835" y="5543"/>
                    <a:pt x="4096" y="5647"/>
                    <a:pt x="4250" y="5647"/>
                  </a:cubicBezTo>
                  <a:cubicBezTo>
                    <a:pt x="4319" y="5665"/>
                    <a:pt x="4382" y="5671"/>
                    <a:pt x="4436" y="5671"/>
                  </a:cubicBezTo>
                  <a:cubicBezTo>
                    <a:pt x="4545" y="5671"/>
                    <a:pt x="4615" y="5647"/>
                    <a:pt x="4615" y="5647"/>
                  </a:cubicBezTo>
                  <a:lnTo>
                    <a:pt x="4615" y="5647"/>
                  </a:lnTo>
                  <a:lnTo>
                    <a:pt x="4146" y="6062"/>
                  </a:lnTo>
                  <a:cubicBezTo>
                    <a:pt x="4353" y="6165"/>
                    <a:pt x="4615" y="6269"/>
                    <a:pt x="4768" y="6269"/>
                  </a:cubicBezTo>
                  <a:lnTo>
                    <a:pt x="5133" y="6269"/>
                  </a:lnTo>
                  <a:lnTo>
                    <a:pt x="4718" y="6683"/>
                  </a:lnTo>
                  <a:cubicBezTo>
                    <a:pt x="4925" y="6787"/>
                    <a:pt x="5183" y="6841"/>
                    <a:pt x="5340" y="6891"/>
                  </a:cubicBezTo>
                  <a:cubicBezTo>
                    <a:pt x="5547" y="6891"/>
                    <a:pt x="5701" y="6841"/>
                    <a:pt x="5701" y="6841"/>
                  </a:cubicBezTo>
                  <a:lnTo>
                    <a:pt x="5701" y="6841"/>
                  </a:lnTo>
                  <a:lnTo>
                    <a:pt x="5286" y="7256"/>
                  </a:lnTo>
                  <a:cubicBezTo>
                    <a:pt x="5493" y="7409"/>
                    <a:pt x="5755" y="7409"/>
                    <a:pt x="5908" y="7463"/>
                  </a:cubicBezTo>
                  <a:cubicBezTo>
                    <a:pt x="6115" y="7463"/>
                    <a:pt x="6273" y="7409"/>
                    <a:pt x="6273" y="7409"/>
                  </a:cubicBezTo>
                  <a:lnTo>
                    <a:pt x="6273" y="7409"/>
                  </a:lnTo>
                  <a:lnTo>
                    <a:pt x="5908" y="7823"/>
                  </a:lnTo>
                  <a:cubicBezTo>
                    <a:pt x="6012" y="7877"/>
                    <a:pt x="6115" y="7927"/>
                    <a:pt x="6219" y="7927"/>
                  </a:cubicBezTo>
                  <a:cubicBezTo>
                    <a:pt x="6298" y="7954"/>
                    <a:pt x="6363" y="7968"/>
                    <a:pt x="6422" y="7968"/>
                  </a:cubicBezTo>
                  <a:cubicBezTo>
                    <a:pt x="6480" y="7968"/>
                    <a:pt x="6532" y="7954"/>
                    <a:pt x="6584" y="7927"/>
                  </a:cubicBezTo>
                  <a:cubicBezTo>
                    <a:pt x="6633" y="7927"/>
                    <a:pt x="6737" y="7927"/>
                    <a:pt x="6791" y="7877"/>
                  </a:cubicBezTo>
                  <a:lnTo>
                    <a:pt x="6895" y="7877"/>
                  </a:lnTo>
                  <a:lnTo>
                    <a:pt x="6584" y="8342"/>
                  </a:lnTo>
                  <a:cubicBezTo>
                    <a:pt x="6687" y="8396"/>
                    <a:pt x="6841" y="8396"/>
                    <a:pt x="6944" y="8396"/>
                  </a:cubicBezTo>
                  <a:cubicBezTo>
                    <a:pt x="7102" y="8396"/>
                    <a:pt x="7206" y="8342"/>
                    <a:pt x="7255" y="8342"/>
                  </a:cubicBezTo>
                  <a:cubicBezTo>
                    <a:pt x="7413" y="8292"/>
                    <a:pt x="7566" y="8188"/>
                    <a:pt x="7566" y="8188"/>
                  </a:cubicBezTo>
                  <a:lnTo>
                    <a:pt x="7566" y="8188"/>
                  </a:lnTo>
                  <a:lnTo>
                    <a:pt x="7359" y="8706"/>
                  </a:lnTo>
                  <a:lnTo>
                    <a:pt x="7463" y="8706"/>
                  </a:lnTo>
                  <a:cubicBezTo>
                    <a:pt x="7557" y="8699"/>
                    <a:pt x="7650" y="8696"/>
                    <a:pt x="7743" y="8696"/>
                  </a:cubicBezTo>
                  <a:cubicBezTo>
                    <a:pt x="8363" y="8696"/>
                    <a:pt x="8951" y="8850"/>
                    <a:pt x="9535" y="9121"/>
                  </a:cubicBezTo>
                  <a:cubicBezTo>
                    <a:pt x="10097" y="9426"/>
                    <a:pt x="10654" y="9679"/>
                    <a:pt x="10726" y="9740"/>
                  </a:cubicBezTo>
                  <a:lnTo>
                    <a:pt x="10726" y="9740"/>
                  </a:lnTo>
                  <a:lnTo>
                    <a:pt x="1" y="1"/>
                  </a:lnTo>
                  <a:close/>
                  <a:moveTo>
                    <a:pt x="10726" y="9740"/>
                  </a:moveTo>
                  <a:lnTo>
                    <a:pt x="10729" y="9743"/>
                  </a:lnTo>
                  <a:cubicBezTo>
                    <a:pt x="10728" y="9742"/>
                    <a:pt x="10727" y="9741"/>
                    <a:pt x="10726" y="974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1"/>
            <p:cNvSpPr/>
            <p:nvPr/>
          </p:nvSpPr>
          <p:spPr>
            <a:xfrm>
              <a:off x="4304500" y="2098413"/>
              <a:ext cx="266900" cy="76400"/>
            </a:xfrm>
            <a:custGeom>
              <a:avLst/>
              <a:gdLst/>
              <a:ahLst/>
              <a:cxnLst/>
              <a:rect l="l" t="t" r="r" b="b"/>
              <a:pathLst>
                <a:path w="10676" h="3056" extrusionOk="0">
                  <a:moveTo>
                    <a:pt x="7152" y="0"/>
                  </a:moveTo>
                  <a:lnTo>
                    <a:pt x="7255" y="464"/>
                  </a:lnTo>
                  <a:cubicBezTo>
                    <a:pt x="7255" y="464"/>
                    <a:pt x="7152" y="415"/>
                    <a:pt x="7048" y="311"/>
                  </a:cubicBezTo>
                  <a:cubicBezTo>
                    <a:pt x="6890" y="257"/>
                    <a:pt x="6683" y="153"/>
                    <a:pt x="6476" y="153"/>
                  </a:cubicBezTo>
                  <a:lnTo>
                    <a:pt x="6633" y="622"/>
                  </a:lnTo>
                  <a:cubicBezTo>
                    <a:pt x="6633" y="622"/>
                    <a:pt x="6530" y="568"/>
                    <a:pt x="6372" y="464"/>
                  </a:cubicBezTo>
                  <a:cubicBezTo>
                    <a:pt x="6269" y="415"/>
                    <a:pt x="6061" y="311"/>
                    <a:pt x="5854" y="311"/>
                  </a:cubicBezTo>
                  <a:lnTo>
                    <a:pt x="6012" y="775"/>
                  </a:lnTo>
                  <a:cubicBezTo>
                    <a:pt x="6012" y="775"/>
                    <a:pt x="5908" y="726"/>
                    <a:pt x="5750" y="672"/>
                  </a:cubicBezTo>
                  <a:cubicBezTo>
                    <a:pt x="5647" y="568"/>
                    <a:pt x="5439" y="518"/>
                    <a:pt x="5232" y="518"/>
                  </a:cubicBezTo>
                  <a:lnTo>
                    <a:pt x="5390" y="983"/>
                  </a:lnTo>
                  <a:lnTo>
                    <a:pt x="5182" y="879"/>
                  </a:lnTo>
                  <a:cubicBezTo>
                    <a:pt x="5054" y="838"/>
                    <a:pt x="4893" y="762"/>
                    <a:pt x="4725" y="762"/>
                  </a:cubicBezTo>
                  <a:cubicBezTo>
                    <a:pt x="4687" y="762"/>
                    <a:pt x="4649" y="766"/>
                    <a:pt x="4610" y="775"/>
                  </a:cubicBezTo>
                  <a:lnTo>
                    <a:pt x="4818" y="1244"/>
                  </a:lnTo>
                  <a:cubicBezTo>
                    <a:pt x="4768" y="1190"/>
                    <a:pt x="4403" y="983"/>
                    <a:pt x="4042" y="983"/>
                  </a:cubicBezTo>
                  <a:lnTo>
                    <a:pt x="4196" y="1451"/>
                  </a:lnTo>
                  <a:cubicBezTo>
                    <a:pt x="4196" y="1451"/>
                    <a:pt x="3899" y="1236"/>
                    <a:pt x="3535" y="1236"/>
                  </a:cubicBezTo>
                  <a:cubicBezTo>
                    <a:pt x="3498" y="1236"/>
                    <a:pt x="3459" y="1239"/>
                    <a:pt x="3421" y="1244"/>
                  </a:cubicBezTo>
                  <a:lnTo>
                    <a:pt x="3628" y="1708"/>
                  </a:lnTo>
                  <a:cubicBezTo>
                    <a:pt x="3628" y="1708"/>
                    <a:pt x="3283" y="1494"/>
                    <a:pt x="2946" y="1494"/>
                  </a:cubicBezTo>
                  <a:cubicBezTo>
                    <a:pt x="2913" y="1494"/>
                    <a:pt x="2881" y="1496"/>
                    <a:pt x="2848" y="1501"/>
                  </a:cubicBezTo>
                  <a:lnTo>
                    <a:pt x="3006" y="1969"/>
                  </a:lnTo>
                  <a:cubicBezTo>
                    <a:pt x="3006" y="1969"/>
                    <a:pt x="2752" y="1787"/>
                    <a:pt x="2427" y="1787"/>
                  </a:cubicBezTo>
                  <a:cubicBezTo>
                    <a:pt x="2363" y="1787"/>
                    <a:pt x="2295" y="1795"/>
                    <a:pt x="2227" y="1812"/>
                  </a:cubicBezTo>
                  <a:lnTo>
                    <a:pt x="2434" y="2226"/>
                  </a:lnTo>
                  <a:cubicBezTo>
                    <a:pt x="2434" y="2226"/>
                    <a:pt x="2109" y="2064"/>
                    <a:pt x="1785" y="2064"/>
                  </a:cubicBezTo>
                  <a:cubicBezTo>
                    <a:pt x="1742" y="2064"/>
                    <a:pt x="1700" y="2067"/>
                    <a:pt x="1659" y="2073"/>
                  </a:cubicBezTo>
                  <a:lnTo>
                    <a:pt x="1866" y="2487"/>
                  </a:lnTo>
                  <a:cubicBezTo>
                    <a:pt x="1866" y="2487"/>
                    <a:pt x="1601" y="2355"/>
                    <a:pt x="1282" y="2355"/>
                  </a:cubicBezTo>
                  <a:cubicBezTo>
                    <a:pt x="1203" y="2355"/>
                    <a:pt x="1120" y="2363"/>
                    <a:pt x="1037" y="2384"/>
                  </a:cubicBezTo>
                  <a:lnTo>
                    <a:pt x="1141" y="2591"/>
                  </a:lnTo>
                  <a:cubicBezTo>
                    <a:pt x="879" y="2591"/>
                    <a:pt x="465" y="2641"/>
                    <a:pt x="1" y="3055"/>
                  </a:cubicBezTo>
                  <a:lnTo>
                    <a:pt x="10675" y="933"/>
                  </a:lnTo>
                  <a:cubicBezTo>
                    <a:pt x="10518" y="933"/>
                    <a:pt x="8084" y="933"/>
                    <a:pt x="7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2" name="Google Shape;1452;p51"/>
          <p:cNvSpPr/>
          <p:nvPr/>
        </p:nvSpPr>
        <p:spPr>
          <a:xfrm>
            <a:off x="1708950" y="4686500"/>
            <a:ext cx="79525" cy="79550"/>
          </a:xfrm>
          <a:custGeom>
            <a:avLst/>
            <a:gdLst/>
            <a:ahLst/>
            <a:cxnLst/>
            <a:rect l="l" t="t" r="r" b="b"/>
            <a:pathLst>
              <a:path w="3181" h="3182" extrusionOk="0">
                <a:moveTo>
                  <a:pt x="1586" y="852"/>
                </a:moveTo>
                <a:cubicBezTo>
                  <a:pt x="1958" y="852"/>
                  <a:pt x="2320" y="1224"/>
                  <a:pt x="2320" y="1586"/>
                </a:cubicBezTo>
                <a:cubicBezTo>
                  <a:pt x="2320" y="2075"/>
                  <a:pt x="1958" y="2320"/>
                  <a:pt x="1586" y="2320"/>
                </a:cubicBezTo>
                <a:cubicBezTo>
                  <a:pt x="1096" y="2320"/>
                  <a:pt x="852" y="2075"/>
                  <a:pt x="852" y="1586"/>
                </a:cubicBezTo>
                <a:cubicBezTo>
                  <a:pt x="852" y="1224"/>
                  <a:pt x="1096" y="852"/>
                  <a:pt x="1586" y="852"/>
                </a:cubicBezTo>
                <a:close/>
                <a:moveTo>
                  <a:pt x="1586" y="1"/>
                </a:moveTo>
                <a:cubicBezTo>
                  <a:pt x="607" y="1"/>
                  <a:pt x="0" y="735"/>
                  <a:pt x="0" y="1586"/>
                </a:cubicBezTo>
                <a:cubicBezTo>
                  <a:pt x="0" y="2447"/>
                  <a:pt x="607" y="3181"/>
                  <a:pt x="1586" y="3181"/>
                </a:cubicBezTo>
                <a:cubicBezTo>
                  <a:pt x="2447" y="3181"/>
                  <a:pt x="3181" y="2447"/>
                  <a:pt x="3181" y="158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51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Em termos medicinais tem alguma importância?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58"/>
          <p:cNvSpPr txBox="1">
            <a:spLocks noGrp="1"/>
          </p:cNvSpPr>
          <p:nvPr>
            <p:ph type="title"/>
          </p:nvPr>
        </p:nvSpPr>
        <p:spPr>
          <a:xfrm>
            <a:off x="5047738" y="2377813"/>
            <a:ext cx="3023700" cy="4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Obrigado</a:t>
            </a:r>
            <a:endParaRPr lang="en-US" dirty="0"/>
          </a:p>
        </p:txBody>
      </p:sp>
      <p:grpSp>
        <p:nvGrpSpPr>
          <p:cNvPr id="1605" name="Google Shape;1605;p58"/>
          <p:cNvGrpSpPr/>
          <p:nvPr/>
        </p:nvGrpSpPr>
        <p:grpSpPr>
          <a:xfrm>
            <a:off x="789425" y="539500"/>
            <a:ext cx="3810800" cy="4225934"/>
            <a:chOff x="789425" y="539500"/>
            <a:chExt cx="3810800" cy="4225934"/>
          </a:xfrm>
        </p:grpSpPr>
        <p:grpSp>
          <p:nvGrpSpPr>
            <p:cNvPr id="1606" name="Google Shape;1606;p58"/>
            <p:cNvGrpSpPr/>
            <p:nvPr/>
          </p:nvGrpSpPr>
          <p:grpSpPr>
            <a:xfrm>
              <a:off x="789426" y="1031550"/>
              <a:ext cx="3599241" cy="3733884"/>
              <a:chOff x="789426" y="1031550"/>
              <a:chExt cx="3599241" cy="3733884"/>
            </a:xfrm>
          </p:grpSpPr>
          <p:sp>
            <p:nvSpPr>
              <p:cNvPr id="1607" name="Google Shape;1607;p58"/>
              <p:cNvSpPr/>
              <p:nvPr/>
            </p:nvSpPr>
            <p:spPr>
              <a:xfrm>
                <a:off x="1707597" y="1587662"/>
                <a:ext cx="660317" cy="289321"/>
              </a:xfrm>
              <a:custGeom>
                <a:avLst/>
                <a:gdLst/>
                <a:ahLst/>
                <a:cxnLst/>
                <a:rect l="l" t="t" r="r" b="b"/>
                <a:pathLst>
                  <a:path w="37060" h="16238" extrusionOk="0">
                    <a:moveTo>
                      <a:pt x="5443" y="0"/>
                    </a:moveTo>
                    <a:lnTo>
                      <a:pt x="1" y="2694"/>
                    </a:lnTo>
                    <a:cubicBezTo>
                      <a:pt x="1" y="2694"/>
                      <a:pt x="2516" y="15340"/>
                      <a:pt x="5387" y="16043"/>
                    </a:cubicBezTo>
                    <a:cubicBezTo>
                      <a:pt x="5892" y="16181"/>
                      <a:pt x="6972" y="16238"/>
                      <a:pt x="8409" y="16238"/>
                    </a:cubicBezTo>
                    <a:cubicBezTo>
                      <a:pt x="13637" y="16238"/>
                      <a:pt x="23597" y="15485"/>
                      <a:pt x="27869" y="15162"/>
                    </a:cubicBezTo>
                    <a:cubicBezTo>
                      <a:pt x="28454" y="15205"/>
                      <a:pt x="30678" y="15993"/>
                      <a:pt x="32691" y="15993"/>
                    </a:cubicBezTo>
                    <a:cubicBezTo>
                      <a:pt x="33500" y="15993"/>
                      <a:pt x="34274" y="15866"/>
                      <a:pt x="34895" y="15513"/>
                    </a:cubicBezTo>
                    <a:cubicBezTo>
                      <a:pt x="37059" y="14286"/>
                      <a:pt x="35949" y="12820"/>
                      <a:pt x="34544" y="12764"/>
                    </a:cubicBezTo>
                    <a:cubicBezTo>
                      <a:pt x="33948" y="12813"/>
                      <a:pt x="33442" y="12834"/>
                      <a:pt x="33014" y="12834"/>
                    </a:cubicBezTo>
                    <a:cubicBezTo>
                      <a:pt x="31423" y="12834"/>
                      <a:pt x="30914" y="12549"/>
                      <a:pt x="30914" y="12413"/>
                    </a:cubicBezTo>
                    <a:cubicBezTo>
                      <a:pt x="30914" y="12295"/>
                      <a:pt x="33607" y="12530"/>
                      <a:pt x="33429" y="11710"/>
                    </a:cubicBezTo>
                    <a:cubicBezTo>
                      <a:pt x="33332" y="11249"/>
                      <a:pt x="32705" y="11089"/>
                      <a:pt x="31961" y="11089"/>
                    </a:cubicBezTo>
                    <a:cubicBezTo>
                      <a:pt x="30907" y="11089"/>
                      <a:pt x="29618" y="11410"/>
                      <a:pt x="29275" y="11649"/>
                    </a:cubicBezTo>
                    <a:cubicBezTo>
                      <a:pt x="28806" y="11944"/>
                      <a:pt x="28338" y="11944"/>
                      <a:pt x="28104" y="11944"/>
                    </a:cubicBezTo>
                    <a:lnTo>
                      <a:pt x="27987" y="11944"/>
                    </a:lnTo>
                    <a:cubicBezTo>
                      <a:pt x="22891" y="11532"/>
                      <a:pt x="8956" y="10361"/>
                      <a:pt x="8254" y="10188"/>
                    </a:cubicBezTo>
                    <a:cubicBezTo>
                      <a:pt x="7434" y="10010"/>
                      <a:pt x="5443" y="0"/>
                      <a:pt x="5443" y="0"/>
                    </a:cubicBezTo>
                    <a:close/>
                  </a:path>
                </a:pathLst>
              </a:custGeom>
              <a:solidFill>
                <a:srgbClr val="E8B6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58"/>
              <p:cNvSpPr/>
              <p:nvPr/>
            </p:nvSpPr>
            <p:spPr>
              <a:xfrm>
                <a:off x="1898481" y="1455120"/>
                <a:ext cx="967080" cy="730232"/>
              </a:xfrm>
              <a:custGeom>
                <a:avLst/>
                <a:gdLst/>
                <a:ahLst/>
                <a:cxnLst/>
                <a:rect l="l" t="t" r="r" b="b"/>
                <a:pathLst>
                  <a:path w="54277" h="40984" extrusionOk="0">
                    <a:moveTo>
                      <a:pt x="7261" y="0"/>
                    </a:moveTo>
                    <a:lnTo>
                      <a:pt x="1" y="11654"/>
                    </a:lnTo>
                    <a:lnTo>
                      <a:pt x="47017" y="40984"/>
                    </a:lnTo>
                    <a:lnTo>
                      <a:pt x="54277" y="29335"/>
                    </a:lnTo>
                    <a:lnTo>
                      <a:pt x="726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58"/>
              <p:cNvSpPr/>
              <p:nvPr/>
            </p:nvSpPr>
            <p:spPr>
              <a:xfrm>
                <a:off x="2014326" y="1511465"/>
                <a:ext cx="542472" cy="496556"/>
              </a:xfrm>
              <a:custGeom>
                <a:avLst/>
                <a:gdLst/>
                <a:ahLst/>
                <a:cxnLst/>
                <a:rect l="l" t="t" r="r" b="b"/>
                <a:pathLst>
                  <a:path w="30446" h="27869" extrusionOk="0">
                    <a:moveTo>
                      <a:pt x="9073" y="0"/>
                    </a:moveTo>
                    <a:lnTo>
                      <a:pt x="1" y="14520"/>
                    </a:lnTo>
                    <a:lnTo>
                      <a:pt x="21368" y="27869"/>
                    </a:lnTo>
                    <a:lnTo>
                      <a:pt x="30446" y="13349"/>
                    </a:lnTo>
                    <a:lnTo>
                      <a:pt x="9073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58"/>
              <p:cNvSpPr/>
              <p:nvPr/>
            </p:nvSpPr>
            <p:spPr>
              <a:xfrm>
                <a:off x="2463949" y="1820278"/>
                <a:ext cx="1924718" cy="2109325"/>
              </a:xfrm>
              <a:custGeom>
                <a:avLst/>
                <a:gdLst/>
                <a:ahLst/>
                <a:cxnLst/>
                <a:rect l="l" t="t" r="r" b="b"/>
                <a:pathLst>
                  <a:path w="108024" h="118385" extrusionOk="0">
                    <a:moveTo>
                      <a:pt x="48829" y="0"/>
                    </a:moveTo>
                    <a:cubicBezTo>
                      <a:pt x="41982" y="0"/>
                      <a:pt x="35363" y="1171"/>
                      <a:pt x="29274" y="3340"/>
                    </a:cubicBezTo>
                    <a:cubicBezTo>
                      <a:pt x="30975" y="8665"/>
                      <a:pt x="33317" y="22014"/>
                      <a:pt x="35481" y="27284"/>
                    </a:cubicBezTo>
                    <a:cubicBezTo>
                      <a:pt x="39696" y="25878"/>
                      <a:pt x="44146" y="25120"/>
                      <a:pt x="48829" y="25120"/>
                    </a:cubicBezTo>
                    <a:cubicBezTo>
                      <a:pt x="72192" y="25120"/>
                      <a:pt x="91162" y="35775"/>
                      <a:pt x="91162" y="59195"/>
                    </a:cubicBezTo>
                    <a:cubicBezTo>
                      <a:pt x="91162" y="82614"/>
                      <a:pt x="72192" y="101583"/>
                      <a:pt x="48829" y="101583"/>
                    </a:cubicBezTo>
                    <a:cubicBezTo>
                      <a:pt x="39054" y="101583"/>
                      <a:pt x="30038" y="98244"/>
                      <a:pt x="22895" y="92684"/>
                    </a:cubicBezTo>
                    <a:lnTo>
                      <a:pt x="1" y="92684"/>
                    </a:lnTo>
                    <a:cubicBezTo>
                      <a:pt x="10656" y="108197"/>
                      <a:pt x="28572" y="118384"/>
                      <a:pt x="48829" y="118384"/>
                    </a:cubicBezTo>
                    <a:cubicBezTo>
                      <a:pt x="81499" y="118384"/>
                      <a:pt x="108024" y="91920"/>
                      <a:pt x="108024" y="59195"/>
                    </a:cubicBezTo>
                    <a:cubicBezTo>
                      <a:pt x="108024" y="26525"/>
                      <a:pt x="81499" y="0"/>
                      <a:pt x="48829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58"/>
              <p:cNvSpPr/>
              <p:nvPr/>
            </p:nvSpPr>
            <p:spPr>
              <a:xfrm>
                <a:off x="2684128" y="1031550"/>
                <a:ext cx="424555" cy="1853768"/>
              </a:xfrm>
              <a:custGeom>
                <a:avLst/>
                <a:gdLst/>
                <a:ahLst/>
                <a:cxnLst/>
                <a:rect l="l" t="t" r="r" b="b"/>
                <a:pathLst>
                  <a:path w="23828" h="104042" extrusionOk="0">
                    <a:moveTo>
                      <a:pt x="17331" y="0"/>
                    </a:moveTo>
                    <a:lnTo>
                      <a:pt x="0" y="1054"/>
                    </a:lnTo>
                    <a:lnTo>
                      <a:pt x="6497" y="104042"/>
                    </a:lnTo>
                    <a:lnTo>
                      <a:pt x="23827" y="102927"/>
                    </a:lnTo>
                    <a:lnTo>
                      <a:pt x="1733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58"/>
              <p:cNvSpPr/>
              <p:nvPr/>
            </p:nvSpPr>
            <p:spPr>
              <a:xfrm>
                <a:off x="2639223" y="1347704"/>
                <a:ext cx="453847" cy="254559"/>
              </a:xfrm>
              <a:custGeom>
                <a:avLst/>
                <a:gdLst/>
                <a:ahLst/>
                <a:cxnLst/>
                <a:rect l="l" t="t" r="r" b="b"/>
                <a:pathLst>
                  <a:path w="25472" h="14287" extrusionOk="0">
                    <a:moveTo>
                      <a:pt x="24652" y="0"/>
                    </a:moveTo>
                    <a:lnTo>
                      <a:pt x="1" y="1523"/>
                    </a:lnTo>
                    <a:lnTo>
                      <a:pt x="764" y="14286"/>
                    </a:lnTo>
                    <a:lnTo>
                      <a:pt x="25471" y="12703"/>
                    </a:lnTo>
                    <a:lnTo>
                      <a:pt x="2465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58"/>
              <p:cNvSpPr/>
              <p:nvPr/>
            </p:nvSpPr>
            <p:spPr>
              <a:xfrm>
                <a:off x="2649665" y="1713860"/>
                <a:ext cx="503897" cy="661386"/>
              </a:xfrm>
              <a:custGeom>
                <a:avLst/>
                <a:gdLst/>
                <a:ahLst/>
                <a:cxnLst/>
                <a:rect l="l" t="t" r="r" b="b"/>
                <a:pathLst>
                  <a:path w="28281" h="37120" extrusionOk="0">
                    <a:moveTo>
                      <a:pt x="26056" y="0"/>
                    </a:moveTo>
                    <a:lnTo>
                      <a:pt x="0" y="1640"/>
                    </a:lnTo>
                    <a:lnTo>
                      <a:pt x="2286" y="37120"/>
                    </a:lnTo>
                    <a:lnTo>
                      <a:pt x="28281" y="35480"/>
                    </a:lnTo>
                    <a:lnTo>
                      <a:pt x="26056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58"/>
              <p:cNvSpPr/>
              <p:nvPr/>
            </p:nvSpPr>
            <p:spPr>
              <a:xfrm>
                <a:off x="2720605" y="2651826"/>
                <a:ext cx="448573" cy="142879"/>
              </a:xfrm>
              <a:custGeom>
                <a:avLst/>
                <a:gdLst/>
                <a:ahLst/>
                <a:cxnLst/>
                <a:rect l="l" t="t" r="r" b="b"/>
                <a:pathLst>
                  <a:path w="25176" h="8019" extrusionOk="0">
                    <a:moveTo>
                      <a:pt x="24707" y="0"/>
                    </a:moveTo>
                    <a:lnTo>
                      <a:pt x="0" y="1579"/>
                    </a:lnTo>
                    <a:lnTo>
                      <a:pt x="530" y="8019"/>
                    </a:lnTo>
                    <a:lnTo>
                      <a:pt x="25176" y="6441"/>
                    </a:lnTo>
                    <a:lnTo>
                      <a:pt x="247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58"/>
              <p:cNvSpPr/>
              <p:nvPr/>
            </p:nvSpPr>
            <p:spPr>
              <a:xfrm>
                <a:off x="2877096" y="1876605"/>
                <a:ext cx="283762" cy="283762"/>
              </a:xfrm>
              <a:custGeom>
                <a:avLst/>
                <a:gdLst/>
                <a:ahLst/>
                <a:cxnLst/>
                <a:rect l="l" t="t" r="r" b="b"/>
                <a:pathLst>
                  <a:path w="15926" h="15926" extrusionOk="0">
                    <a:moveTo>
                      <a:pt x="7963" y="1"/>
                    </a:moveTo>
                    <a:cubicBezTo>
                      <a:pt x="3574" y="1"/>
                      <a:pt x="0" y="3575"/>
                      <a:pt x="0" y="7963"/>
                    </a:cubicBezTo>
                    <a:cubicBezTo>
                      <a:pt x="0" y="12357"/>
                      <a:pt x="3574" y="15926"/>
                      <a:pt x="7963" y="15926"/>
                    </a:cubicBezTo>
                    <a:cubicBezTo>
                      <a:pt x="12356" y="15926"/>
                      <a:pt x="15925" y="12357"/>
                      <a:pt x="15925" y="7963"/>
                    </a:cubicBezTo>
                    <a:cubicBezTo>
                      <a:pt x="15925" y="3575"/>
                      <a:pt x="12356" y="1"/>
                      <a:pt x="7963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58"/>
              <p:cNvSpPr/>
              <p:nvPr/>
            </p:nvSpPr>
            <p:spPr>
              <a:xfrm>
                <a:off x="2939696" y="1939205"/>
                <a:ext cx="159663" cy="159663"/>
              </a:xfrm>
              <a:custGeom>
                <a:avLst/>
                <a:gdLst/>
                <a:ahLst/>
                <a:cxnLst/>
                <a:rect l="l" t="t" r="r" b="b"/>
                <a:pathLst>
                  <a:path w="8961" h="8961" extrusionOk="0">
                    <a:moveTo>
                      <a:pt x="4450" y="1"/>
                    </a:moveTo>
                    <a:cubicBezTo>
                      <a:pt x="1991" y="1"/>
                      <a:pt x="0" y="1991"/>
                      <a:pt x="0" y="4450"/>
                    </a:cubicBezTo>
                    <a:cubicBezTo>
                      <a:pt x="0" y="6909"/>
                      <a:pt x="1991" y="8961"/>
                      <a:pt x="4450" y="8961"/>
                    </a:cubicBezTo>
                    <a:cubicBezTo>
                      <a:pt x="6909" y="8961"/>
                      <a:pt x="8960" y="6909"/>
                      <a:pt x="8960" y="4450"/>
                    </a:cubicBezTo>
                    <a:cubicBezTo>
                      <a:pt x="8960" y="1991"/>
                      <a:pt x="6909" y="1"/>
                      <a:pt x="4450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58"/>
              <p:cNvSpPr/>
              <p:nvPr/>
            </p:nvSpPr>
            <p:spPr>
              <a:xfrm>
                <a:off x="3909954" y="3156778"/>
                <a:ext cx="376644" cy="376555"/>
              </a:xfrm>
              <a:custGeom>
                <a:avLst/>
                <a:gdLst/>
                <a:ahLst/>
                <a:cxnLst/>
                <a:rect l="l" t="t" r="r" b="b"/>
                <a:pathLst>
                  <a:path w="21139" h="21134" extrusionOk="0">
                    <a:moveTo>
                      <a:pt x="10600" y="0"/>
                    </a:moveTo>
                    <a:cubicBezTo>
                      <a:pt x="4745" y="0"/>
                      <a:pt x="1" y="4740"/>
                      <a:pt x="1" y="10539"/>
                    </a:cubicBezTo>
                    <a:cubicBezTo>
                      <a:pt x="1" y="16394"/>
                      <a:pt x="4745" y="21134"/>
                      <a:pt x="10600" y="21134"/>
                    </a:cubicBezTo>
                    <a:cubicBezTo>
                      <a:pt x="16394" y="21134"/>
                      <a:pt x="21139" y="16394"/>
                      <a:pt x="21139" y="10539"/>
                    </a:cubicBezTo>
                    <a:cubicBezTo>
                      <a:pt x="21139" y="4740"/>
                      <a:pt x="16394" y="0"/>
                      <a:pt x="1060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58"/>
              <p:cNvSpPr/>
              <p:nvPr/>
            </p:nvSpPr>
            <p:spPr>
              <a:xfrm>
                <a:off x="3992423" y="3239157"/>
                <a:ext cx="211743" cy="211814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888" extrusionOk="0">
                    <a:moveTo>
                      <a:pt x="5972" y="0"/>
                    </a:moveTo>
                    <a:cubicBezTo>
                      <a:pt x="2633" y="0"/>
                      <a:pt x="0" y="2637"/>
                      <a:pt x="0" y="5916"/>
                    </a:cubicBezTo>
                    <a:cubicBezTo>
                      <a:pt x="0" y="9251"/>
                      <a:pt x="2633" y="11888"/>
                      <a:pt x="5972" y="11888"/>
                    </a:cubicBezTo>
                    <a:cubicBezTo>
                      <a:pt x="9251" y="11888"/>
                      <a:pt x="11883" y="9251"/>
                      <a:pt x="11883" y="5916"/>
                    </a:cubicBezTo>
                    <a:cubicBezTo>
                      <a:pt x="11883" y="2637"/>
                      <a:pt x="9251" y="0"/>
                      <a:pt x="5972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58"/>
              <p:cNvSpPr/>
              <p:nvPr/>
            </p:nvSpPr>
            <p:spPr>
              <a:xfrm>
                <a:off x="2196869" y="3385224"/>
                <a:ext cx="1300891" cy="101239"/>
              </a:xfrm>
              <a:custGeom>
                <a:avLst/>
                <a:gdLst/>
                <a:ahLst/>
                <a:cxnLst/>
                <a:rect l="l" t="t" r="r" b="b"/>
                <a:pathLst>
                  <a:path w="73012" h="5682" extrusionOk="0">
                    <a:moveTo>
                      <a:pt x="1583" y="0"/>
                    </a:moveTo>
                    <a:cubicBezTo>
                      <a:pt x="703" y="0"/>
                      <a:pt x="0" y="703"/>
                      <a:pt x="0" y="1639"/>
                    </a:cubicBezTo>
                    <a:lnTo>
                      <a:pt x="0" y="4042"/>
                    </a:lnTo>
                    <a:cubicBezTo>
                      <a:pt x="0" y="4979"/>
                      <a:pt x="703" y="5682"/>
                      <a:pt x="1583" y="5682"/>
                    </a:cubicBezTo>
                    <a:lnTo>
                      <a:pt x="71372" y="5682"/>
                    </a:lnTo>
                    <a:cubicBezTo>
                      <a:pt x="72309" y="5682"/>
                      <a:pt x="73012" y="4979"/>
                      <a:pt x="73012" y="4042"/>
                    </a:cubicBezTo>
                    <a:lnTo>
                      <a:pt x="73012" y="1639"/>
                    </a:lnTo>
                    <a:cubicBezTo>
                      <a:pt x="73012" y="703"/>
                      <a:pt x="72309" y="0"/>
                      <a:pt x="71372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58"/>
              <p:cNvSpPr/>
              <p:nvPr/>
            </p:nvSpPr>
            <p:spPr>
              <a:xfrm>
                <a:off x="2667431" y="3794182"/>
                <a:ext cx="1310245" cy="432983"/>
              </a:xfrm>
              <a:custGeom>
                <a:avLst/>
                <a:gdLst/>
                <a:ahLst/>
                <a:cxnLst/>
                <a:rect l="l" t="t" r="r" b="b"/>
                <a:pathLst>
                  <a:path w="73537" h="24301" extrusionOk="0">
                    <a:moveTo>
                      <a:pt x="1" y="1"/>
                    </a:moveTo>
                    <a:lnTo>
                      <a:pt x="1" y="24301"/>
                    </a:lnTo>
                    <a:lnTo>
                      <a:pt x="73537" y="24301"/>
                    </a:lnTo>
                    <a:lnTo>
                      <a:pt x="735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58"/>
              <p:cNvSpPr/>
              <p:nvPr/>
            </p:nvSpPr>
            <p:spPr>
              <a:xfrm>
                <a:off x="2335666" y="4041499"/>
                <a:ext cx="1972629" cy="376555"/>
              </a:xfrm>
              <a:custGeom>
                <a:avLst/>
                <a:gdLst/>
                <a:ahLst/>
                <a:cxnLst/>
                <a:rect l="l" t="t" r="r" b="b"/>
                <a:pathLst>
                  <a:path w="110713" h="21134" extrusionOk="0">
                    <a:moveTo>
                      <a:pt x="12118" y="0"/>
                    </a:moveTo>
                    <a:cubicBezTo>
                      <a:pt x="5443" y="0"/>
                      <a:pt x="1" y="5443"/>
                      <a:pt x="1" y="12117"/>
                    </a:cubicBezTo>
                    <a:lnTo>
                      <a:pt x="1" y="21134"/>
                    </a:lnTo>
                    <a:lnTo>
                      <a:pt x="110712" y="21134"/>
                    </a:lnTo>
                    <a:lnTo>
                      <a:pt x="110712" y="12117"/>
                    </a:lnTo>
                    <a:cubicBezTo>
                      <a:pt x="110712" y="5443"/>
                      <a:pt x="105326" y="0"/>
                      <a:pt x="986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58"/>
              <p:cNvSpPr/>
              <p:nvPr/>
            </p:nvSpPr>
            <p:spPr>
              <a:xfrm>
                <a:off x="1974677" y="2854220"/>
                <a:ext cx="1684716" cy="926367"/>
              </a:xfrm>
              <a:custGeom>
                <a:avLst/>
                <a:gdLst/>
                <a:ahLst/>
                <a:cxnLst/>
                <a:rect l="l" t="t" r="r" b="b"/>
                <a:pathLst>
                  <a:path w="94554" h="51992" extrusionOk="0">
                    <a:moveTo>
                      <a:pt x="42624" y="20961"/>
                    </a:moveTo>
                    <a:cubicBezTo>
                      <a:pt x="43092" y="21195"/>
                      <a:pt x="43561" y="21429"/>
                      <a:pt x="42914" y="21429"/>
                    </a:cubicBezTo>
                    <a:lnTo>
                      <a:pt x="40806" y="21429"/>
                    </a:lnTo>
                    <a:cubicBezTo>
                      <a:pt x="41392" y="21312"/>
                      <a:pt x="42038" y="21134"/>
                      <a:pt x="42624" y="20961"/>
                    </a:cubicBezTo>
                    <a:close/>
                    <a:moveTo>
                      <a:pt x="56849" y="23125"/>
                    </a:moveTo>
                    <a:cubicBezTo>
                      <a:pt x="57083" y="23420"/>
                      <a:pt x="57378" y="23710"/>
                      <a:pt x="57612" y="23944"/>
                    </a:cubicBezTo>
                    <a:cubicBezTo>
                      <a:pt x="56966" y="23710"/>
                      <a:pt x="56324" y="23476"/>
                      <a:pt x="56029" y="23420"/>
                    </a:cubicBezTo>
                    <a:cubicBezTo>
                      <a:pt x="55443" y="23242"/>
                      <a:pt x="56146" y="23186"/>
                      <a:pt x="56849" y="23125"/>
                    </a:cubicBezTo>
                    <a:close/>
                    <a:moveTo>
                      <a:pt x="45139" y="24005"/>
                    </a:moveTo>
                    <a:cubicBezTo>
                      <a:pt x="45490" y="24005"/>
                      <a:pt x="45668" y="24061"/>
                      <a:pt x="45256" y="24239"/>
                    </a:cubicBezTo>
                    <a:cubicBezTo>
                      <a:pt x="45139" y="24239"/>
                      <a:pt x="44966" y="24356"/>
                      <a:pt x="44731" y="24474"/>
                    </a:cubicBezTo>
                    <a:cubicBezTo>
                      <a:pt x="44849" y="24296"/>
                      <a:pt x="45022" y="24122"/>
                      <a:pt x="45139" y="24005"/>
                    </a:cubicBezTo>
                    <a:close/>
                    <a:moveTo>
                      <a:pt x="50452" y="24776"/>
                    </a:moveTo>
                    <a:cubicBezTo>
                      <a:pt x="50532" y="24776"/>
                      <a:pt x="50641" y="24800"/>
                      <a:pt x="50760" y="24825"/>
                    </a:cubicBezTo>
                    <a:cubicBezTo>
                      <a:pt x="50703" y="24942"/>
                      <a:pt x="50586" y="25115"/>
                      <a:pt x="50469" y="25293"/>
                    </a:cubicBezTo>
                    <a:cubicBezTo>
                      <a:pt x="50408" y="25176"/>
                      <a:pt x="50408" y="25059"/>
                      <a:pt x="50352" y="24998"/>
                    </a:cubicBezTo>
                    <a:cubicBezTo>
                      <a:pt x="50283" y="24826"/>
                      <a:pt x="50336" y="24776"/>
                      <a:pt x="50452" y="24776"/>
                    </a:cubicBezTo>
                    <a:close/>
                    <a:moveTo>
                      <a:pt x="42062" y="25163"/>
                    </a:moveTo>
                    <a:cubicBezTo>
                      <a:pt x="42128" y="25163"/>
                      <a:pt x="42171" y="25313"/>
                      <a:pt x="42212" y="25527"/>
                    </a:cubicBezTo>
                    <a:cubicBezTo>
                      <a:pt x="42038" y="25645"/>
                      <a:pt x="41860" y="25701"/>
                      <a:pt x="41687" y="25762"/>
                    </a:cubicBezTo>
                    <a:cubicBezTo>
                      <a:pt x="41804" y="25584"/>
                      <a:pt x="41921" y="25410"/>
                      <a:pt x="41977" y="25232"/>
                    </a:cubicBezTo>
                    <a:cubicBezTo>
                      <a:pt x="42010" y="25185"/>
                      <a:pt x="42037" y="25163"/>
                      <a:pt x="42062" y="25163"/>
                    </a:cubicBezTo>
                    <a:close/>
                    <a:moveTo>
                      <a:pt x="43031" y="26169"/>
                    </a:moveTo>
                    <a:cubicBezTo>
                      <a:pt x="43443" y="26169"/>
                      <a:pt x="43734" y="26169"/>
                      <a:pt x="43443" y="26286"/>
                    </a:cubicBezTo>
                    <a:cubicBezTo>
                      <a:pt x="43209" y="26347"/>
                      <a:pt x="42975" y="26403"/>
                      <a:pt x="42680" y="26464"/>
                    </a:cubicBezTo>
                    <a:cubicBezTo>
                      <a:pt x="42797" y="26403"/>
                      <a:pt x="42914" y="26286"/>
                      <a:pt x="43031" y="26169"/>
                    </a:cubicBezTo>
                    <a:close/>
                    <a:moveTo>
                      <a:pt x="51628" y="26612"/>
                    </a:moveTo>
                    <a:cubicBezTo>
                      <a:pt x="51672" y="26612"/>
                      <a:pt x="51679" y="26639"/>
                      <a:pt x="51640" y="26698"/>
                    </a:cubicBezTo>
                    <a:cubicBezTo>
                      <a:pt x="51462" y="26815"/>
                      <a:pt x="51289" y="26989"/>
                      <a:pt x="51111" y="27167"/>
                    </a:cubicBezTo>
                    <a:cubicBezTo>
                      <a:pt x="51111" y="27106"/>
                      <a:pt x="51055" y="26989"/>
                      <a:pt x="50994" y="26872"/>
                    </a:cubicBezTo>
                    <a:cubicBezTo>
                      <a:pt x="51305" y="26716"/>
                      <a:pt x="51540" y="26612"/>
                      <a:pt x="51628" y="26612"/>
                    </a:cubicBezTo>
                    <a:close/>
                    <a:moveTo>
                      <a:pt x="42212" y="26286"/>
                    </a:moveTo>
                    <a:cubicBezTo>
                      <a:pt x="42212" y="26403"/>
                      <a:pt x="42272" y="26520"/>
                      <a:pt x="42272" y="26581"/>
                    </a:cubicBezTo>
                    <a:cubicBezTo>
                      <a:pt x="41626" y="26815"/>
                      <a:pt x="40924" y="27106"/>
                      <a:pt x="40282" y="27401"/>
                    </a:cubicBezTo>
                    <a:cubicBezTo>
                      <a:pt x="40633" y="27050"/>
                      <a:pt x="40984" y="26698"/>
                      <a:pt x="41275" y="26347"/>
                    </a:cubicBezTo>
                    <a:cubicBezTo>
                      <a:pt x="41570" y="26347"/>
                      <a:pt x="41921" y="26286"/>
                      <a:pt x="42212" y="26286"/>
                    </a:cubicBezTo>
                    <a:close/>
                    <a:moveTo>
                      <a:pt x="49080" y="27001"/>
                    </a:moveTo>
                    <a:cubicBezTo>
                      <a:pt x="49153" y="27001"/>
                      <a:pt x="49303" y="27063"/>
                      <a:pt x="49472" y="27167"/>
                    </a:cubicBezTo>
                    <a:cubicBezTo>
                      <a:pt x="49415" y="27284"/>
                      <a:pt x="49415" y="27401"/>
                      <a:pt x="49354" y="27457"/>
                    </a:cubicBezTo>
                    <a:cubicBezTo>
                      <a:pt x="49237" y="27340"/>
                      <a:pt x="49181" y="27223"/>
                      <a:pt x="49064" y="27106"/>
                    </a:cubicBezTo>
                    <a:cubicBezTo>
                      <a:pt x="49015" y="27033"/>
                      <a:pt x="49028" y="27001"/>
                      <a:pt x="49080" y="27001"/>
                    </a:cubicBezTo>
                    <a:close/>
                    <a:moveTo>
                      <a:pt x="50001" y="27457"/>
                    </a:moveTo>
                    <a:cubicBezTo>
                      <a:pt x="50235" y="27574"/>
                      <a:pt x="50469" y="27691"/>
                      <a:pt x="50642" y="27752"/>
                    </a:cubicBezTo>
                    <a:cubicBezTo>
                      <a:pt x="50408" y="28160"/>
                      <a:pt x="50235" y="28511"/>
                      <a:pt x="50057" y="28862"/>
                    </a:cubicBezTo>
                    <a:cubicBezTo>
                      <a:pt x="49940" y="28455"/>
                      <a:pt x="49767" y="28043"/>
                      <a:pt x="49532" y="27691"/>
                    </a:cubicBezTo>
                    <a:cubicBezTo>
                      <a:pt x="49650" y="27635"/>
                      <a:pt x="49823" y="27574"/>
                      <a:pt x="50001" y="27457"/>
                    </a:cubicBezTo>
                    <a:close/>
                    <a:moveTo>
                      <a:pt x="41336" y="1"/>
                    </a:moveTo>
                    <a:lnTo>
                      <a:pt x="41336" y="1"/>
                    </a:lnTo>
                    <a:cubicBezTo>
                      <a:pt x="40984" y="525"/>
                      <a:pt x="41453" y="2633"/>
                      <a:pt x="41509" y="2694"/>
                    </a:cubicBezTo>
                    <a:cubicBezTo>
                      <a:pt x="41411" y="2671"/>
                      <a:pt x="41323" y="2660"/>
                      <a:pt x="41249" y="2660"/>
                    </a:cubicBezTo>
                    <a:cubicBezTo>
                      <a:pt x="40744" y="2660"/>
                      <a:pt x="40807" y="3166"/>
                      <a:pt x="41977" y="3982"/>
                    </a:cubicBezTo>
                    <a:cubicBezTo>
                      <a:pt x="41512" y="3893"/>
                      <a:pt x="41232" y="3863"/>
                      <a:pt x="41066" y="3863"/>
                    </a:cubicBezTo>
                    <a:cubicBezTo>
                      <a:pt x="40794" y="3863"/>
                      <a:pt x="40830" y="3944"/>
                      <a:pt x="40867" y="3982"/>
                    </a:cubicBezTo>
                    <a:cubicBezTo>
                      <a:pt x="40924" y="4099"/>
                      <a:pt x="41392" y="4919"/>
                      <a:pt x="42446" y="5270"/>
                    </a:cubicBezTo>
                    <a:cubicBezTo>
                      <a:pt x="41569" y="5112"/>
                      <a:pt x="41111" y="5056"/>
                      <a:pt x="40858" y="5056"/>
                    </a:cubicBezTo>
                    <a:cubicBezTo>
                      <a:pt x="40637" y="5056"/>
                      <a:pt x="40571" y="5098"/>
                      <a:pt x="40516" y="5153"/>
                    </a:cubicBezTo>
                    <a:cubicBezTo>
                      <a:pt x="40399" y="5270"/>
                      <a:pt x="41860" y="6441"/>
                      <a:pt x="42797" y="6848"/>
                    </a:cubicBezTo>
                    <a:cubicBezTo>
                      <a:pt x="41359" y="6499"/>
                      <a:pt x="40764" y="6314"/>
                      <a:pt x="40434" y="6314"/>
                    </a:cubicBezTo>
                    <a:cubicBezTo>
                      <a:pt x="40321" y="6314"/>
                      <a:pt x="40239" y="6336"/>
                      <a:pt x="40165" y="6380"/>
                    </a:cubicBezTo>
                    <a:cubicBezTo>
                      <a:pt x="39870" y="6497"/>
                      <a:pt x="41158" y="7963"/>
                      <a:pt x="42624" y="8253"/>
                    </a:cubicBezTo>
                    <a:cubicBezTo>
                      <a:pt x="41789" y="8141"/>
                      <a:pt x="41200" y="8076"/>
                      <a:pt x="40808" y="8076"/>
                    </a:cubicBezTo>
                    <a:cubicBezTo>
                      <a:pt x="40596" y="8076"/>
                      <a:pt x="40442" y="8095"/>
                      <a:pt x="40338" y="8136"/>
                    </a:cubicBezTo>
                    <a:cubicBezTo>
                      <a:pt x="40048" y="8197"/>
                      <a:pt x="42038" y="9485"/>
                      <a:pt x="43443" y="9837"/>
                    </a:cubicBezTo>
                    <a:cubicBezTo>
                      <a:pt x="41834" y="9618"/>
                      <a:pt x="41066" y="9497"/>
                      <a:pt x="40681" y="9497"/>
                    </a:cubicBezTo>
                    <a:cubicBezTo>
                      <a:pt x="40547" y="9497"/>
                      <a:pt x="40459" y="9511"/>
                      <a:pt x="40399" y="9542"/>
                    </a:cubicBezTo>
                    <a:cubicBezTo>
                      <a:pt x="40165" y="9719"/>
                      <a:pt x="42680" y="10712"/>
                      <a:pt x="44146" y="11064"/>
                    </a:cubicBezTo>
                    <a:cubicBezTo>
                      <a:pt x="43212" y="10908"/>
                      <a:pt x="42485" y="10804"/>
                      <a:pt x="42051" y="10804"/>
                    </a:cubicBezTo>
                    <a:cubicBezTo>
                      <a:pt x="41831" y="10804"/>
                      <a:pt x="41686" y="10831"/>
                      <a:pt x="41626" y="10890"/>
                    </a:cubicBezTo>
                    <a:cubicBezTo>
                      <a:pt x="41453" y="11064"/>
                      <a:pt x="42914" y="12061"/>
                      <a:pt x="43851" y="12296"/>
                    </a:cubicBezTo>
                    <a:cubicBezTo>
                      <a:pt x="44346" y="12412"/>
                      <a:pt x="44076" y="12455"/>
                      <a:pt x="43599" y="12455"/>
                    </a:cubicBezTo>
                    <a:cubicBezTo>
                      <a:pt x="43115" y="12455"/>
                      <a:pt x="42420" y="12411"/>
                      <a:pt x="42094" y="12352"/>
                    </a:cubicBezTo>
                    <a:cubicBezTo>
                      <a:pt x="42066" y="12347"/>
                      <a:pt x="42042" y="12344"/>
                      <a:pt x="42023" y="12344"/>
                    </a:cubicBezTo>
                    <a:cubicBezTo>
                      <a:pt x="41632" y="12344"/>
                      <a:pt x="43523" y="13477"/>
                      <a:pt x="45200" y="13701"/>
                    </a:cubicBezTo>
                    <a:cubicBezTo>
                      <a:pt x="45335" y="13758"/>
                      <a:pt x="45258" y="13784"/>
                      <a:pt x="45059" y="13784"/>
                    </a:cubicBezTo>
                    <a:cubicBezTo>
                      <a:pt x="44657" y="13784"/>
                      <a:pt x="43756" y="13679"/>
                      <a:pt x="43092" y="13523"/>
                    </a:cubicBezTo>
                    <a:cubicBezTo>
                      <a:pt x="43029" y="13512"/>
                      <a:pt x="42976" y="13507"/>
                      <a:pt x="42932" y="13507"/>
                    </a:cubicBezTo>
                    <a:cubicBezTo>
                      <a:pt x="42250" y="13507"/>
                      <a:pt x="43904" y="14715"/>
                      <a:pt x="45607" y="15045"/>
                    </a:cubicBezTo>
                    <a:cubicBezTo>
                      <a:pt x="45667" y="15075"/>
                      <a:pt x="45618" y="15086"/>
                      <a:pt x="45497" y="15086"/>
                    </a:cubicBezTo>
                    <a:cubicBezTo>
                      <a:pt x="45141" y="15086"/>
                      <a:pt x="44158" y="14989"/>
                      <a:pt x="43500" y="14989"/>
                    </a:cubicBezTo>
                    <a:cubicBezTo>
                      <a:pt x="43479" y="14987"/>
                      <a:pt x="43460" y="14987"/>
                      <a:pt x="43442" y="14987"/>
                    </a:cubicBezTo>
                    <a:cubicBezTo>
                      <a:pt x="42753" y="14987"/>
                      <a:pt x="45361" y="16163"/>
                      <a:pt x="47130" y="16277"/>
                    </a:cubicBezTo>
                    <a:cubicBezTo>
                      <a:pt x="47598" y="16394"/>
                      <a:pt x="45317" y="16394"/>
                      <a:pt x="44966" y="16450"/>
                    </a:cubicBezTo>
                    <a:cubicBezTo>
                      <a:pt x="44788" y="16511"/>
                      <a:pt x="45607" y="16801"/>
                      <a:pt x="46488" y="17036"/>
                    </a:cubicBezTo>
                    <a:cubicBezTo>
                      <a:pt x="46396" y="17358"/>
                      <a:pt x="46339" y="17714"/>
                      <a:pt x="46180" y="17714"/>
                    </a:cubicBezTo>
                    <a:cubicBezTo>
                      <a:pt x="46136" y="17714"/>
                      <a:pt x="46083" y="17686"/>
                      <a:pt x="46020" y="17621"/>
                    </a:cubicBezTo>
                    <a:cubicBezTo>
                      <a:pt x="45579" y="17238"/>
                      <a:pt x="43844" y="15610"/>
                      <a:pt x="43493" y="15610"/>
                    </a:cubicBezTo>
                    <a:cubicBezTo>
                      <a:pt x="43471" y="15610"/>
                      <a:pt x="43454" y="15616"/>
                      <a:pt x="43443" y="15630"/>
                    </a:cubicBezTo>
                    <a:cubicBezTo>
                      <a:pt x="43336" y="15845"/>
                      <a:pt x="43472" y="17189"/>
                      <a:pt x="43227" y="17189"/>
                    </a:cubicBezTo>
                    <a:cubicBezTo>
                      <a:pt x="43204" y="17189"/>
                      <a:pt x="43178" y="17178"/>
                      <a:pt x="43148" y="17153"/>
                    </a:cubicBezTo>
                    <a:cubicBezTo>
                      <a:pt x="42796" y="16040"/>
                      <a:pt x="40651" y="14578"/>
                      <a:pt x="40149" y="14578"/>
                    </a:cubicBezTo>
                    <a:cubicBezTo>
                      <a:pt x="40070" y="14578"/>
                      <a:pt x="40032" y="14614"/>
                      <a:pt x="40048" y="14694"/>
                    </a:cubicBezTo>
                    <a:cubicBezTo>
                      <a:pt x="40158" y="15303"/>
                      <a:pt x="40630" y="16170"/>
                      <a:pt x="40343" y="16170"/>
                    </a:cubicBezTo>
                    <a:cubicBezTo>
                      <a:pt x="40326" y="16170"/>
                      <a:pt x="40305" y="16167"/>
                      <a:pt x="40282" y="16160"/>
                    </a:cubicBezTo>
                    <a:cubicBezTo>
                      <a:pt x="39683" y="15193"/>
                      <a:pt x="37573" y="14302"/>
                      <a:pt x="36945" y="14302"/>
                    </a:cubicBezTo>
                    <a:cubicBezTo>
                      <a:pt x="36773" y="14302"/>
                      <a:pt x="36712" y="14369"/>
                      <a:pt x="36825" y="14520"/>
                    </a:cubicBezTo>
                    <a:cubicBezTo>
                      <a:pt x="37301" y="15151"/>
                      <a:pt x="37678" y="16017"/>
                      <a:pt x="37454" y="16017"/>
                    </a:cubicBezTo>
                    <a:cubicBezTo>
                      <a:pt x="37429" y="16017"/>
                      <a:pt x="37396" y="16006"/>
                      <a:pt x="37354" y="15982"/>
                    </a:cubicBezTo>
                    <a:cubicBezTo>
                      <a:pt x="36753" y="14931"/>
                      <a:pt x="34649" y="13836"/>
                      <a:pt x="34202" y="13836"/>
                    </a:cubicBezTo>
                    <a:cubicBezTo>
                      <a:pt x="34127" y="13836"/>
                      <a:pt x="34098" y="13867"/>
                      <a:pt x="34132" y="13935"/>
                    </a:cubicBezTo>
                    <a:cubicBezTo>
                      <a:pt x="34375" y="14271"/>
                      <a:pt x="34615" y="15324"/>
                      <a:pt x="34365" y="15324"/>
                    </a:cubicBezTo>
                    <a:cubicBezTo>
                      <a:pt x="34311" y="15324"/>
                      <a:pt x="34235" y="15276"/>
                      <a:pt x="34132" y="15162"/>
                    </a:cubicBezTo>
                    <a:cubicBezTo>
                      <a:pt x="33527" y="14557"/>
                      <a:pt x="31463" y="13691"/>
                      <a:pt x="30933" y="13691"/>
                    </a:cubicBezTo>
                    <a:cubicBezTo>
                      <a:pt x="30900" y="13691"/>
                      <a:pt x="30874" y="13694"/>
                      <a:pt x="30853" y="13701"/>
                    </a:cubicBezTo>
                    <a:cubicBezTo>
                      <a:pt x="30502" y="13874"/>
                      <a:pt x="30736" y="14460"/>
                      <a:pt x="31383" y="15457"/>
                    </a:cubicBezTo>
                    <a:cubicBezTo>
                      <a:pt x="30615" y="14523"/>
                      <a:pt x="28459" y="12976"/>
                      <a:pt x="27899" y="12976"/>
                    </a:cubicBezTo>
                    <a:cubicBezTo>
                      <a:pt x="27862" y="12976"/>
                      <a:pt x="27831" y="12983"/>
                      <a:pt x="27809" y="12998"/>
                    </a:cubicBezTo>
                    <a:cubicBezTo>
                      <a:pt x="27458" y="13171"/>
                      <a:pt x="27753" y="13584"/>
                      <a:pt x="28572" y="15045"/>
                    </a:cubicBezTo>
                    <a:cubicBezTo>
                      <a:pt x="27871" y="14132"/>
                      <a:pt x="25242" y="12970"/>
                      <a:pt x="24687" y="12970"/>
                    </a:cubicBezTo>
                    <a:cubicBezTo>
                      <a:pt x="24638" y="12970"/>
                      <a:pt x="24605" y="12979"/>
                      <a:pt x="24591" y="12998"/>
                    </a:cubicBezTo>
                    <a:cubicBezTo>
                      <a:pt x="24413" y="13232"/>
                      <a:pt x="24591" y="13701"/>
                      <a:pt x="24999" y="14577"/>
                    </a:cubicBezTo>
                    <a:cubicBezTo>
                      <a:pt x="24420" y="13681"/>
                      <a:pt x="21601" y="12972"/>
                      <a:pt x="20837" y="12972"/>
                    </a:cubicBezTo>
                    <a:cubicBezTo>
                      <a:pt x="20754" y="12972"/>
                      <a:pt x="20695" y="12981"/>
                      <a:pt x="20666" y="12998"/>
                    </a:cubicBezTo>
                    <a:cubicBezTo>
                      <a:pt x="20376" y="13232"/>
                      <a:pt x="20783" y="13523"/>
                      <a:pt x="21898" y="14755"/>
                    </a:cubicBezTo>
                    <a:cubicBezTo>
                      <a:pt x="21068" y="14203"/>
                      <a:pt x="18579" y="13339"/>
                      <a:pt x="18099" y="13339"/>
                    </a:cubicBezTo>
                    <a:cubicBezTo>
                      <a:pt x="18069" y="13339"/>
                      <a:pt x="18047" y="13343"/>
                      <a:pt x="18034" y="13349"/>
                    </a:cubicBezTo>
                    <a:cubicBezTo>
                      <a:pt x="17800" y="13406"/>
                      <a:pt x="17622" y="13523"/>
                      <a:pt x="18385" y="14638"/>
                    </a:cubicBezTo>
                    <a:cubicBezTo>
                      <a:pt x="17504" y="13935"/>
                      <a:pt x="15631" y="13701"/>
                      <a:pt x="15458" y="13640"/>
                    </a:cubicBezTo>
                    <a:cubicBezTo>
                      <a:pt x="15436" y="13640"/>
                      <a:pt x="15412" y="13639"/>
                      <a:pt x="15387" y="13639"/>
                    </a:cubicBezTo>
                    <a:cubicBezTo>
                      <a:pt x="15208" y="13639"/>
                      <a:pt x="14992" y="13683"/>
                      <a:pt x="15458" y="14403"/>
                    </a:cubicBezTo>
                    <a:cubicBezTo>
                      <a:pt x="14334" y="13966"/>
                      <a:pt x="13476" y="13778"/>
                      <a:pt x="12991" y="13778"/>
                    </a:cubicBezTo>
                    <a:cubicBezTo>
                      <a:pt x="12567" y="13778"/>
                      <a:pt x="12429" y="13922"/>
                      <a:pt x="12647" y="14169"/>
                    </a:cubicBezTo>
                    <a:cubicBezTo>
                      <a:pt x="12580" y="14169"/>
                      <a:pt x="11002" y="14093"/>
                      <a:pt x="9455" y="14093"/>
                    </a:cubicBezTo>
                    <a:cubicBezTo>
                      <a:pt x="8295" y="14093"/>
                      <a:pt x="7151" y="14136"/>
                      <a:pt x="6675" y="14286"/>
                    </a:cubicBezTo>
                    <a:cubicBezTo>
                      <a:pt x="7200" y="14811"/>
                      <a:pt x="11476" y="15691"/>
                      <a:pt x="11593" y="15748"/>
                    </a:cubicBezTo>
                    <a:cubicBezTo>
                      <a:pt x="10737" y="15987"/>
                      <a:pt x="11155" y="16264"/>
                      <a:pt x="12848" y="16264"/>
                    </a:cubicBezTo>
                    <a:cubicBezTo>
                      <a:pt x="13239" y="16264"/>
                      <a:pt x="13699" y="16249"/>
                      <a:pt x="14226" y="16216"/>
                    </a:cubicBezTo>
                    <a:lnTo>
                      <a:pt x="14226" y="16216"/>
                    </a:lnTo>
                    <a:cubicBezTo>
                      <a:pt x="12764" y="16745"/>
                      <a:pt x="13116" y="16801"/>
                      <a:pt x="13289" y="16801"/>
                    </a:cubicBezTo>
                    <a:cubicBezTo>
                      <a:pt x="13384" y="16834"/>
                      <a:pt x="13975" y="16898"/>
                      <a:pt x="14755" y="16898"/>
                    </a:cubicBezTo>
                    <a:cubicBezTo>
                      <a:pt x="15440" y="16898"/>
                      <a:pt x="16270" y="16849"/>
                      <a:pt x="17036" y="16684"/>
                    </a:cubicBezTo>
                    <a:lnTo>
                      <a:pt x="17036" y="16684"/>
                    </a:lnTo>
                    <a:cubicBezTo>
                      <a:pt x="14989" y="17448"/>
                      <a:pt x="14989" y="17565"/>
                      <a:pt x="15045" y="17682"/>
                    </a:cubicBezTo>
                    <a:cubicBezTo>
                      <a:pt x="15076" y="17712"/>
                      <a:pt x="15328" y="17727"/>
                      <a:pt x="15712" y="17727"/>
                    </a:cubicBezTo>
                    <a:cubicBezTo>
                      <a:pt x="16817" y="17727"/>
                      <a:pt x="19012" y="17606"/>
                      <a:pt x="20141" y="17387"/>
                    </a:cubicBezTo>
                    <a:lnTo>
                      <a:pt x="20141" y="17387"/>
                    </a:lnTo>
                    <a:cubicBezTo>
                      <a:pt x="17565" y="18207"/>
                      <a:pt x="16863" y="18324"/>
                      <a:pt x="16863" y="18558"/>
                    </a:cubicBezTo>
                    <a:cubicBezTo>
                      <a:pt x="16863" y="18692"/>
                      <a:pt x="17651" y="18790"/>
                      <a:pt x="18687" y="18790"/>
                    </a:cubicBezTo>
                    <a:cubicBezTo>
                      <a:pt x="19926" y="18790"/>
                      <a:pt x="21519" y="18650"/>
                      <a:pt x="22540" y="18267"/>
                    </a:cubicBezTo>
                    <a:lnTo>
                      <a:pt x="22540" y="18267"/>
                    </a:lnTo>
                    <a:cubicBezTo>
                      <a:pt x="21017" y="18909"/>
                      <a:pt x="20315" y="19260"/>
                      <a:pt x="20198" y="19495"/>
                    </a:cubicBezTo>
                    <a:cubicBezTo>
                      <a:pt x="20161" y="19544"/>
                      <a:pt x="20318" y="19567"/>
                      <a:pt x="20605" y="19567"/>
                    </a:cubicBezTo>
                    <a:cubicBezTo>
                      <a:pt x="21678" y="19567"/>
                      <a:pt x="24575" y="19242"/>
                      <a:pt x="26052" y="18736"/>
                    </a:cubicBezTo>
                    <a:lnTo>
                      <a:pt x="26052" y="18736"/>
                    </a:lnTo>
                    <a:cubicBezTo>
                      <a:pt x="23537" y="19790"/>
                      <a:pt x="22774" y="20024"/>
                      <a:pt x="22835" y="20258"/>
                    </a:cubicBezTo>
                    <a:cubicBezTo>
                      <a:pt x="22841" y="20286"/>
                      <a:pt x="22906" y="20299"/>
                      <a:pt x="23017" y="20299"/>
                    </a:cubicBezTo>
                    <a:cubicBezTo>
                      <a:pt x="23839" y="20299"/>
                      <a:pt x="27220" y="19595"/>
                      <a:pt x="28924" y="19026"/>
                    </a:cubicBezTo>
                    <a:lnTo>
                      <a:pt x="28924" y="19026"/>
                    </a:lnTo>
                    <a:cubicBezTo>
                      <a:pt x="27167" y="19673"/>
                      <a:pt x="26230" y="20197"/>
                      <a:pt x="26347" y="20375"/>
                    </a:cubicBezTo>
                    <a:cubicBezTo>
                      <a:pt x="26374" y="20415"/>
                      <a:pt x="26552" y="20433"/>
                      <a:pt x="26828" y="20433"/>
                    </a:cubicBezTo>
                    <a:cubicBezTo>
                      <a:pt x="27762" y="20433"/>
                      <a:pt x="29815" y="20222"/>
                      <a:pt x="30853" y="19907"/>
                    </a:cubicBezTo>
                    <a:cubicBezTo>
                      <a:pt x="31052" y="19846"/>
                      <a:pt x="31175" y="19820"/>
                      <a:pt x="31239" y="19820"/>
                    </a:cubicBezTo>
                    <a:cubicBezTo>
                      <a:pt x="31612" y="19820"/>
                      <a:pt x="29982" y="20709"/>
                      <a:pt x="29331" y="20961"/>
                    </a:cubicBezTo>
                    <a:cubicBezTo>
                      <a:pt x="29168" y="21023"/>
                      <a:pt x="29221" y="21053"/>
                      <a:pt x="29428" y="21053"/>
                    </a:cubicBezTo>
                    <a:cubicBezTo>
                      <a:pt x="30178" y="21053"/>
                      <a:pt x="32947" y="20654"/>
                      <a:pt x="34600" y="19963"/>
                    </a:cubicBezTo>
                    <a:cubicBezTo>
                      <a:pt x="34649" y="19955"/>
                      <a:pt x="34687" y="19951"/>
                      <a:pt x="34714" y="19951"/>
                    </a:cubicBezTo>
                    <a:cubicBezTo>
                      <a:pt x="35076" y="19951"/>
                      <a:pt x="33570" y="20642"/>
                      <a:pt x="32319" y="21078"/>
                    </a:cubicBezTo>
                    <a:cubicBezTo>
                      <a:pt x="31859" y="21245"/>
                      <a:pt x="32086" y="21330"/>
                      <a:pt x="32670" y="21330"/>
                    </a:cubicBezTo>
                    <a:cubicBezTo>
                      <a:pt x="33720" y="21330"/>
                      <a:pt x="35924" y="21055"/>
                      <a:pt x="37354" y="20492"/>
                    </a:cubicBezTo>
                    <a:cubicBezTo>
                      <a:pt x="37823" y="20492"/>
                      <a:pt x="36184" y="21195"/>
                      <a:pt x="35303" y="21663"/>
                    </a:cubicBezTo>
                    <a:cubicBezTo>
                      <a:pt x="35139" y="21757"/>
                      <a:pt x="35191" y="21799"/>
                      <a:pt x="35393" y="21799"/>
                    </a:cubicBezTo>
                    <a:cubicBezTo>
                      <a:pt x="36205" y="21799"/>
                      <a:pt x="39437" y="21125"/>
                      <a:pt x="40984" y="20375"/>
                    </a:cubicBezTo>
                    <a:cubicBezTo>
                      <a:pt x="41034" y="20358"/>
                      <a:pt x="41068" y="20350"/>
                      <a:pt x="41087" y="20350"/>
                    </a:cubicBezTo>
                    <a:cubicBezTo>
                      <a:pt x="41270" y="20350"/>
                      <a:pt x="40165" y="21062"/>
                      <a:pt x="39635" y="21485"/>
                    </a:cubicBezTo>
                    <a:cubicBezTo>
                      <a:pt x="38408" y="21485"/>
                      <a:pt x="37411" y="21546"/>
                      <a:pt x="37472" y="21602"/>
                    </a:cubicBezTo>
                    <a:cubicBezTo>
                      <a:pt x="37706" y="21837"/>
                      <a:pt x="40165" y="22539"/>
                      <a:pt x="39401" y="22539"/>
                    </a:cubicBezTo>
                    <a:cubicBezTo>
                      <a:pt x="38711" y="22394"/>
                      <a:pt x="37729" y="22339"/>
                      <a:pt x="36731" y="22339"/>
                    </a:cubicBezTo>
                    <a:cubicBezTo>
                      <a:pt x="34511" y="22339"/>
                      <a:pt x="32217" y="22612"/>
                      <a:pt x="32905" y="22773"/>
                    </a:cubicBezTo>
                    <a:cubicBezTo>
                      <a:pt x="33898" y="23068"/>
                      <a:pt x="35771" y="23303"/>
                      <a:pt x="35247" y="23420"/>
                    </a:cubicBezTo>
                    <a:cubicBezTo>
                      <a:pt x="34976" y="23395"/>
                      <a:pt x="34681" y="23384"/>
                      <a:pt x="34372" y="23384"/>
                    </a:cubicBezTo>
                    <a:cubicBezTo>
                      <a:pt x="31743" y="23384"/>
                      <a:pt x="28092" y="24185"/>
                      <a:pt x="29509" y="24239"/>
                    </a:cubicBezTo>
                    <a:cubicBezTo>
                      <a:pt x="31031" y="24356"/>
                      <a:pt x="32905" y="24647"/>
                      <a:pt x="32085" y="24708"/>
                    </a:cubicBezTo>
                    <a:cubicBezTo>
                      <a:pt x="31719" y="24672"/>
                      <a:pt x="31304" y="24657"/>
                      <a:pt x="30865" y="24657"/>
                    </a:cubicBezTo>
                    <a:cubicBezTo>
                      <a:pt x="28420" y="24657"/>
                      <a:pt x="25258" y="25133"/>
                      <a:pt x="26052" y="25232"/>
                    </a:cubicBezTo>
                    <a:cubicBezTo>
                      <a:pt x="26893" y="25344"/>
                      <a:pt x="29116" y="25883"/>
                      <a:pt x="27993" y="25883"/>
                    </a:cubicBezTo>
                    <a:cubicBezTo>
                      <a:pt x="27939" y="25883"/>
                      <a:pt x="27878" y="25881"/>
                      <a:pt x="27809" y="25879"/>
                    </a:cubicBezTo>
                    <a:cubicBezTo>
                      <a:pt x="27738" y="25876"/>
                      <a:pt x="27664" y="25875"/>
                      <a:pt x="27586" y="25875"/>
                    </a:cubicBezTo>
                    <a:cubicBezTo>
                      <a:pt x="25924" y="25875"/>
                      <a:pt x="22712" y="26475"/>
                      <a:pt x="22600" y="26698"/>
                    </a:cubicBezTo>
                    <a:cubicBezTo>
                      <a:pt x="22483" y="26933"/>
                      <a:pt x="23537" y="27167"/>
                      <a:pt x="25584" y="27340"/>
                    </a:cubicBezTo>
                    <a:cubicBezTo>
                      <a:pt x="25241" y="27322"/>
                      <a:pt x="24839" y="27314"/>
                      <a:pt x="24403" y="27314"/>
                    </a:cubicBezTo>
                    <a:cubicBezTo>
                      <a:pt x="22010" y="27314"/>
                      <a:pt x="18610" y="27563"/>
                      <a:pt x="18558" y="27808"/>
                    </a:cubicBezTo>
                    <a:cubicBezTo>
                      <a:pt x="18502" y="28043"/>
                      <a:pt x="19378" y="28104"/>
                      <a:pt x="22305" y="28455"/>
                    </a:cubicBezTo>
                    <a:cubicBezTo>
                      <a:pt x="22162" y="28447"/>
                      <a:pt x="22007" y="28443"/>
                      <a:pt x="21843" y="28443"/>
                    </a:cubicBezTo>
                    <a:cubicBezTo>
                      <a:pt x="19528" y="28443"/>
                      <a:pt x="15352" y="29169"/>
                      <a:pt x="15514" y="29331"/>
                    </a:cubicBezTo>
                    <a:cubicBezTo>
                      <a:pt x="15692" y="29565"/>
                      <a:pt x="16511" y="29743"/>
                      <a:pt x="18207" y="29916"/>
                    </a:cubicBezTo>
                    <a:cubicBezTo>
                      <a:pt x="18069" y="29905"/>
                      <a:pt x="17921" y="29899"/>
                      <a:pt x="17765" y="29899"/>
                    </a:cubicBezTo>
                    <a:cubicBezTo>
                      <a:pt x="15543" y="29899"/>
                      <a:pt x="11711" y="30985"/>
                      <a:pt x="11711" y="31204"/>
                    </a:cubicBezTo>
                    <a:cubicBezTo>
                      <a:pt x="11767" y="31499"/>
                      <a:pt x="12530" y="31438"/>
                      <a:pt x="15514" y="31556"/>
                    </a:cubicBezTo>
                    <a:cubicBezTo>
                      <a:pt x="13757" y="31673"/>
                      <a:pt x="9776" y="32492"/>
                      <a:pt x="9659" y="32670"/>
                    </a:cubicBezTo>
                    <a:cubicBezTo>
                      <a:pt x="9542" y="32787"/>
                      <a:pt x="9603" y="32961"/>
                      <a:pt x="11945" y="33139"/>
                    </a:cubicBezTo>
                    <a:cubicBezTo>
                      <a:pt x="10071" y="33195"/>
                      <a:pt x="7846" y="33958"/>
                      <a:pt x="7668" y="34075"/>
                    </a:cubicBezTo>
                    <a:cubicBezTo>
                      <a:pt x="7434" y="34132"/>
                      <a:pt x="7027" y="34249"/>
                      <a:pt x="8722" y="34427"/>
                    </a:cubicBezTo>
                    <a:cubicBezTo>
                      <a:pt x="5444" y="35012"/>
                      <a:pt x="4451" y="35654"/>
                      <a:pt x="5678" y="35654"/>
                    </a:cubicBezTo>
                    <a:cubicBezTo>
                      <a:pt x="5561" y="35715"/>
                      <a:pt x="704" y="37879"/>
                      <a:pt x="1" y="38581"/>
                    </a:cubicBezTo>
                    <a:cubicBezTo>
                      <a:pt x="1345" y="38581"/>
                      <a:pt x="6793" y="37003"/>
                      <a:pt x="6910" y="36942"/>
                    </a:cubicBezTo>
                    <a:lnTo>
                      <a:pt x="6910" y="36942"/>
                    </a:lnTo>
                    <a:cubicBezTo>
                      <a:pt x="6721" y="37172"/>
                      <a:pt x="6771" y="37298"/>
                      <a:pt x="7022" y="37298"/>
                    </a:cubicBezTo>
                    <a:cubicBezTo>
                      <a:pt x="7476" y="37298"/>
                      <a:pt x="8585" y="36889"/>
                      <a:pt x="10127" y="35949"/>
                    </a:cubicBezTo>
                    <a:lnTo>
                      <a:pt x="10127" y="35949"/>
                    </a:lnTo>
                    <a:cubicBezTo>
                      <a:pt x="9731" y="36621"/>
                      <a:pt x="9792" y="36759"/>
                      <a:pt x="9945" y="36759"/>
                    </a:cubicBezTo>
                    <a:cubicBezTo>
                      <a:pt x="10018" y="36759"/>
                      <a:pt x="10113" y="36727"/>
                      <a:pt x="10188" y="36708"/>
                    </a:cubicBezTo>
                    <a:cubicBezTo>
                      <a:pt x="10362" y="36591"/>
                      <a:pt x="12530" y="35771"/>
                      <a:pt x="13523" y="34834"/>
                    </a:cubicBezTo>
                    <a:lnTo>
                      <a:pt x="13523" y="34834"/>
                    </a:lnTo>
                    <a:cubicBezTo>
                      <a:pt x="12647" y="36183"/>
                      <a:pt x="12821" y="36239"/>
                      <a:pt x="13116" y="36300"/>
                    </a:cubicBezTo>
                    <a:cubicBezTo>
                      <a:pt x="13406" y="36300"/>
                      <a:pt x="16511" y="34544"/>
                      <a:pt x="17565" y="33663"/>
                    </a:cubicBezTo>
                    <a:lnTo>
                      <a:pt x="17565" y="33663"/>
                    </a:lnTo>
                    <a:cubicBezTo>
                      <a:pt x="16277" y="35303"/>
                      <a:pt x="15809" y="35715"/>
                      <a:pt x="16160" y="35888"/>
                    </a:cubicBezTo>
                    <a:cubicBezTo>
                      <a:pt x="16169" y="35892"/>
                      <a:pt x="16182" y="35894"/>
                      <a:pt x="16199" y="35894"/>
                    </a:cubicBezTo>
                    <a:cubicBezTo>
                      <a:pt x="16698" y="35894"/>
                      <a:pt x="20400" y="34210"/>
                      <a:pt x="21134" y="33022"/>
                    </a:cubicBezTo>
                    <a:lnTo>
                      <a:pt x="21134" y="33022"/>
                    </a:lnTo>
                    <a:cubicBezTo>
                      <a:pt x="20610" y="34015"/>
                      <a:pt x="20432" y="34544"/>
                      <a:pt x="20666" y="34717"/>
                    </a:cubicBezTo>
                    <a:cubicBezTo>
                      <a:pt x="20675" y="34729"/>
                      <a:pt x="20692" y="34734"/>
                      <a:pt x="20716" y="34734"/>
                    </a:cubicBezTo>
                    <a:cubicBezTo>
                      <a:pt x="21184" y="34734"/>
                      <a:pt x="24400" y="32666"/>
                      <a:pt x="25233" y="31499"/>
                    </a:cubicBezTo>
                    <a:lnTo>
                      <a:pt x="25233" y="31499"/>
                    </a:lnTo>
                    <a:cubicBezTo>
                      <a:pt x="24296" y="33256"/>
                      <a:pt x="23945" y="33780"/>
                      <a:pt x="24357" y="33897"/>
                    </a:cubicBezTo>
                    <a:cubicBezTo>
                      <a:pt x="24362" y="33898"/>
                      <a:pt x="24367" y="33899"/>
                      <a:pt x="24373" y="33899"/>
                    </a:cubicBezTo>
                    <a:cubicBezTo>
                      <a:pt x="24833" y="33899"/>
                      <a:pt x="27529" y="31540"/>
                      <a:pt x="28394" y="30328"/>
                    </a:cubicBezTo>
                    <a:lnTo>
                      <a:pt x="28394" y="30328"/>
                    </a:lnTo>
                    <a:cubicBezTo>
                      <a:pt x="27692" y="31499"/>
                      <a:pt x="27458" y="32202"/>
                      <a:pt x="27870" y="32258"/>
                    </a:cubicBezTo>
                    <a:cubicBezTo>
                      <a:pt x="27877" y="32259"/>
                      <a:pt x="27885" y="32260"/>
                      <a:pt x="27894" y="32260"/>
                    </a:cubicBezTo>
                    <a:cubicBezTo>
                      <a:pt x="28370" y="32260"/>
                      <a:pt x="30866" y="30665"/>
                      <a:pt x="31556" y="29860"/>
                    </a:cubicBezTo>
                    <a:cubicBezTo>
                      <a:pt x="31704" y="29675"/>
                      <a:pt x="31805" y="29599"/>
                      <a:pt x="31870" y="29599"/>
                    </a:cubicBezTo>
                    <a:cubicBezTo>
                      <a:pt x="32113" y="29599"/>
                      <a:pt x="31846" y="30673"/>
                      <a:pt x="31617" y="31087"/>
                    </a:cubicBezTo>
                    <a:cubicBezTo>
                      <a:pt x="31585" y="31144"/>
                      <a:pt x="31593" y="31171"/>
                      <a:pt x="31634" y="31171"/>
                    </a:cubicBezTo>
                    <a:cubicBezTo>
                      <a:pt x="31976" y="31171"/>
                      <a:pt x="34572" y="29357"/>
                      <a:pt x="35303" y="28104"/>
                    </a:cubicBezTo>
                    <a:cubicBezTo>
                      <a:pt x="35370" y="28045"/>
                      <a:pt x="35417" y="28018"/>
                      <a:pt x="35448" y="28018"/>
                    </a:cubicBezTo>
                    <a:cubicBezTo>
                      <a:pt x="35635" y="28018"/>
                      <a:pt x="35212" y="28987"/>
                      <a:pt x="34661" y="29743"/>
                    </a:cubicBezTo>
                    <a:cubicBezTo>
                      <a:pt x="34566" y="29886"/>
                      <a:pt x="34584" y="29949"/>
                      <a:pt x="34685" y="29949"/>
                    </a:cubicBezTo>
                    <a:cubicBezTo>
                      <a:pt x="35204" y="29949"/>
                      <a:pt x="37915" y="28273"/>
                      <a:pt x="38699" y="27050"/>
                    </a:cubicBezTo>
                    <a:cubicBezTo>
                      <a:pt x="38741" y="27022"/>
                      <a:pt x="38773" y="27009"/>
                      <a:pt x="38796" y="27009"/>
                    </a:cubicBezTo>
                    <a:cubicBezTo>
                      <a:pt x="38968" y="27009"/>
                      <a:pt x="38671" y="27712"/>
                      <a:pt x="38465" y="28277"/>
                    </a:cubicBezTo>
                    <a:cubicBezTo>
                      <a:pt x="37821" y="28655"/>
                      <a:pt x="37523" y="28930"/>
                      <a:pt x="37838" y="28930"/>
                    </a:cubicBezTo>
                    <a:cubicBezTo>
                      <a:pt x="37867" y="28930"/>
                      <a:pt x="37901" y="28928"/>
                      <a:pt x="37940" y="28923"/>
                    </a:cubicBezTo>
                    <a:cubicBezTo>
                      <a:pt x="38867" y="28738"/>
                      <a:pt x="40342" y="28368"/>
                      <a:pt x="40743" y="28368"/>
                    </a:cubicBezTo>
                    <a:cubicBezTo>
                      <a:pt x="40849" y="28368"/>
                      <a:pt x="40880" y="28393"/>
                      <a:pt x="40806" y="28455"/>
                    </a:cubicBezTo>
                    <a:cubicBezTo>
                      <a:pt x="38426" y="29196"/>
                      <a:pt x="35658" y="31278"/>
                      <a:pt x="36277" y="31278"/>
                    </a:cubicBezTo>
                    <a:cubicBezTo>
                      <a:pt x="36342" y="31278"/>
                      <a:pt x="36445" y="31255"/>
                      <a:pt x="36591" y="31204"/>
                    </a:cubicBezTo>
                    <a:cubicBezTo>
                      <a:pt x="37771" y="30798"/>
                      <a:pt x="39269" y="30388"/>
                      <a:pt x="39582" y="30388"/>
                    </a:cubicBezTo>
                    <a:cubicBezTo>
                      <a:pt x="39673" y="30388"/>
                      <a:pt x="39664" y="30423"/>
                      <a:pt x="39518" y="30502"/>
                    </a:cubicBezTo>
                    <a:cubicBezTo>
                      <a:pt x="37160" y="31218"/>
                      <a:pt x="34129" y="33165"/>
                      <a:pt x="34534" y="33165"/>
                    </a:cubicBezTo>
                    <a:cubicBezTo>
                      <a:pt x="34561" y="33165"/>
                      <a:pt x="34603" y="33157"/>
                      <a:pt x="34661" y="33139"/>
                    </a:cubicBezTo>
                    <a:cubicBezTo>
                      <a:pt x="35305" y="32978"/>
                      <a:pt x="36862" y="32677"/>
                      <a:pt x="37296" y="32677"/>
                    </a:cubicBezTo>
                    <a:cubicBezTo>
                      <a:pt x="37494" y="32677"/>
                      <a:pt x="37460" y="32739"/>
                      <a:pt x="37003" y="32904"/>
                    </a:cubicBezTo>
                    <a:cubicBezTo>
                      <a:pt x="35598" y="33490"/>
                      <a:pt x="33139" y="35246"/>
                      <a:pt x="33312" y="35420"/>
                    </a:cubicBezTo>
                    <a:cubicBezTo>
                      <a:pt x="33354" y="35475"/>
                      <a:pt x="33458" y="35501"/>
                      <a:pt x="33617" y="35501"/>
                    </a:cubicBezTo>
                    <a:cubicBezTo>
                      <a:pt x="34135" y="35501"/>
                      <a:pt x="35247" y="35226"/>
                      <a:pt x="36769" y="34778"/>
                    </a:cubicBezTo>
                    <a:lnTo>
                      <a:pt x="36769" y="34778"/>
                    </a:lnTo>
                    <a:cubicBezTo>
                      <a:pt x="34661" y="35481"/>
                      <a:pt x="30736" y="37527"/>
                      <a:pt x="31031" y="37705"/>
                    </a:cubicBezTo>
                    <a:cubicBezTo>
                      <a:pt x="31079" y="37753"/>
                      <a:pt x="31152" y="37776"/>
                      <a:pt x="31264" y="37776"/>
                    </a:cubicBezTo>
                    <a:cubicBezTo>
                      <a:pt x="31708" y="37776"/>
                      <a:pt x="32756" y="37410"/>
                      <a:pt x="35186" y="36708"/>
                    </a:cubicBezTo>
                    <a:lnTo>
                      <a:pt x="35186" y="36708"/>
                    </a:lnTo>
                    <a:cubicBezTo>
                      <a:pt x="33139" y="37471"/>
                      <a:pt x="29799" y="39813"/>
                      <a:pt x="30151" y="39930"/>
                    </a:cubicBezTo>
                    <a:cubicBezTo>
                      <a:pt x="30185" y="39936"/>
                      <a:pt x="30226" y="39938"/>
                      <a:pt x="30272" y="39938"/>
                    </a:cubicBezTo>
                    <a:cubicBezTo>
                      <a:pt x="30705" y="39938"/>
                      <a:pt x="31677" y="39706"/>
                      <a:pt x="33312" y="39284"/>
                    </a:cubicBezTo>
                    <a:lnTo>
                      <a:pt x="33312" y="39284"/>
                    </a:lnTo>
                    <a:cubicBezTo>
                      <a:pt x="31148" y="39986"/>
                      <a:pt x="28689" y="42445"/>
                      <a:pt x="28980" y="42623"/>
                    </a:cubicBezTo>
                    <a:cubicBezTo>
                      <a:pt x="29036" y="42651"/>
                      <a:pt x="29100" y="42666"/>
                      <a:pt x="29180" y="42666"/>
                    </a:cubicBezTo>
                    <a:cubicBezTo>
                      <a:pt x="29595" y="42666"/>
                      <a:pt x="30429" y="42276"/>
                      <a:pt x="32788" y="41392"/>
                    </a:cubicBezTo>
                    <a:lnTo>
                      <a:pt x="32788" y="41392"/>
                    </a:lnTo>
                    <a:cubicBezTo>
                      <a:pt x="31322" y="42155"/>
                      <a:pt x="28806" y="44202"/>
                      <a:pt x="28863" y="44319"/>
                    </a:cubicBezTo>
                    <a:cubicBezTo>
                      <a:pt x="28885" y="44383"/>
                      <a:pt x="28929" y="44432"/>
                      <a:pt x="29087" y="44432"/>
                    </a:cubicBezTo>
                    <a:cubicBezTo>
                      <a:pt x="29367" y="44432"/>
                      <a:pt x="30002" y="44280"/>
                      <a:pt x="31500" y="43794"/>
                    </a:cubicBezTo>
                    <a:lnTo>
                      <a:pt x="31500" y="43794"/>
                    </a:lnTo>
                    <a:cubicBezTo>
                      <a:pt x="29917" y="44553"/>
                      <a:pt x="28806" y="45902"/>
                      <a:pt x="28746" y="46075"/>
                    </a:cubicBezTo>
                    <a:cubicBezTo>
                      <a:pt x="28684" y="46137"/>
                      <a:pt x="28608" y="46230"/>
                      <a:pt x="28791" y="46230"/>
                    </a:cubicBezTo>
                    <a:cubicBezTo>
                      <a:pt x="28958" y="46230"/>
                      <a:pt x="29342" y="46152"/>
                      <a:pt x="30151" y="45902"/>
                    </a:cubicBezTo>
                    <a:lnTo>
                      <a:pt x="30151" y="45902"/>
                    </a:lnTo>
                    <a:cubicBezTo>
                      <a:pt x="28323" y="47249"/>
                      <a:pt x="27918" y="48001"/>
                      <a:pt x="28449" y="48001"/>
                    </a:cubicBezTo>
                    <a:cubicBezTo>
                      <a:pt x="28565" y="48001"/>
                      <a:pt x="28724" y="47966"/>
                      <a:pt x="28924" y="47893"/>
                    </a:cubicBezTo>
                    <a:lnTo>
                      <a:pt x="28924" y="47893"/>
                    </a:lnTo>
                    <a:cubicBezTo>
                      <a:pt x="28863" y="47949"/>
                      <a:pt x="27050" y="51289"/>
                      <a:pt x="27340" y="51991"/>
                    </a:cubicBezTo>
                    <a:cubicBezTo>
                      <a:pt x="28511" y="51462"/>
                      <a:pt x="31500" y="48361"/>
                      <a:pt x="31556" y="48300"/>
                    </a:cubicBezTo>
                    <a:cubicBezTo>
                      <a:pt x="31628" y="48458"/>
                      <a:pt x="31741" y="48535"/>
                      <a:pt x="31877" y="48535"/>
                    </a:cubicBezTo>
                    <a:cubicBezTo>
                      <a:pt x="32300" y="48535"/>
                      <a:pt x="32944" y="47788"/>
                      <a:pt x="33256" y="46370"/>
                    </a:cubicBezTo>
                    <a:cubicBezTo>
                      <a:pt x="33629" y="46880"/>
                      <a:pt x="33845" y="47014"/>
                      <a:pt x="33984" y="47014"/>
                    </a:cubicBezTo>
                    <a:cubicBezTo>
                      <a:pt x="34084" y="47014"/>
                      <a:pt x="34144" y="46944"/>
                      <a:pt x="34193" y="46895"/>
                    </a:cubicBezTo>
                    <a:cubicBezTo>
                      <a:pt x="34249" y="46722"/>
                      <a:pt x="35247" y="45373"/>
                      <a:pt x="34952" y="44319"/>
                    </a:cubicBezTo>
                    <a:lnTo>
                      <a:pt x="34952" y="44319"/>
                    </a:lnTo>
                    <a:cubicBezTo>
                      <a:pt x="35648" y="45337"/>
                      <a:pt x="35940" y="45515"/>
                      <a:pt x="36175" y="45515"/>
                    </a:cubicBezTo>
                    <a:cubicBezTo>
                      <a:pt x="36237" y="45515"/>
                      <a:pt x="36296" y="45503"/>
                      <a:pt x="36357" y="45490"/>
                    </a:cubicBezTo>
                    <a:cubicBezTo>
                      <a:pt x="36652" y="45373"/>
                      <a:pt x="37354" y="43031"/>
                      <a:pt x="37237" y="42038"/>
                    </a:cubicBezTo>
                    <a:lnTo>
                      <a:pt x="37237" y="42038"/>
                    </a:lnTo>
                    <a:cubicBezTo>
                      <a:pt x="38014" y="43534"/>
                      <a:pt x="38105" y="44033"/>
                      <a:pt x="38512" y="44033"/>
                    </a:cubicBezTo>
                    <a:cubicBezTo>
                      <a:pt x="38534" y="44033"/>
                      <a:pt x="38557" y="44032"/>
                      <a:pt x="38582" y="44029"/>
                    </a:cubicBezTo>
                    <a:cubicBezTo>
                      <a:pt x="39050" y="44029"/>
                      <a:pt x="40399" y="41335"/>
                      <a:pt x="39635" y="40221"/>
                    </a:cubicBezTo>
                    <a:lnTo>
                      <a:pt x="39635" y="40221"/>
                    </a:lnTo>
                    <a:cubicBezTo>
                      <a:pt x="40399" y="41101"/>
                      <a:pt x="40867" y="41570"/>
                      <a:pt x="41275" y="41570"/>
                    </a:cubicBezTo>
                    <a:cubicBezTo>
                      <a:pt x="41279" y="41570"/>
                      <a:pt x="41283" y="41570"/>
                      <a:pt x="41287" y="41570"/>
                    </a:cubicBezTo>
                    <a:cubicBezTo>
                      <a:pt x="41697" y="41570"/>
                      <a:pt x="42205" y="38805"/>
                      <a:pt x="41570" y="37705"/>
                    </a:cubicBezTo>
                    <a:lnTo>
                      <a:pt x="41570" y="37705"/>
                    </a:lnTo>
                    <a:cubicBezTo>
                      <a:pt x="42734" y="39081"/>
                      <a:pt x="43037" y="39596"/>
                      <a:pt x="43431" y="39596"/>
                    </a:cubicBezTo>
                    <a:cubicBezTo>
                      <a:pt x="43473" y="39596"/>
                      <a:pt x="43515" y="39590"/>
                      <a:pt x="43561" y="39579"/>
                    </a:cubicBezTo>
                    <a:cubicBezTo>
                      <a:pt x="44029" y="39518"/>
                      <a:pt x="43678" y="36886"/>
                      <a:pt x="42975" y="35654"/>
                    </a:cubicBezTo>
                    <a:lnTo>
                      <a:pt x="42975" y="35654"/>
                    </a:lnTo>
                    <a:cubicBezTo>
                      <a:pt x="43670" y="36619"/>
                      <a:pt x="44270" y="37191"/>
                      <a:pt x="44679" y="37191"/>
                    </a:cubicBezTo>
                    <a:cubicBezTo>
                      <a:pt x="44717" y="37191"/>
                      <a:pt x="44753" y="37186"/>
                      <a:pt x="44788" y="37176"/>
                    </a:cubicBezTo>
                    <a:cubicBezTo>
                      <a:pt x="45200" y="37059"/>
                      <a:pt x="45607" y="35012"/>
                      <a:pt x="45200" y="34132"/>
                    </a:cubicBezTo>
                    <a:cubicBezTo>
                      <a:pt x="45113" y="33929"/>
                      <a:pt x="45144" y="33848"/>
                      <a:pt x="45245" y="33848"/>
                    </a:cubicBezTo>
                    <a:cubicBezTo>
                      <a:pt x="45554" y="33848"/>
                      <a:pt x="46514" y="34599"/>
                      <a:pt x="46778" y="34951"/>
                    </a:cubicBezTo>
                    <a:cubicBezTo>
                      <a:pt x="46807" y="34990"/>
                      <a:pt x="46835" y="35008"/>
                      <a:pt x="46863" y="35008"/>
                    </a:cubicBezTo>
                    <a:cubicBezTo>
                      <a:pt x="47169" y="35008"/>
                      <a:pt x="47343" y="32738"/>
                      <a:pt x="46427" y="31556"/>
                    </a:cubicBezTo>
                    <a:cubicBezTo>
                      <a:pt x="46427" y="31472"/>
                      <a:pt x="46457" y="31435"/>
                      <a:pt x="46508" y="31435"/>
                    </a:cubicBezTo>
                    <a:cubicBezTo>
                      <a:pt x="46747" y="31435"/>
                      <a:pt x="47458" y="32230"/>
                      <a:pt x="47893" y="32904"/>
                    </a:cubicBezTo>
                    <a:cubicBezTo>
                      <a:pt x="47958" y="33006"/>
                      <a:pt x="48027" y="33052"/>
                      <a:pt x="48097" y="33052"/>
                    </a:cubicBezTo>
                    <a:cubicBezTo>
                      <a:pt x="48593" y="33052"/>
                      <a:pt x="49115" y="30747"/>
                      <a:pt x="48244" y="29565"/>
                    </a:cubicBezTo>
                    <a:cubicBezTo>
                      <a:pt x="48260" y="29527"/>
                      <a:pt x="48287" y="29510"/>
                      <a:pt x="48326" y="29510"/>
                    </a:cubicBezTo>
                    <a:cubicBezTo>
                      <a:pt x="48585" y="29510"/>
                      <a:pt x="49321" y="30279"/>
                      <a:pt x="49884" y="30736"/>
                    </a:cubicBezTo>
                    <a:cubicBezTo>
                      <a:pt x="49936" y="30768"/>
                      <a:pt x="49983" y="30783"/>
                      <a:pt x="50025" y="30783"/>
                    </a:cubicBezTo>
                    <a:cubicBezTo>
                      <a:pt x="50213" y="30783"/>
                      <a:pt x="50291" y="30478"/>
                      <a:pt x="50291" y="30094"/>
                    </a:cubicBezTo>
                    <a:cubicBezTo>
                      <a:pt x="50905" y="29583"/>
                      <a:pt x="51607" y="28936"/>
                      <a:pt x="51776" y="28936"/>
                    </a:cubicBezTo>
                    <a:cubicBezTo>
                      <a:pt x="51800" y="28936"/>
                      <a:pt x="51813" y="28950"/>
                      <a:pt x="51813" y="28979"/>
                    </a:cubicBezTo>
                    <a:cubicBezTo>
                      <a:pt x="50702" y="30244"/>
                      <a:pt x="50682" y="32376"/>
                      <a:pt x="51148" y="32376"/>
                    </a:cubicBezTo>
                    <a:cubicBezTo>
                      <a:pt x="51223" y="32376"/>
                      <a:pt x="51309" y="32322"/>
                      <a:pt x="51406" y="32202"/>
                    </a:cubicBezTo>
                    <a:cubicBezTo>
                      <a:pt x="52001" y="31508"/>
                      <a:pt x="52932" y="30645"/>
                      <a:pt x="53132" y="30645"/>
                    </a:cubicBezTo>
                    <a:cubicBezTo>
                      <a:pt x="53168" y="30645"/>
                      <a:pt x="53180" y="30674"/>
                      <a:pt x="53162" y="30736"/>
                    </a:cubicBezTo>
                    <a:cubicBezTo>
                      <a:pt x="51994" y="32011"/>
                      <a:pt x="51596" y="34204"/>
                      <a:pt x="51882" y="34204"/>
                    </a:cubicBezTo>
                    <a:cubicBezTo>
                      <a:pt x="51912" y="34204"/>
                      <a:pt x="51948" y="34181"/>
                      <a:pt x="51991" y="34132"/>
                    </a:cubicBezTo>
                    <a:cubicBezTo>
                      <a:pt x="52354" y="33769"/>
                      <a:pt x="53562" y="32879"/>
                      <a:pt x="53814" y="32879"/>
                    </a:cubicBezTo>
                    <a:cubicBezTo>
                      <a:pt x="53887" y="32879"/>
                      <a:pt x="53880" y="32954"/>
                      <a:pt x="53748" y="33139"/>
                    </a:cubicBezTo>
                    <a:cubicBezTo>
                      <a:pt x="53162" y="34015"/>
                      <a:pt x="53045" y="36005"/>
                      <a:pt x="53453" y="36066"/>
                    </a:cubicBezTo>
                    <a:cubicBezTo>
                      <a:pt x="53480" y="36075"/>
                      <a:pt x="53510" y="36080"/>
                      <a:pt x="53543" y="36080"/>
                    </a:cubicBezTo>
                    <a:cubicBezTo>
                      <a:pt x="53933" y="36080"/>
                      <a:pt x="54701" y="35450"/>
                      <a:pt x="55621" y="34427"/>
                    </a:cubicBezTo>
                    <a:lnTo>
                      <a:pt x="55621" y="34427"/>
                    </a:lnTo>
                    <a:cubicBezTo>
                      <a:pt x="54624" y="35654"/>
                      <a:pt x="53631" y="38291"/>
                      <a:pt x="54038" y="38347"/>
                    </a:cubicBezTo>
                    <a:cubicBezTo>
                      <a:pt x="54507" y="38347"/>
                      <a:pt x="54919" y="37879"/>
                      <a:pt x="56497" y="36239"/>
                    </a:cubicBezTo>
                    <a:lnTo>
                      <a:pt x="56497" y="36239"/>
                    </a:lnTo>
                    <a:cubicBezTo>
                      <a:pt x="55630" y="37398"/>
                      <a:pt x="55447" y="40048"/>
                      <a:pt x="55843" y="40048"/>
                    </a:cubicBezTo>
                    <a:cubicBezTo>
                      <a:pt x="55847" y="40048"/>
                      <a:pt x="55851" y="40048"/>
                      <a:pt x="55856" y="40047"/>
                    </a:cubicBezTo>
                    <a:cubicBezTo>
                      <a:pt x="56263" y="39930"/>
                      <a:pt x="56792" y="39462"/>
                      <a:pt x="57785" y="38525"/>
                    </a:cubicBezTo>
                    <a:lnTo>
                      <a:pt x="57785" y="38525"/>
                    </a:lnTo>
                    <a:cubicBezTo>
                      <a:pt x="56731" y="39696"/>
                      <a:pt x="57495" y="42155"/>
                      <a:pt x="57963" y="42155"/>
                    </a:cubicBezTo>
                    <a:cubicBezTo>
                      <a:pt x="58371" y="42155"/>
                      <a:pt x="58549" y="41687"/>
                      <a:pt x="59720" y="40047"/>
                    </a:cubicBezTo>
                    <a:lnTo>
                      <a:pt x="59720" y="40047"/>
                    </a:lnTo>
                    <a:cubicBezTo>
                      <a:pt x="59368" y="40984"/>
                      <a:pt x="59542" y="43209"/>
                      <a:pt x="59776" y="43265"/>
                    </a:cubicBezTo>
                    <a:cubicBezTo>
                      <a:pt x="59817" y="43276"/>
                      <a:pt x="59858" y="43285"/>
                      <a:pt x="59904" y="43285"/>
                    </a:cubicBezTo>
                    <a:cubicBezTo>
                      <a:pt x="60121" y="43285"/>
                      <a:pt x="60449" y="43090"/>
                      <a:pt x="61415" y="41977"/>
                    </a:cubicBezTo>
                    <a:lnTo>
                      <a:pt x="61415" y="41977"/>
                    </a:lnTo>
                    <a:cubicBezTo>
                      <a:pt x="60891" y="43031"/>
                      <a:pt x="61532" y="44319"/>
                      <a:pt x="61593" y="44380"/>
                    </a:cubicBezTo>
                    <a:cubicBezTo>
                      <a:pt x="61616" y="44427"/>
                      <a:pt x="61649" y="44494"/>
                      <a:pt x="61739" y="44494"/>
                    </a:cubicBezTo>
                    <a:cubicBezTo>
                      <a:pt x="61870" y="44494"/>
                      <a:pt x="62124" y="44351"/>
                      <a:pt x="62647" y="43794"/>
                    </a:cubicBezTo>
                    <a:lnTo>
                      <a:pt x="62647" y="43794"/>
                    </a:lnTo>
                    <a:cubicBezTo>
                      <a:pt x="62603" y="45109"/>
                      <a:pt x="63022" y="45779"/>
                      <a:pt x="63413" y="45779"/>
                    </a:cubicBezTo>
                    <a:cubicBezTo>
                      <a:pt x="63561" y="45779"/>
                      <a:pt x="63705" y="45683"/>
                      <a:pt x="63818" y="45490"/>
                    </a:cubicBezTo>
                    <a:cubicBezTo>
                      <a:pt x="63874" y="45551"/>
                      <a:pt x="66099" y="48300"/>
                      <a:pt x="67153" y="48652"/>
                    </a:cubicBezTo>
                    <a:cubicBezTo>
                      <a:pt x="67565" y="47893"/>
                      <a:pt x="66567" y="44904"/>
                      <a:pt x="66567" y="44787"/>
                    </a:cubicBezTo>
                    <a:lnTo>
                      <a:pt x="66567" y="44787"/>
                    </a:lnTo>
                    <a:cubicBezTo>
                      <a:pt x="66711" y="44830"/>
                      <a:pt x="66835" y="44850"/>
                      <a:pt x="66937" y="44850"/>
                    </a:cubicBezTo>
                    <a:cubicBezTo>
                      <a:pt x="67541" y="44850"/>
                      <a:pt x="67351" y="44125"/>
                      <a:pt x="65748" y="42975"/>
                    </a:cubicBezTo>
                    <a:lnTo>
                      <a:pt x="65748" y="42975"/>
                    </a:lnTo>
                    <a:cubicBezTo>
                      <a:pt x="66369" y="43113"/>
                      <a:pt x="66728" y="43160"/>
                      <a:pt x="66932" y="43160"/>
                    </a:cubicBezTo>
                    <a:cubicBezTo>
                      <a:pt x="67248" y="43160"/>
                      <a:pt x="67190" y="43046"/>
                      <a:pt x="67153" y="42975"/>
                    </a:cubicBezTo>
                    <a:cubicBezTo>
                      <a:pt x="67097" y="42858"/>
                      <a:pt x="66333" y="41626"/>
                      <a:pt x="64928" y="41101"/>
                    </a:cubicBezTo>
                    <a:lnTo>
                      <a:pt x="64928" y="41101"/>
                    </a:lnTo>
                    <a:cubicBezTo>
                      <a:pt x="66166" y="41369"/>
                      <a:pt x="66754" y="41463"/>
                      <a:pt x="67063" y="41463"/>
                    </a:cubicBezTo>
                    <a:cubicBezTo>
                      <a:pt x="67296" y="41463"/>
                      <a:pt x="67372" y="41410"/>
                      <a:pt x="67448" y="41335"/>
                    </a:cubicBezTo>
                    <a:cubicBezTo>
                      <a:pt x="67565" y="41157"/>
                      <a:pt x="65514" y="39401"/>
                      <a:pt x="64286" y="38876"/>
                    </a:cubicBezTo>
                    <a:lnTo>
                      <a:pt x="64286" y="38876"/>
                    </a:lnTo>
                    <a:cubicBezTo>
                      <a:pt x="66222" y="39429"/>
                      <a:pt x="66997" y="39692"/>
                      <a:pt x="67410" y="39692"/>
                    </a:cubicBezTo>
                    <a:cubicBezTo>
                      <a:pt x="67522" y="39692"/>
                      <a:pt x="67607" y="39673"/>
                      <a:pt x="67682" y="39635"/>
                    </a:cubicBezTo>
                    <a:cubicBezTo>
                      <a:pt x="68034" y="39462"/>
                      <a:pt x="66160" y="37293"/>
                      <a:pt x="64226" y="36825"/>
                    </a:cubicBezTo>
                    <a:lnTo>
                      <a:pt x="64226" y="36825"/>
                    </a:lnTo>
                    <a:cubicBezTo>
                      <a:pt x="65487" y="37044"/>
                      <a:pt x="66295" y="37165"/>
                      <a:pt x="66796" y="37165"/>
                    </a:cubicBezTo>
                    <a:cubicBezTo>
                      <a:pt x="66970" y="37165"/>
                      <a:pt x="67108" y="37150"/>
                      <a:pt x="67214" y="37120"/>
                    </a:cubicBezTo>
                    <a:cubicBezTo>
                      <a:pt x="67565" y="37003"/>
                      <a:pt x="64872" y="35068"/>
                      <a:pt x="62938" y="34544"/>
                    </a:cubicBezTo>
                    <a:lnTo>
                      <a:pt x="62938" y="34544"/>
                    </a:lnTo>
                    <a:cubicBezTo>
                      <a:pt x="65089" y="34937"/>
                      <a:pt x="66054" y="35135"/>
                      <a:pt x="66527" y="35135"/>
                    </a:cubicBezTo>
                    <a:cubicBezTo>
                      <a:pt x="66685" y="35135"/>
                      <a:pt x="66789" y="35113"/>
                      <a:pt x="66863" y="35068"/>
                    </a:cubicBezTo>
                    <a:cubicBezTo>
                      <a:pt x="67153" y="34834"/>
                      <a:pt x="63818" y="33312"/>
                      <a:pt x="61884" y="32787"/>
                    </a:cubicBezTo>
                    <a:lnTo>
                      <a:pt x="61884" y="32787"/>
                    </a:lnTo>
                    <a:cubicBezTo>
                      <a:pt x="63077" y="33055"/>
                      <a:pt x="64015" y="33197"/>
                      <a:pt x="64570" y="33197"/>
                    </a:cubicBezTo>
                    <a:cubicBezTo>
                      <a:pt x="64860" y="33197"/>
                      <a:pt x="65045" y="33158"/>
                      <a:pt x="65106" y="33078"/>
                    </a:cubicBezTo>
                    <a:cubicBezTo>
                      <a:pt x="65340" y="32844"/>
                      <a:pt x="63350" y="31438"/>
                      <a:pt x="62062" y="31031"/>
                    </a:cubicBezTo>
                    <a:cubicBezTo>
                      <a:pt x="61479" y="30845"/>
                      <a:pt x="61711" y="30779"/>
                      <a:pt x="62221" y="30779"/>
                    </a:cubicBezTo>
                    <a:cubicBezTo>
                      <a:pt x="62838" y="30779"/>
                      <a:pt x="63863" y="30875"/>
                      <a:pt x="64343" y="30970"/>
                    </a:cubicBezTo>
                    <a:cubicBezTo>
                      <a:pt x="64382" y="30979"/>
                      <a:pt x="64413" y="30983"/>
                      <a:pt x="64437" y="30983"/>
                    </a:cubicBezTo>
                    <a:cubicBezTo>
                      <a:pt x="64905" y="30983"/>
                      <a:pt x="62360" y="29369"/>
                      <a:pt x="60188" y="28923"/>
                    </a:cubicBezTo>
                    <a:cubicBezTo>
                      <a:pt x="60040" y="28858"/>
                      <a:pt x="60080" y="28829"/>
                      <a:pt x="60243" y="28829"/>
                    </a:cubicBezTo>
                    <a:cubicBezTo>
                      <a:pt x="60664" y="28829"/>
                      <a:pt x="61909" y="29021"/>
                      <a:pt x="62881" y="29275"/>
                    </a:cubicBezTo>
                    <a:cubicBezTo>
                      <a:pt x="62986" y="29302"/>
                      <a:pt x="63068" y="29315"/>
                      <a:pt x="63129" y="29315"/>
                    </a:cubicBezTo>
                    <a:cubicBezTo>
                      <a:pt x="63842" y="29315"/>
                      <a:pt x="61584" y="27533"/>
                      <a:pt x="59425" y="27050"/>
                    </a:cubicBezTo>
                    <a:cubicBezTo>
                      <a:pt x="59344" y="26984"/>
                      <a:pt x="59431" y="26960"/>
                      <a:pt x="59624" y="26960"/>
                    </a:cubicBezTo>
                    <a:cubicBezTo>
                      <a:pt x="60121" y="26960"/>
                      <a:pt x="61318" y="27123"/>
                      <a:pt x="62118" y="27167"/>
                    </a:cubicBezTo>
                    <a:cubicBezTo>
                      <a:pt x="62136" y="27168"/>
                      <a:pt x="62153" y="27168"/>
                      <a:pt x="62170" y="27168"/>
                    </a:cubicBezTo>
                    <a:cubicBezTo>
                      <a:pt x="63175" y="27168"/>
                      <a:pt x="59622" y="25463"/>
                      <a:pt x="57317" y="25232"/>
                    </a:cubicBezTo>
                    <a:cubicBezTo>
                      <a:pt x="56675" y="24998"/>
                      <a:pt x="59659" y="25115"/>
                      <a:pt x="60071" y="24998"/>
                    </a:cubicBezTo>
                    <a:cubicBezTo>
                      <a:pt x="60244" y="24942"/>
                      <a:pt x="59486" y="24647"/>
                      <a:pt x="58605" y="24296"/>
                    </a:cubicBezTo>
                    <a:cubicBezTo>
                      <a:pt x="58658" y="23836"/>
                      <a:pt x="58708" y="23015"/>
                      <a:pt x="58877" y="23015"/>
                    </a:cubicBezTo>
                    <a:cubicBezTo>
                      <a:pt x="58901" y="23015"/>
                      <a:pt x="58927" y="23032"/>
                      <a:pt x="58956" y="23068"/>
                    </a:cubicBezTo>
                    <a:cubicBezTo>
                      <a:pt x="59160" y="24190"/>
                      <a:pt x="61139" y="25755"/>
                      <a:pt x="61611" y="25755"/>
                    </a:cubicBezTo>
                    <a:cubicBezTo>
                      <a:pt x="61681" y="25755"/>
                      <a:pt x="61718" y="25720"/>
                      <a:pt x="61710" y="25645"/>
                    </a:cubicBezTo>
                    <a:cubicBezTo>
                      <a:pt x="61710" y="25049"/>
                      <a:pt x="61360" y="24159"/>
                      <a:pt x="61580" y="24159"/>
                    </a:cubicBezTo>
                    <a:cubicBezTo>
                      <a:pt x="61599" y="24159"/>
                      <a:pt x="61622" y="24165"/>
                      <a:pt x="61649" y="24178"/>
                    </a:cubicBezTo>
                    <a:cubicBezTo>
                      <a:pt x="62169" y="25169"/>
                      <a:pt x="64238" y="26195"/>
                      <a:pt x="64786" y="26195"/>
                    </a:cubicBezTo>
                    <a:cubicBezTo>
                      <a:pt x="64920" y="26195"/>
                      <a:pt x="64964" y="26134"/>
                      <a:pt x="64872" y="25996"/>
                    </a:cubicBezTo>
                    <a:cubicBezTo>
                      <a:pt x="64508" y="25322"/>
                      <a:pt x="64239" y="24423"/>
                      <a:pt x="64461" y="24423"/>
                    </a:cubicBezTo>
                    <a:cubicBezTo>
                      <a:pt x="64491" y="24423"/>
                      <a:pt x="64529" y="24439"/>
                      <a:pt x="64577" y="24474"/>
                    </a:cubicBezTo>
                    <a:cubicBezTo>
                      <a:pt x="65037" y="25540"/>
                      <a:pt x="67044" y="26788"/>
                      <a:pt x="67407" y="26788"/>
                    </a:cubicBezTo>
                    <a:cubicBezTo>
                      <a:pt x="67461" y="26788"/>
                      <a:pt x="67479" y="26760"/>
                      <a:pt x="67448" y="26698"/>
                    </a:cubicBezTo>
                    <a:cubicBezTo>
                      <a:pt x="67301" y="26312"/>
                      <a:pt x="67158" y="25248"/>
                      <a:pt x="67406" y="25248"/>
                    </a:cubicBezTo>
                    <a:cubicBezTo>
                      <a:pt x="67459" y="25248"/>
                      <a:pt x="67529" y="25297"/>
                      <a:pt x="67621" y="25410"/>
                    </a:cubicBezTo>
                    <a:cubicBezTo>
                      <a:pt x="68123" y="26077"/>
                      <a:pt x="70044" y="27059"/>
                      <a:pt x="70589" y="27059"/>
                    </a:cubicBezTo>
                    <a:cubicBezTo>
                      <a:pt x="70619" y="27059"/>
                      <a:pt x="70645" y="27056"/>
                      <a:pt x="70666" y="27050"/>
                    </a:cubicBezTo>
                    <a:cubicBezTo>
                      <a:pt x="71017" y="26872"/>
                      <a:pt x="70900" y="26230"/>
                      <a:pt x="70375" y="25232"/>
                    </a:cubicBezTo>
                    <a:lnTo>
                      <a:pt x="70375" y="25232"/>
                    </a:lnTo>
                    <a:cubicBezTo>
                      <a:pt x="70997" y="26253"/>
                      <a:pt x="73049" y="27931"/>
                      <a:pt x="73549" y="27931"/>
                    </a:cubicBezTo>
                    <a:cubicBezTo>
                      <a:pt x="73565" y="27931"/>
                      <a:pt x="73580" y="27929"/>
                      <a:pt x="73593" y="27926"/>
                    </a:cubicBezTo>
                    <a:cubicBezTo>
                      <a:pt x="73944" y="27752"/>
                      <a:pt x="73654" y="27284"/>
                      <a:pt x="73069" y="25762"/>
                    </a:cubicBezTo>
                    <a:lnTo>
                      <a:pt x="73069" y="25762"/>
                    </a:lnTo>
                    <a:cubicBezTo>
                      <a:pt x="73664" y="26683"/>
                      <a:pt x="76126" y="28011"/>
                      <a:pt x="76666" y="28011"/>
                    </a:cubicBezTo>
                    <a:cubicBezTo>
                      <a:pt x="76708" y="28011"/>
                      <a:pt x="76738" y="28003"/>
                      <a:pt x="76755" y="27986"/>
                    </a:cubicBezTo>
                    <a:cubicBezTo>
                      <a:pt x="76933" y="27752"/>
                      <a:pt x="76872" y="27284"/>
                      <a:pt x="76521" y="26347"/>
                    </a:cubicBezTo>
                    <a:lnTo>
                      <a:pt x="76521" y="26347"/>
                    </a:lnTo>
                    <a:cubicBezTo>
                      <a:pt x="77006" y="27314"/>
                      <a:pt x="79753" y="28182"/>
                      <a:pt x="80476" y="28182"/>
                    </a:cubicBezTo>
                    <a:cubicBezTo>
                      <a:pt x="80541" y="28182"/>
                      <a:pt x="80590" y="28175"/>
                      <a:pt x="80619" y="28160"/>
                    </a:cubicBezTo>
                    <a:cubicBezTo>
                      <a:pt x="80914" y="27926"/>
                      <a:pt x="80563" y="27635"/>
                      <a:pt x="79626" y="26286"/>
                    </a:cubicBezTo>
                    <a:lnTo>
                      <a:pt x="79626" y="26286"/>
                    </a:lnTo>
                    <a:cubicBezTo>
                      <a:pt x="80423" y="26915"/>
                      <a:pt x="82822" y="27928"/>
                      <a:pt x="83226" y="27928"/>
                    </a:cubicBezTo>
                    <a:cubicBezTo>
                      <a:pt x="83238" y="27928"/>
                      <a:pt x="83248" y="27927"/>
                      <a:pt x="83256" y="27926"/>
                    </a:cubicBezTo>
                    <a:cubicBezTo>
                      <a:pt x="83490" y="27869"/>
                      <a:pt x="83663" y="27752"/>
                      <a:pt x="83022" y="26581"/>
                    </a:cubicBezTo>
                    <a:lnTo>
                      <a:pt x="83022" y="26581"/>
                    </a:lnTo>
                    <a:cubicBezTo>
                      <a:pt x="83781" y="27340"/>
                      <a:pt x="85654" y="27691"/>
                      <a:pt x="85832" y="27691"/>
                    </a:cubicBezTo>
                    <a:cubicBezTo>
                      <a:pt x="85876" y="27707"/>
                      <a:pt x="85927" y="27722"/>
                      <a:pt x="85973" y="27722"/>
                    </a:cubicBezTo>
                    <a:cubicBezTo>
                      <a:pt x="86109" y="27722"/>
                      <a:pt x="86197" y="27588"/>
                      <a:pt x="85888" y="26933"/>
                    </a:cubicBezTo>
                    <a:lnTo>
                      <a:pt x="85888" y="26933"/>
                    </a:lnTo>
                    <a:cubicBezTo>
                      <a:pt x="86984" y="27448"/>
                      <a:pt x="87832" y="27662"/>
                      <a:pt x="88304" y="27662"/>
                    </a:cubicBezTo>
                    <a:cubicBezTo>
                      <a:pt x="88690" y="27662"/>
                      <a:pt x="88825" y="27520"/>
                      <a:pt x="88642" y="27284"/>
                    </a:cubicBezTo>
                    <a:lnTo>
                      <a:pt x="88642" y="27284"/>
                    </a:lnTo>
                    <a:cubicBezTo>
                      <a:pt x="88729" y="27326"/>
                      <a:pt x="91290" y="27563"/>
                      <a:pt x="93087" y="27563"/>
                    </a:cubicBezTo>
                    <a:cubicBezTo>
                      <a:pt x="93715" y="27563"/>
                      <a:pt x="94250" y="27534"/>
                      <a:pt x="94553" y="27457"/>
                    </a:cubicBezTo>
                    <a:cubicBezTo>
                      <a:pt x="94085" y="26933"/>
                      <a:pt x="89987" y="25818"/>
                      <a:pt x="89869" y="25762"/>
                    </a:cubicBezTo>
                    <a:cubicBezTo>
                      <a:pt x="90909" y="25543"/>
                      <a:pt x="90266" y="25170"/>
                      <a:pt x="87896" y="25170"/>
                    </a:cubicBezTo>
                    <a:cubicBezTo>
                      <a:pt x="87725" y="25170"/>
                      <a:pt x="87544" y="25172"/>
                      <a:pt x="87354" y="25176"/>
                    </a:cubicBezTo>
                    <a:cubicBezTo>
                      <a:pt x="88877" y="24708"/>
                      <a:pt x="88525" y="24647"/>
                      <a:pt x="88347" y="24591"/>
                    </a:cubicBezTo>
                    <a:cubicBezTo>
                      <a:pt x="88232" y="24591"/>
                      <a:pt x="87361" y="24460"/>
                      <a:pt x="86307" y="24460"/>
                    </a:cubicBezTo>
                    <a:cubicBezTo>
                      <a:pt x="85780" y="24460"/>
                      <a:pt x="85208" y="24492"/>
                      <a:pt x="84661" y="24591"/>
                    </a:cubicBezTo>
                    <a:cubicBezTo>
                      <a:pt x="86769" y="23888"/>
                      <a:pt x="86825" y="23771"/>
                      <a:pt x="86708" y="23654"/>
                    </a:cubicBezTo>
                    <a:cubicBezTo>
                      <a:pt x="86685" y="23605"/>
                      <a:pt x="86078" y="23577"/>
                      <a:pt x="85267" y="23577"/>
                    </a:cubicBezTo>
                    <a:cubicBezTo>
                      <a:pt x="84120" y="23577"/>
                      <a:pt x="82565" y="23634"/>
                      <a:pt x="81673" y="23771"/>
                    </a:cubicBezTo>
                    <a:cubicBezTo>
                      <a:pt x="84310" y="23068"/>
                      <a:pt x="85012" y="22951"/>
                      <a:pt x="85069" y="22656"/>
                    </a:cubicBezTo>
                    <a:cubicBezTo>
                      <a:pt x="85102" y="22528"/>
                      <a:pt x="83996" y="22383"/>
                      <a:pt x="82670" y="22383"/>
                    </a:cubicBezTo>
                    <a:cubicBezTo>
                      <a:pt x="81573" y="22383"/>
                      <a:pt x="80324" y="22483"/>
                      <a:pt x="79448" y="22773"/>
                    </a:cubicBezTo>
                    <a:cubicBezTo>
                      <a:pt x="81031" y="22188"/>
                      <a:pt x="81790" y="21837"/>
                      <a:pt x="81907" y="21602"/>
                    </a:cubicBezTo>
                    <a:cubicBezTo>
                      <a:pt x="81954" y="21541"/>
                      <a:pt x="81701" y="21512"/>
                      <a:pt x="81268" y="21512"/>
                    </a:cubicBezTo>
                    <a:cubicBezTo>
                      <a:pt x="80053" y="21512"/>
                      <a:pt x="77419" y="21741"/>
                      <a:pt x="75996" y="22132"/>
                    </a:cubicBezTo>
                    <a:cubicBezTo>
                      <a:pt x="78628" y="21195"/>
                      <a:pt x="79448" y="20961"/>
                      <a:pt x="79448" y="20727"/>
                    </a:cubicBezTo>
                    <a:cubicBezTo>
                      <a:pt x="79440" y="20693"/>
                      <a:pt x="79346" y="20677"/>
                      <a:pt x="79184" y="20677"/>
                    </a:cubicBezTo>
                    <a:cubicBezTo>
                      <a:pt x="78232" y="20677"/>
                      <a:pt x="74944" y="21219"/>
                      <a:pt x="73242" y="21719"/>
                    </a:cubicBezTo>
                    <a:cubicBezTo>
                      <a:pt x="75059" y="21134"/>
                      <a:pt x="76052" y="20666"/>
                      <a:pt x="75996" y="20492"/>
                    </a:cubicBezTo>
                    <a:cubicBezTo>
                      <a:pt x="75959" y="20418"/>
                      <a:pt x="75631" y="20385"/>
                      <a:pt x="75157" y="20385"/>
                    </a:cubicBezTo>
                    <a:cubicBezTo>
                      <a:pt x="74127" y="20385"/>
                      <a:pt x="72409" y="20542"/>
                      <a:pt x="71485" y="20783"/>
                    </a:cubicBezTo>
                    <a:cubicBezTo>
                      <a:pt x="71296" y="20830"/>
                      <a:pt x="71173" y="20851"/>
                      <a:pt x="71103" y="20851"/>
                    </a:cubicBezTo>
                    <a:cubicBezTo>
                      <a:pt x="70654" y="20851"/>
                      <a:pt x="72416" y="19992"/>
                      <a:pt x="73125" y="19790"/>
                    </a:cubicBezTo>
                    <a:cubicBezTo>
                      <a:pt x="73321" y="19714"/>
                      <a:pt x="73208" y="19677"/>
                      <a:pt x="72894" y="19677"/>
                    </a:cubicBezTo>
                    <a:cubicBezTo>
                      <a:pt x="71987" y="19677"/>
                      <a:pt x="69407" y="19985"/>
                      <a:pt x="67799" y="20549"/>
                    </a:cubicBezTo>
                    <a:cubicBezTo>
                      <a:pt x="67770" y="20551"/>
                      <a:pt x="67746" y="20552"/>
                      <a:pt x="67725" y="20552"/>
                    </a:cubicBezTo>
                    <a:cubicBezTo>
                      <a:pt x="67235" y="20552"/>
                      <a:pt x="68848" y="19890"/>
                      <a:pt x="70141" y="19495"/>
                    </a:cubicBezTo>
                    <a:cubicBezTo>
                      <a:pt x="70700" y="19333"/>
                      <a:pt x="70388" y="19244"/>
                      <a:pt x="69666" y="19244"/>
                    </a:cubicBezTo>
                    <a:cubicBezTo>
                      <a:pt x="68572" y="19244"/>
                      <a:pt x="66539" y="19447"/>
                      <a:pt x="65162" y="19907"/>
                    </a:cubicBezTo>
                    <a:cubicBezTo>
                      <a:pt x="64694" y="19907"/>
                      <a:pt x="66394" y="19260"/>
                      <a:pt x="67331" y="18792"/>
                    </a:cubicBezTo>
                    <a:cubicBezTo>
                      <a:pt x="67532" y="18685"/>
                      <a:pt x="67443" y="18636"/>
                      <a:pt x="67163" y="18636"/>
                    </a:cubicBezTo>
                    <a:cubicBezTo>
                      <a:pt x="66223" y="18636"/>
                      <a:pt x="63127" y="19185"/>
                      <a:pt x="61593" y="19907"/>
                    </a:cubicBezTo>
                    <a:cubicBezTo>
                      <a:pt x="61547" y="19918"/>
                      <a:pt x="61514" y="19924"/>
                      <a:pt x="61492" y="19924"/>
                    </a:cubicBezTo>
                    <a:cubicBezTo>
                      <a:pt x="61181" y="19924"/>
                      <a:pt x="63183" y="18838"/>
                      <a:pt x="63350" y="18619"/>
                    </a:cubicBezTo>
                    <a:cubicBezTo>
                      <a:pt x="63375" y="18593"/>
                      <a:pt x="63350" y="18582"/>
                      <a:pt x="63282" y="18582"/>
                    </a:cubicBezTo>
                    <a:cubicBezTo>
                      <a:pt x="62735" y="18582"/>
                      <a:pt x="59439" y="19347"/>
                      <a:pt x="58605" y="19556"/>
                    </a:cubicBezTo>
                    <a:cubicBezTo>
                      <a:pt x="58519" y="19571"/>
                      <a:pt x="58455" y="19579"/>
                      <a:pt x="58410" y="19579"/>
                    </a:cubicBezTo>
                    <a:cubicBezTo>
                      <a:pt x="58118" y="19579"/>
                      <a:pt x="58612" y="19274"/>
                      <a:pt x="59017" y="18970"/>
                    </a:cubicBezTo>
                    <a:cubicBezTo>
                      <a:pt x="60071" y="18970"/>
                      <a:pt x="61125" y="18970"/>
                      <a:pt x="61064" y="18853"/>
                    </a:cubicBezTo>
                    <a:cubicBezTo>
                      <a:pt x="60898" y="18741"/>
                      <a:pt x="59182" y="18146"/>
                      <a:pt x="59485" y="18146"/>
                    </a:cubicBezTo>
                    <a:cubicBezTo>
                      <a:pt x="59500" y="18146"/>
                      <a:pt x="59518" y="18148"/>
                      <a:pt x="59542" y="18150"/>
                    </a:cubicBezTo>
                    <a:cubicBezTo>
                      <a:pt x="60231" y="18293"/>
                      <a:pt x="61246" y="18348"/>
                      <a:pt x="62163" y="18348"/>
                    </a:cubicBezTo>
                    <a:cubicBezTo>
                      <a:pt x="63509" y="18348"/>
                      <a:pt x="64643" y="18229"/>
                      <a:pt x="64226" y="18090"/>
                    </a:cubicBezTo>
                    <a:cubicBezTo>
                      <a:pt x="63467" y="17855"/>
                      <a:pt x="62062" y="17621"/>
                      <a:pt x="62469" y="17565"/>
                    </a:cubicBezTo>
                    <a:lnTo>
                      <a:pt x="62469" y="17565"/>
                    </a:lnTo>
                    <a:cubicBezTo>
                      <a:pt x="62744" y="17600"/>
                      <a:pt x="63054" y="17616"/>
                      <a:pt x="63378" y="17616"/>
                    </a:cubicBezTo>
                    <a:cubicBezTo>
                      <a:pt x="65194" y="17616"/>
                      <a:pt x="67453" y="17135"/>
                      <a:pt x="66511" y="17036"/>
                    </a:cubicBezTo>
                    <a:cubicBezTo>
                      <a:pt x="65397" y="16919"/>
                      <a:pt x="63991" y="16628"/>
                      <a:pt x="64577" y="16628"/>
                    </a:cubicBezTo>
                    <a:cubicBezTo>
                      <a:pt x="64960" y="16679"/>
                      <a:pt x="65409" y="16700"/>
                      <a:pt x="65872" y="16700"/>
                    </a:cubicBezTo>
                    <a:cubicBezTo>
                      <a:pt x="67531" y="16700"/>
                      <a:pt x="69355" y="16438"/>
                      <a:pt x="68853" y="16394"/>
                    </a:cubicBezTo>
                    <a:cubicBezTo>
                      <a:pt x="68270" y="16288"/>
                      <a:pt x="66740" y="15848"/>
                      <a:pt x="67257" y="15848"/>
                    </a:cubicBezTo>
                    <a:cubicBezTo>
                      <a:pt x="67314" y="15848"/>
                      <a:pt x="67395" y="15853"/>
                      <a:pt x="67504" y="15865"/>
                    </a:cubicBezTo>
                    <a:cubicBezTo>
                      <a:pt x="67580" y="15869"/>
                      <a:pt x="67662" y="15871"/>
                      <a:pt x="67749" y="15871"/>
                    </a:cubicBezTo>
                    <a:cubicBezTo>
                      <a:pt x="68949" y="15871"/>
                      <a:pt x="71138" y="15502"/>
                      <a:pt x="71195" y="15340"/>
                    </a:cubicBezTo>
                    <a:cubicBezTo>
                      <a:pt x="71251" y="15162"/>
                      <a:pt x="70432" y="14928"/>
                      <a:pt x="68970" y="14755"/>
                    </a:cubicBezTo>
                    <a:lnTo>
                      <a:pt x="68970" y="14755"/>
                    </a:lnTo>
                    <a:cubicBezTo>
                      <a:pt x="69493" y="14812"/>
                      <a:pt x="70215" y="14838"/>
                      <a:pt x="70947" y="14838"/>
                    </a:cubicBezTo>
                    <a:cubicBezTo>
                      <a:pt x="72425" y="14838"/>
                      <a:pt x="73944" y="14733"/>
                      <a:pt x="73944" y="14577"/>
                    </a:cubicBezTo>
                    <a:cubicBezTo>
                      <a:pt x="73944" y="14403"/>
                      <a:pt x="73303" y="14342"/>
                      <a:pt x="71134" y="13991"/>
                    </a:cubicBezTo>
                    <a:lnTo>
                      <a:pt x="71134" y="13991"/>
                    </a:lnTo>
                    <a:cubicBezTo>
                      <a:pt x="71307" y="14004"/>
                      <a:pt x="71501" y="14010"/>
                      <a:pt x="71709" y="14010"/>
                    </a:cubicBezTo>
                    <a:cubicBezTo>
                      <a:pt x="73415" y="14010"/>
                      <a:pt x="76094" y="13621"/>
                      <a:pt x="75935" y="13467"/>
                    </a:cubicBezTo>
                    <a:cubicBezTo>
                      <a:pt x="75818" y="13289"/>
                      <a:pt x="75176" y="13171"/>
                      <a:pt x="73944" y="12937"/>
                    </a:cubicBezTo>
                    <a:lnTo>
                      <a:pt x="73944" y="12937"/>
                    </a:lnTo>
                    <a:cubicBezTo>
                      <a:pt x="74092" y="12955"/>
                      <a:pt x="74254" y="12962"/>
                      <a:pt x="74426" y="12962"/>
                    </a:cubicBezTo>
                    <a:cubicBezTo>
                      <a:pt x="76028" y="12962"/>
                      <a:pt x="78506" y="12278"/>
                      <a:pt x="78455" y="12118"/>
                    </a:cubicBezTo>
                    <a:cubicBezTo>
                      <a:pt x="78394" y="11944"/>
                      <a:pt x="77870" y="11944"/>
                      <a:pt x="75701" y="11766"/>
                    </a:cubicBezTo>
                    <a:cubicBezTo>
                      <a:pt x="76933" y="11710"/>
                      <a:pt x="79682" y="11181"/>
                      <a:pt x="79799" y="11064"/>
                    </a:cubicBezTo>
                    <a:cubicBezTo>
                      <a:pt x="79860" y="10947"/>
                      <a:pt x="79799" y="10830"/>
                      <a:pt x="78104" y="10595"/>
                    </a:cubicBezTo>
                    <a:cubicBezTo>
                      <a:pt x="79392" y="10595"/>
                      <a:pt x="80914" y="10071"/>
                      <a:pt x="81087" y="10010"/>
                    </a:cubicBezTo>
                    <a:cubicBezTo>
                      <a:pt x="81204" y="9954"/>
                      <a:pt x="81499" y="9893"/>
                      <a:pt x="80268" y="9719"/>
                    </a:cubicBezTo>
                    <a:cubicBezTo>
                      <a:pt x="82553" y="9368"/>
                      <a:pt x="83195" y="8900"/>
                      <a:pt x="82319" y="8839"/>
                    </a:cubicBezTo>
                    <a:cubicBezTo>
                      <a:pt x="82375" y="8783"/>
                      <a:pt x="85654" y="7260"/>
                      <a:pt x="86066" y="6731"/>
                    </a:cubicBezTo>
                    <a:cubicBezTo>
                      <a:pt x="85069" y="6731"/>
                      <a:pt x="81382" y="7785"/>
                      <a:pt x="81265" y="7785"/>
                    </a:cubicBezTo>
                    <a:cubicBezTo>
                      <a:pt x="81390" y="7619"/>
                      <a:pt x="81345" y="7526"/>
                      <a:pt x="81163" y="7526"/>
                    </a:cubicBezTo>
                    <a:cubicBezTo>
                      <a:pt x="80834" y="7526"/>
                      <a:pt x="80058" y="7830"/>
                      <a:pt x="79040" y="8549"/>
                    </a:cubicBezTo>
                    <a:cubicBezTo>
                      <a:pt x="79279" y="8031"/>
                      <a:pt x="79220" y="7918"/>
                      <a:pt x="79121" y="7918"/>
                    </a:cubicBezTo>
                    <a:cubicBezTo>
                      <a:pt x="79073" y="7918"/>
                      <a:pt x="79017" y="7943"/>
                      <a:pt x="78980" y="7963"/>
                    </a:cubicBezTo>
                    <a:cubicBezTo>
                      <a:pt x="78806" y="7963"/>
                      <a:pt x="77340" y="8549"/>
                      <a:pt x="76755" y="9307"/>
                    </a:cubicBezTo>
                    <a:cubicBezTo>
                      <a:pt x="77223" y="8253"/>
                      <a:pt x="77106" y="8197"/>
                      <a:pt x="76872" y="8197"/>
                    </a:cubicBezTo>
                    <a:cubicBezTo>
                      <a:pt x="76868" y="8196"/>
                      <a:pt x="76863" y="8195"/>
                      <a:pt x="76857" y="8195"/>
                    </a:cubicBezTo>
                    <a:cubicBezTo>
                      <a:pt x="76605" y="8195"/>
                      <a:pt x="74632" y="9439"/>
                      <a:pt x="74005" y="10071"/>
                    </a:cubicBezTo>
                    <a:cubicBezTo>
                      <a:pt x="74708" y="8839"/>
                      <a:pt x="74998" y="8549"/>
                      <a:pt x="74764" y="8431"/>
                    </a:cubicBezTo>
                    <a:cubicBezTo>
                      <a:pt x="74754" y="8426"/>
                      <a:pt x="74738" y="8424"/>
                      <a:pt x="74719" y="8424"/>
                    </a:cubicBezTo>
                    <a:cubicBezTo>
                      <a:pt x="74299" y="8424"/>
                      <a:pt x="71879" y="9583"/>
                      <a:pt x="71485" y="10478"/>
                    </a:cubicBezTo>
                    <a:cubicBezTo>
                      <a:pt x="71720" y="9719"/>
                      <a:pt x="71837" y="9307"/>
                      <a:pt x="71663" y="9190"/>
                    </a:cubicBezTo>
                    <a:cubicBezTo>
                      <a:pt x="71654" y="9181"/>
                      <a:pt x="71640" y="9177"/>
                      <a:pt x="71620" y="9177"/>
                    </a:cubicBezTo>
                    <a:cubicBezTo>
                      <a:pt x="71256" y="9177"/>
                      <a:pt x="69180" y="10643"/>
                      <a:pt x="68736" y="11532"/>
                    </a:cubicBezTo>
                    <a:cubicBezTo>
                      <a:pt x="69204" y="10188"/>
                      <a:pt x="69378" y="9837"/>
                      <a:pt x="69087" y="9719"/>
                    </a:cubicBezTo>
                    <a:cubicBezTo>
                      <a:pt x="69082" y="9718"/>
                      <a:pt x="69077" y="9718"/>
                      <a:pt x="69071" y="9718"/>
                    </a:cubicBezTo>
                    <a:cubicBezTo>
                      <a:pt x="68735" y="9718"/>
                      <a:pt x="67088" y="11432"/>
                      <a:pt x="66567" y="12413"/>
                    </a:cubicBezTo>
                    <a:cubicBezTo>
                      <a:pt x="66980" y="11476"/>
                      <a:pt x="67036" y="10947"/>
                      <a:pt x="66745" y="10890"/>
                    </a:cubicBezTo>
                    <a:cubicBezTo>
                      <a:pt x="66450" y="10890"/>
                      <a:pt x="64755" y="12061"/>
                      <a:pt x="64343" y="12703"/>
                    </a:cubicBezTo>
                    <a:cubicBezTo>
                      <a:pt x="64261" y="12833"/>
                      <a:pt x="64197" y="12887"/>
                      <a:pt x="64150" y="12887"/>
                    </a:cubicBezTo>
                    <a:cubicBezTo>
                      <a:pt x="63963" y="12887"/>
                      <a:pt x="64027" y="12036"/>
                      <a:pt x="64169" y="11710"/>
                    </a:cubicBezTo>
                    <a:cubicBezTo>
                      <a:pt x="64189" y="11664"/>
                      <a:pt x="64180" y="11643"/>
                      <a:pt x="64150" y="11643"/>
                    </a:cubicBezTo>
                    <a:cubicBezTo>
                      <a:pt x="63908" y="11643"/>
                      <a:pt x="62250" y="12998"/>
                      <a:pt x="61884" y="13935"/>
                    </a:cubicBezTo>
                    <a:cubicBezTo>
                      <a:pt x="61844" y="13974"/>
                      <a:pt x="61813" y="13992"/>
                      <a:pt x="61790" y="13992"/>
                    </a:cubicBezTo>
                    <a:cubicBezTo>
                      <a:pt x="61643" y="13992"/>
                      <a:pt x="61814" y="13262"/>
                      <a:pt x="62118" y="12703"/>
                    </a:cubicBezTo>
                    <a:cubicBezTo>
                      <a:pt x="62177" y="12595"/>
                      <a:pt x="62156" y="12546"/>
                      <a:pt x="62079" y="12546"/>
                    </a:cubicBezTo>
                    <a:cubicBezTo>
                      <a:pt x="61696" y="12546"/>
                      <a:pt x="59931" y="13720"/>
                      <a:pt x="59542" y="14694"/>
                    </a:cubicBezTo>
                    <a:cubicBezTo>
                      <a:pt x="59526" y="14701"/>
                      <a:pt x="59513" y="14705"/>
                      <a:pt x="59502" y="14705"/>
                    </a:cubicBezTo>
                    <a:cubicBezTo>
                      <a:pt x="59337" y="14705"/>
                      <a:pt x="59542" y="13957"/>
                      <a:pt x="59542" y="13467"/>
                    </a:cubicBezTo>
                    <a:cubicBezTo>
                      <a:pt x="59549" y="13405"/>
                      <a:pt x="59527" y="13377"/>
                      <a:pt x="59483" y="13377"/>
                    </a:cubicBezTo>
                    <a:cubicBezTo>
                      <a:pt x="59150" y="13377"/>
                      <a:pt x="57531" y="15001"/>
                      <a:pt x="57378" y="15982"/>
                    </a:cubicBezTo>
                    <a:cubicBezTo>
                      <a:pt x="57360" y="16012"/>
                      <a:pt x="57343" y="16026"/>
                      <a:pt x="57327" y="16026"/>
                    </a:cubicBezTo>
                    <a:cubicBezTo>
                      <a:pt x="57187" y="16026"/>
                      <a:pt x="57125" y="14971"/>
                      <a:pt x="56966" y="14811"/>
                    </a:cubicBezTo>
                    <a:cubicBezTo>
                      <a:pt x="56962" y="14807"/>
                      <a:pt x="56957" y="14805"/>
                      <a:pt x="56951" y="14805"/>
                    </a:cubicBezTo>
                    <a:cubicBezTo>
                      <a:pt x="56766" y="14805"/>
                      <a:pt x="55495" y="16524"/>
                      <a:pt x="55209" y="16919"/>
                    </a:cubicBezTo>
                    <a:cubicBezTo>
                      <a:pt x="55155" y="16995"/>
                      <a:pt x="55108" y="17027"/>
                      <a:pt x="55064" y="17027"/>
                    </a:cubicBezTo>
                    <a:cubicBezTo>
                      <a:pt x="54873" y="17027"/>
                      <a:pt x="54769" y="16407"/>
                      <a:pt x="54624" y="16216"/>
                    </a:cubicBezTo>
                    <a:cubicBezTo>
                      <a:pt x="54617" y="16210"/>
                      <a:pt x="54609" y="16207"/>
                      <a:pt x="54598" y="16207"/>
                    </a:cubicBezTo>
                    <a:cubicBezTo>
                      <a:pt x="54412" y="16207"/>
                      <a:pt x="53580" y="17147"/>
                      <a:pt x="52694" y="18033"/>
                    </a:cubicBezTo>
                    <a:cubicBezTo>
                      <a:pt x="53318" y="17063"/>
                      <a:pt x="53836" y="16097"/>
                      <a:pt x="53648" y="16097"/>
                    </a:cubicBezTo>
                    <a:cubicBezTo>
                      <a:pt x="53643" y="16097"/>
                      <a:pt x="53637" y="16097"/>
                      <a:pt x="53631" y="16099"/>
                    </a:cubicBezTo>
                    <a:cubicBezTo>
                      <a:pt x="53266" y="16190"/>
                      <a:pt x="52403" y="16637"/>
                      <a:pt x="52206" y="16637"/>
                    </a:cubicBezTo>
                    <a:cubicBezTo>
                      <a:pt x="52150" y="16637"/>
                      <a:pt x="52148" y="16601"/>
                      <a:pt x="52226" y="16511"/>
                    </a:cubicBezTo>
                    <a:cubicBezTo>
                      <a:pt x="52566" y="16057"/>
                      <a:pt x="53896" y="14337"/>
                      <a:pt x="53659" y="14337"/>
                    </a:cubicBezTo>
                    <a:cubicBezTo>
                      <a:pt x="53651" y="14337"/>
                      <a:pt x="53642" y="14339"/>
                      <a:pt x="53631" y="14342"/>
                    </a:cubicBezTo>
                    <a:cubicBezTo>
                      <a:pt x="53329" y="14395"/>
                      <a:pt x="51994" y="15177"/>
                      <a:pt x="51768" y="15177"/>
                    </a:cubicBezTo>
                    <a:cubicBezTo>
                      <a:pt x="51731" y="15177"/>
                      <a:pt x="51724" y="15156"/>
                      <a:pt x="51757" y="15106"/>
                    </a:cubicBezTo>
                    <a:cubicBezTo>
                      <a:pt x="52984" y="14302"/>
                      <a:pt x="53922" y="12477"/>
                      <a:pt x="53543" y="12477"/>
                    </a:cubicBezTo>
                    <a:cubicBezTo>
                      <a:pt x="53506" y="12477"/>
                      <a:pt x="53458" y="12494"/>
                      <a:pt x="53397" y="12530"/>
                    </a:cubicBezTo>
                    <a:cubicBezTo>
                      <a:pt x="52816" y="12896"/>
                      <a:pt x="52001" y="13549"/>
                      <a:pt x="51841" y="13549"/>
                    </a:cubicBezTo>
                    <a:cubicBezTo>
                      <a:pt x="51823" y="13549"/>
                      <a:pt x="51813" y="13541"/>
                      <a:pt x="51813" y="13523"/>
                    </a:cubicBezTo>
                    <a:cubicBezTo>
                      <a:pt x="52770" y="12618"/>
                      <a:pt x="52992" y="11109"/>
                      <a:pt x="52627" y="11109"/>
                    </a:cubicBezTo>
                    <a:cubicBezTo>
                      <a:pt x="52567" y="11109"/>
                      <a:pt x="52490" y="11150"/>
                      <a:pt x="52399" y="11242"/>
                    </a:cubicBezTo>
                    <a:cubicBezTo>
                      <a:pt x="51902" y="11738"/>
                      <a:pt x="51069" y="12360"/>
                      <a:pt x="50936" y="12360"/>
                    </a:cubicBezTo>
                    <a:cubicBezTo>
                      <a:pt x="50912" y="12360"/>
                      <a:pt x="50911" y="12340"/>
                      <a:pt x="50938" y="12296"/>
                    </a:cubicBezTo>
                    <a:cubicBezTo>
                      <a:pt x="51949" y="11386"/>
                      <a:pt x="52428" y="9847"/>
                      <a:pt x="52196" y="9847"/>
                    </a:cubicBezTo>
                    <a:cubicBezTo>
                      <a:pt x="52174" y="9847"/>
                      <a:pt x="52145" y="9862"/>
                      <a:pt x="52109" y="9893"/>
                    </a:cubicBezTo>
                    <a:cubicBezTo>
                      <a:pt x="51793" y="10162"/>
                      <a:pt x="50796" y="10808"/>
                      <a:pt x="50579" y="10808"/>
                    </a:cubicBezTo>
                    <a:cubicBezTo>
                      <a:pt x="50512" y="10808"/>
                      <a:pt x="50519" y="10747"/>
                      <a:pt x="50642" y="10595"/>
                    </a:cubicBezTo>
                    <a:cubicBezTo>
                      <a:pt x="51172" y="10010"/>
                      <a:pt x="51406" y="8605"/>
                      <a:pt x="51111" y="8549"/>
                    </a:cubicBezTo>
                    <a:cubicBezTo>
                      <a:pt x="50820" y="8549"/>
                      <a:pt x="50174" y="8956"/>
                      <a:pt x="49298" y="9776"/>
                    </a:cubicBezTo>
                    <a:cubicBezTo>
                      <a:pt x="50118" y="8900"/>
                      <a:pt x="51172" y="7026"/>
                      <a:pt x="50820" y="7026"/>
                    </a:cubicBezTo>
                    <a:cubicBezTo>
                      <a:pt x="50796" y="7022"/>
                      <a:pt x="50771" y="7020"/>
                      <a:pt x="50745" y="7020"/>
                    </a:cubicBezTo>
                    <a:cubicBezTo>
                      <a:pt x="50414" y="7020"/>
                      <a:pt x="50018" y="7404"/>
                      <a:pt x="48713" y="8549"/>
                    </a:cubicBezTo>
                    <a:cubicBezTo>
                      <a:pt x="49519" y="7682"/>
                      <a:pt x="49872" y="5854"/>
                      <a:pt x="49549" y="5854"/>
                    </a:cubicBezTo>
                    <a:cubicBezTo>
                      <a:pt x="49543" y="5854"/>
                      <a:pt x="49538" y="5854"/>
                      <a:pt x="49532" y="5855"/>
                    </a:cubicBezTo>
                    <a:cubicBezTo>
                      <a:pt x="49237" y="5912"/>
                      <a:pt x="48713" y="6263"/>
                      <a:pt x="47893" y="6965"/>
                    </a:cubicBezTo>
                    <a:cubicBezTo>
                      <a:pt x="48830" y="6090"/>
                      <a:pt x="48418" y="4389"/>
                      <a:pt x="48066" y="4389"/>
                    </a:cubicBezTo>
                    <a:cubicBezTo>
                      <a:pt x="47715" y="4450"/>
                      <a:pt x="47542" y="4741"/>
                      <a:pt x="46488" y="5912"/>
                    </a:cubicBezTo>
                    <a:cubicBezTo>
                      <a:pt x="46839" y="5209"/>
                      <a:pt x="46895" y="3687"/>
                      <a:pt x="46722" y="3631"/>
                    </a:cubicBezTo>
                    <a:cubicBezTo>
                      <a:pt x="46544" y="3631"/>
                      <a:pt x="46310" y="3631"/>
                      <a:pt x="45317" y="4567"/>
                    </a:cubicBezTo>
                    <a:cubicBezTo>
                      <a:pt x="45785" y="3804"/>
                      <a:pt x="45434" y="2984"/>
                      <a:pt x="45373" y="2867"/>
                    </a:cubicBezTo>
                    <a:cubicBezTo>
                      <a:pt x="45351" y="2845"/>
                      <a:pt x="45329" y="2805"/>
                      <a:pt x="45265" y="2805"/>
                    </a:cubicBezTo>
                    <a:cubicBezTo>
                      <a:pt x="45165" y="2805"/>
                      <a:pt x="44962" y="2905"/>
                      <a:pt x="44497" y="3335"/>
                    </a:cubicBezTo>
                    <a:cubicBezTo>
                      <a:pt x="44622" y="2408"/>
                      <a:pt x="44354" y="1966"/>
                      <a:pt x="44062" y="1966"/>
                    </a:cubicBezTo>
                    <a:cubicBezTo>
                      <a:pt x="43949" y="1966"/>
                      <a:pt x="43832" y="2033"/>
                      <a:pt x="43734" y="2164"/>
                    </a:cubicBezTo>
                    <a:cubicBezTo>
                      <a:pt x="43678" y="2108"/>
                      <a:pt x="42155" y="235"/>
                      <a:pt x="413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58"/>
              <p:cNvSpPr/>
              <p:nvPr/>
            </p:nvSpPr>
            <p:spPr>
              <a:xfrm>
                <a:off x="1268327" y="1949131"/>
                <a:ext cx="474712" cy="1070832"/>
              </a:xfrm>
              <a:custGeom>
                <a:avLst/>
                <a:gdLst/>
                <a:ahLst/>
                <a:cxnLst/>
                <a:rect l="l" t="t" r="r" b="b"/>
                <a:pathLst>
                  <a:path w="26643" h="60100" extrusionOk="0">
                    <a:moveTo>
                      <a:pt x="17291" y="0"/>
                    </a:moveTo>
                    <a:cubicBezTo>
                      <a:pt x="15697" y="0"/>
                      <a:pt x="14111" y="465"/>
                      <a:pt x="12825" y="1786"/>
                    </a:cubicBezTo>
                    <a:cubicBezTo>
                      <a:pt x="8432" y="6235"/>
                      <a:pt x="10539" y="12971"/>
                      <a:pt x="10132" y="15313"/>
                    </a:cubicBezTo>
                    <a:cubicBezTo>
                      <a:pt x="9781" y="17654"/>
                      <a:pt x="7790" y="29889"/>
                      <a:pt x="7261" y="31355"/>
                    </a:cubicBezTo>
                    <a:cubicBezTo>
                      <a:pt x="6792" y="32816"/>
                      <a:pt x="3982" y="35219"/>
                      <a:pt x="3106" y="39959"/>
                    </a:cubicBezTo>
                    <a:cubicBezTo>
                      <a:pt x="2226" y="44643"/>
                      <a:pt x="1" y="58521"/>
                      <a:pt x="1" y="58521"/>
                    </a:cubicBezTo>
                    <a:lnTo>
                      <a:pt x="2989" y="58521"/>
                    </a:lnTo>
                    <a:cubicBezTo>
                      <a:pt x="2989" y="58521"/>
                      <a:pt x="8783" y="43533"/>
                      <a:pt x="9251" y="41247"/>
                    </a:cubicBezTo>
                    <a:cubicBezTo>
                      <a:pt x="9781" y="39022"/>
                      <a:pt x="11710" y="34807"/>
                      <a:pt x="13176" y="33462"/>
                    </a:cubicBezTo>
                    <a:cubicBezTo>
                      <a:pt x="14638" y="32113"/>
                      <a:pt x="17392" y="19233"/>
                      <a:pt x="17392" y="19233"/>
                    </a:cubicBezTo>
                    <a:lnTo>
                      <a:pt x="20671" y="31355"/>
                    </a:lnTo>
                    <a:cubicBezTo>
                      <a:pt x="20671" y="31355"/>
                      <a:pt x="19673" y="35687"/>
                      <a:pt x="19439" y="40427"/>
                    </a:cubicBezTo>
                    <a:cubicBezTo>
                      <a:pt x="19148" y="45111"/>
                      <a:pt x="22778" y="60099"/>
                      <a:pt x="22778" y="60099"/>
                    </a:cubicBezTo>
                    <a:lnTo>
                      <a:pt x="25706" y="60099"/>
                    </a:lnTo>
                    <a:cubicBezTo>
                      <a:pt x="25706" y="60099"/>
                      <a:pt x="26642" y="37327"/>
                      <a:pt x="26464" y="28896"/>
                    </a:cubicBezTo>
                    <a:cubicBezTo>
                      <a:pt x="26347" y="20465"/>
                      <a:pt x="24886" y="2605"/>
                      <a:pt x="24886" y="2605"/>
                    </a:cubicBezTo>
                    <a:cubicBezTo>
                      <a:pt x="24886" y="2605"/>
                      <a:pt x="21065" y="0"/>
                      <a:pt x="17291" y="0"/>
                    </a:cubicBezTo>
                    <a:close/>
                  </a:path>
                </a:pathLst>
              </a:custGeom>
              <a:solidFill>
                <a:srgbClr val="F2B5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58"/>
              <p:cNvSpPr/>
              <p:nvPr/>
            </p:nvSpPr>
            <p:spPr>
              <a:xfrm>
                <a:off x="1268327" y="1913456"/>
                <a:ext cx="480966" cy="1021655"/>
              </a:xfrm>
              <a:custGeom>
                <a:avLst/>
                <a:gdLst/>
                <a:ahLst/>
                <a:cxnLst/>
                <a:rect l="l" t="t" r="r" b="b"/>
                <a:pathLst>
                  <a:path w="26994" h="57340" extrusionOk="0">
                    <a:moveTo>
                      <a:pt x="14199" y="1"/>
                    </a:moveTo>
                    <a:cubicBezTo>
                      <a:pt x="12833" y="1"/>
                      <a:pt x="11575" y="389"/>
                      <a:pt x="10600" y="1389"/>
                    </a:cubicBezTo>
                    <a:cubicBezTo>
                      <a:pt x="6268" y="5839"/>
                      <a:pt x="8727" y="14973"/>
                      <a:pt x="8375" y="17315"/>
                    </a:cubicBezTo>
                    <a:cubicBezTo>
                      <a:pt x="8141" y="18720"/>
                      <a:pt x="7673" y="23403"/>
                      <a:pt x="7378" y="27385"/>
                    </a:cubicBezTo>
                    <a:cubicBezTo>
                      <a:pt x="7378" y="27909"/>
                      <a:pt x="1" y="51858"/>
                      <a:pt x="1" y="55605"/>
                    </a:cubicBezTo>
                    <a:cubicBezTo>
                      <a:pt x="1304" y="56788"/>
                      <a:pt x="2499" y="57174"/>
                      <a:pt x="3677" y="57174"/>
                    </a:cubicBezTo>
                    <a:cubicBezTo>
                      <a:pt x="4247" y="57174"/>
                      <a:pt x="4814" y="57084"/>
                      <a:pt x="5387" y="56949"/>
                    </a:cubicBezTo>
                    <a:cubicBezTo>
                      <a:pt x="5565" y="56542"/>
                      <a:pt x="14872" y="33005"/>
                      <a:pt x="14989" y="32593"/>
                    </a:cubicBezTo>
                    <a:cubicBezTo>
                      <a:pt x="15926" y="28673"/>
                      <a:pt x="17392" y="21235"/>
                      <a:pt x="17392" y="21235"/>
                    </a:cubicBezTo>
                    <a:lnTo>
                      <a:pt x="18268" y="32125"/>
                    </a:lnTo>
                    <a:lnTo>
                      <a:pt x="20024" y="56949"/>
                    </a:lnTo>
                    <a:cubicBezTo>
                      <a:pt x="20900" y="57204"/>
                      <a:pt x="21849" y="57340"/>
                      <a:pt x="22774" y="57340"/>
                    </a:cubicBezTo>
                    <a:cubicBezTo>
                      <a:pt x="24198" y="57340"/>
                      <a:pt x="25566" y="57017"/>
                      <a:pt x="26525" y="56307"/>
                    </a:cubicBezTo>
                    <a:cubicBezTo>
                      <a:pt x="26464" y="55839"/>
                      <a:pt x="26994" y="30954"/>
                      <a:pt x="26994" y="30429"/>
                    </a:cubicBezTo>
                    <a:cubicBezTo>
                      <a:pt x="26581" y="21352"/>
                      <a:pt x="24886" y="4607"/>
                      <a:pt x="24886" y="4607"/>
                    </a:cubicBezTo>
                    <a:cubicBezTo>
                      <a:pt x="24886" y="4607"/>
                      <a:pt x="18906" y="1"/>
                      <a:pt x="141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58"/>
              <p:cNvSpPr/>
              <p:nvPr/>
            </p:nvSpPr>
            <p:spPr>
              <a:xfrm>
                <a:off x="1631401" y="2991145"/>
                <a:ext cx="275316" cy="104286"/>
              </a:xfrm>
              <a:custGeom>
                <a:avLst/>
                <a:gdLst/>
                <a:ahLst/>
                <a:cxnLst/>
                <a:rect l="l" t="t" r="r" b="b"/>
                <a:pathLst>
                  <a:path w="15452" h="5853" extrusionOk="0">
                    <a:moveTo>
                      <a:pt x="5191" y="1"/>
                    </a:moveTo>
                    <a:cubicBezTo>
                      <a:pt x="4786" y="1"/>
                      <a:pt x="4179" y="112"/>
                      <a:pt x="3747" y="687"/>
                    </a:cubicBezTo>
                    <a:cubicBezTo>
                      <a:pt x="3679" y="745"/>
                      <a:pt x="3587" y="770"/>
                      <a:pt x="3480" y="770"/>
                    </a:cubicBezTo>
                    <a:cubicBezTo>
                      <a:pt x="2946" y="770"/>
                      <a:pt x="2052" y="162"/>
                      <a:pt x="2052" y="162"/>
                    </a:cubicBezTo>
                    <a:cubicBezTo>
                      <a:pt x="2052" y="162"/>
                      <a:pt x="0" y="2677"/>
                      <a:pt x="998" y="5487"/>
                    </a:cubicBezTo>
                    <a:cubicBezTo>
                      <a:pt x="2624" y="5756"/>
                      <a:pt x="5219" y="5852"/>
                      <a:pt x="7732" y="5852"/>
                    </a:cubicBezTo>
                    <a:cubicBezTo>
                      <a:pt x="11276" y="5852"/>
                      <a:pt x="14658" y="5660"/>
                      <a:pt x="14932" y="5487"/>
                    </a:cubicBezTo>
                    <a:cubicBezTo>
                      <a:pt x="15451" y="5140"/>
                      <a:pt x="14829" y="2559"/>
                      <a:pt x="11694" y="2559"/>
                    </a:cubicBezTo>
                    <a:cubicBezTo>
                      <a:pt x="11661" y="2559"/>
                      <a:pt x="11627" y="2559"/>
                      <a:pt x="11593" y="2560"/>
                    </a:cubicBezTo>
                    <a:cubicBezTo>
                      <a:pt x="11555" y="2561"/>
                      <a:pt x="11516" y="2561"/>
                      <a:pt x="11478" y="2561"/>
                    </a:cubicBezTo>
                    <a:cubicBezTo>
                      <a:pt x="8252" y="2561"/>
                      <a:pt x="5621" y="45"/>
                      <a:pt x="5621" y="45"/>
                    </a:cubicBezTo>
                    <a:cubicBezTo>
                      <a:pt x="5621" y="45"/>
                      <a:pt x="5446" y="1"/>
                      <a:pt x="51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58"/>
              <p:cNvSpPr/>
              <p:nvPr/>
            </p:nvSpPr>
            <p:spPr>
              <a:xfrm>
                <a:off x="1643910" y="3060802"/>
                <a:ext cx="257730" cy="34637"/>
              </a:xfrm>
              <a:custGeom>
                <a:avLst/>
                <a:gdLst/>
                <a:ahLst/>
                <a:cxnLst/>
                <a:rect l="l" t="t" r="r" b="b"/>
                <a:pathLst>
                  <a:path w="14465" h="1944" extrusionOk="0">
                    <a:moveTo>
                      <a:pt x="13996" y="0"/>
                    </a:moveTo>
                    <a:cubicBezTo>
                      <a:pt x="13935" y="56"/>
                      <a:pt x="13935" y="117"/>
                      <a:pt x="13879" y="117"/>
                    </a:cubicBezTo>
                    <a:cubicBezTo>
                      <a:pt x="13605" y="323"/>
                      <a:pt x="10253" y="508"/>
                      <a:pt x="6723" y="508"/>
                    </a:cubicBezTo>
                    <a:cubicBezTo>
                      <a:pt x="4230" y="508"/>
                      <a:pt x="1649" y="416"/>
                      <a:pt x="1" y="173"/>
                    </a:cubicBezTo>
                    <a:lnTo>
                      <a:pt x="1" y="173"/>
                    </a:lnTo>
                    <a:cubicBezTo>
                      <a:pt x="62" y="586"/>
                      <a:pt x="118" y="1110"/>
                      <a:pt x="296" y="1578"/>
                    </a:cubicBezTo>
                    <a:cubicBezTo>
                      <a:pt x="1922" y="1847"/>
                      <a:pt x="4517" y="1943"/>
                      <a:pt x="7030" y="1943"/>
                    </a:cubicBezTo>
                    <a:cubicBezTo>
                      <a:pt x="10574" y="1943"/>
                      <a:pt x="13956" y="1751"/>
                      <a:pt x="14230" y="1578"/>
                    </a:cubicBezTo>
                    <a:cubicBezTo>
                      <a:pt x="14465" y="1405"/>
                      <a:pt x="14465" y="703"/>
                      <a:pt x="139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58"/>
              <p:cNvSpPr/>
              <p:nvPr/>
            </p:nvSpPr>
            <p:spPr>
              <a:xfrm>
                <a:off x="1249545" y="2961743"/>
                <a:ext cx="169747" cy="141613"/>
              </a:xfrm>
              <a:custGeom>
                <a:avLst/>
                <a:gdLst/>
                <a:ahLst/>
                <a:cxnLst/>
                <a:rect l="l" t="t" r="r" b="b"/>
                <a:pathLst>
                  <a:path w="9527" h="7948" extrusionOk="0">
                    <a:moveTo>
                      <a:pt x="3603" y="1"/>
                    </a:moveTo>
                    <a:cubicBezTo>
                      <a:pt x="3374" y="1"/>
                      <a:pt x="3084" y="40"/>
                      <a:pt x="2694" y="112"/>
                    </a:cubicBezTo>
                    <a:cubicBezTo>
                      <a:pt x="1055" y="407"/>
                      <a:pt x="764" y="2219"/>
                      <a:pt x="764" y="2219"/>
                    </a:cubicBezTo>
                    <a:cubicBezTo>
                      <a:pt x="764" y="2219"/>
                      <a:pt x="1" y="5208"/>
                      <a:pt x="235" y="5967"/>
                    </a:cubicBezTo>
                    <a:cubicBezTo>
                      <a:pt x="469" y="6669"/>
                      <a:pt x="352" y="6669"/>
                      <a:pt x="2287" y="7372"/>
                    </a:cubicBezTo>
                    <a:cubicBezTo>
                      <a:pt x="3155" y="7697"/>
                      <a:pt x="4802" y="7947"/>
                      <a:pt x="6291" y="7947"/>
                    </a:cubicBezTo>
                    <a:cubicBezTo>
                      <a:pt x="8015" y="7947"/>
                      <a:pt x="9527" y="7612"/>
                      <a:pt x="9369" y="6669"/>
                    </a:cubicBezTo>
                    <a:cubicBezTo>
                      <a:pt x="9017" y="4913"/>
                      <a:pt x="5917" y="2688"/>
                      <a:pt x="5097" y="1344"/>
                    </a:cubicBezTo>
                    <a:cubicBezTo>
                      <a:pt x="4433" y="373"/>
                      <a:pt x="4304" y="1"/>
                      <a:pt x="36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58"/>
              <p:cNvSpPr/>
              <p:nvPr/>
            </p:nvSpPr>
            <p:spPr>
              <a:xfrm>
                <a:off x="1252717" y="3045103"/>
                <a:ext cx="166576" cy="58263"/>
              </a:xfrm>
              <a:custGeom>
                <a:avLst/>
                <a:gdLst/>
                <a:ahLst/>
                <a:cxnLst/>
                <a:rect l="l" t="t" r="r" b="b"/>
                <a:pathLst>
                  <a:path w="9349" h="3270" extrusionOk="0">
                    <a:moveTo>
                      <a:pt x="118" y="0"/>
                    </a:moveTo>
                    <a:cubicBezTo>
                      <a:pt x="1" y="530"/>
                      <a:pt x="1" y="1054"/>
                      <a:pt x="57" y="1289"/>
                    </a:cubicBezTo>
                    <a:cubicBezTo>
                      <a:pt x="291" y="1991"/>
                      <a:pt x="174" y="1991"/>
                      <a:pt x="2109" y="2694"/>
                    </a:cubicBezTo>
                    <a:cubicBezTo>
                      <a:pt x="2977" y="3019"/>
                      <a:pt x="4624" y="3269"/>
                      <a:pt x="6113" y="3269"/>
                    </a:cubicBezTo>
                    <a:cubicBezTo>
                      <a:pt x="7837" y="3269"/>
                      <a:pt x="9349" y="2934"/>
                      <a:pt x="9191" y="1991"/>
                    </a:cubicBezTo>
                    <a:cubicBezTo>
                      <a:pt x="9134" y="1757"/>
                      <a:pt x="9017" y="1523"/>
                      <a:pt x="8900" y="1289"/>
                    </a:cubicBezTo>
                    <a:cubicBezTo>
                      <a:pt x="8432" y="1705"/>
                      <a:pt x="7350" y="1867"/>
                      <a:pt x="6154" y="1867"/>
                    </a:cubicBezTo>
                    <a:cubicBezTo>
                      <a:pt x="4659" y="1867"/>
                      <a:pt x="2986" y="1614"/>
                      <a:pt x="2109" y="1289"/>
                    </a:cubicBezTo>
                    <a:cubicBezTo>
                      <a:pt x="291" y="647"/>
                      <a:pt x="291" y="586"/>
                      <a:pt x="1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58"/>
              <p:cNvSpPr/>
              <p:nvPr/>
            </p:nvSpPr>
            <p:spPr>
              <a:xfrm>
                <a:off x="1373747" y="1481333"/>
                <a:ext cx="497572" cy="677867"/>
              </a:xfrm>
              <a:custGeom>
                <a:avLst/>
                <a:gdLst/>
                <a:ahLst/>
                <a:cxnLst/>
                <a:rect l="l" t="t" r="r" b="b"/>
                <a:pathLst>
                  <a:path w="27926" h="38045" extrusionOk="0">
                    <a:moveTo>
                      <a:pt x="18501" y="1"/>
                    </a:moveTo>
                    <a:cubicBezTo>
                      <a:pt x="17668" y="1"/>
                      <a:pt x="16530" y="72"/>
                      <a:pt x="14989" y="286"/>
                    </a:cubicBezTo>
                    <a:cubicBezTo>
                      <a:pt x="10361" y="988"/>
                      <a:pt x="5677" y="16974"/>
                      <a:pt x="4740" y="21424"/>
                    </a:cubicBezTo>
                    <a:cubicBezTo>
                      <a:pt x="4038" y="24586"/>
                      <a:pt x="0" y="32487"/>
                      <a:pt x="0" y="32487"/>
                    </a:cubicBezTo>
                    <a:cubicBezTo>
                      <a:pt x="0" y="32487"/>
                      <a:pt x="2633" y="33251"/>
                      <a:pt x="8314" y="36000"/>
                    </a:cubicBezTo>
                    <a:cubicBezTo>
                      <a:pt x="11709" y="37628"/>
                      <a:pt x="14715" y="38045"/>
                      <a:pt x="16905" y="38045"/>
                    </a:cubicBezTo>
                    <a:cubicBezTo>
                      <a:pt x="19208" y="38045"/>
                      <a:pt x="20609" y="37583"/>
                      <a:pt x="20609" y="37583"/>
                    </a:cubicBezTo>
                    <a:cubicBezTo>
                      <a:pt x="20609" y="37583"/>
                      <a:pt x="27925" y="11822"/>
                      <a:pt x="25761" y="5499"/>
                    </a:cubicBezTo>
                    <a:cubicBezTo>
                      <a:pt x="25349" y="4328"/>
                      <a:pt x="20609" y="286"/>
                      <a:pt x="20609" y="286"/>
                    </a:cubicBezTo>
                    <a:cubicBezTo>
                      <a:pt x="20609" y="286"/>
                      <a:pt x="20166" y="1"/>
                      <a:pt x="185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58"/>
              <p:cNvSpPr/>
              <p:nvPr/>
            </p:nvSpPr>
            <p:spPr>
              <a:xfrm>
                <a:off x="1639740" y="1639196"/>
                <a:ext cx="681092" cy="280483"/>
              </a:xfrm>
              <a:custGeom>
                <a:avLst/>
                <a:gdLst/>
                <a:ahLst/>
                <a:cxnLst/>
                <a:rect l="l" t="t" r="r" b="b"/>
                <a:pathLst>
                  <a:path w="38226" h="15742" extrusionOk="0">
                    <a:moveTo>
                      <a:pt x="33599" y="1"/>
                    </a:moveTo>
                    <a:cubicBezTo>
                      <a:pt x="32528" y="1"/>
                      <a:pt x="30662" y="1435"/>
                      <a:pt x="30329" y="1909"/>
                    </a:cubicBezTo>
                    <a:cubicBezTo>
                      <a:pt x="30038" y="2378"/>
                      <a:pt x="29626" y="2551"/>
                      <a:pt x="29392" y="2668"/>
                    </a:cubicBezTo>
                    <a:lnTo>
                      <a:pt x="29275" y="2668"/>
                    </a:lnTo>
                    <a:cubicBezTo>
                      <a:pt x="24474" y="4368"/>
                      <a:pt x="11303" y="9108"/>
                      <a:pt x="10600" y="9225"/>
                    </a:cubicBezTo>
                    <a:cubicBezTo>
                      <a:pt x="10594" y="9226"/>
                      <a:pt x="10588" y="9227"/>
                      <a:pt x="10581" y="9227"/>
                    </a:cubicBezTo>
                    <a:cubicBezTo>
                      <a:pt x="9637" y="9227"/>
                      <a:pt x="3809" y="1090"/>
                      <a:pt x="3809" y="1090"/>
                    </a:cubicBezTo>
                    <a:lnTo>
                      <a:pt x="1" y="5713"/>
                    </a:lnTo>
                    <a:cubicBezTo>
                      <a:pt x="1" y="5713"/>
                      <a:pt x="7117" y="15742"/>
                      <a:pt x="10168" y="15742"/>
                    </a:cubicBezTo>
                    <a:cubicBezTo>
                      <a:pt x="10236" y="15742"/>
                      <a:pt x="10302" y="15737"/>
                      <a:pt x="10366" y="15727"/>
                    </a:cubicBezTo>
                    <a:cubicBezTo>
                      <a:pt x="12764" y="15314"/>
                      <a:pt x="25706" y="8289"/>
                      <a:pt x="30507" y="5713"/>
                    </a:cubicBezTo>
                    <a:cubicBezTo>
                      <a:pt x="31326" y="5422"/>
                      <a:pt x="35598" y="5127"/>
                      <a:pt x="37064" y="3080"/>
                    </a:cubicBezTo>
                    <a:cubicBezTo>
                      <a:pt x="38226" y="1497"/>
                      <a:pt x="37427" y="616"/>
                      <a:pt x="36404" y="616"/>
                    </a:cubicBezTo>
                    <a:cubicBezTo>
                      <a:pt x="36140" y="616"/>
                      <a:pt x="35862" y="675"/>
                      <a:pt x="35598" y="795"/>
                    </a:cubicBezTo>
                    <a:cubicBezTo>
                      <a:pt x="33767" y="1799"/>
                      <a:pt x="32780" y="2022"/>
                      <a:pt x="32372" y="2022"/>
                    </a:cubicBezTo>
                    <a:cubicBezTo>
                      <a:pt x="32232" y="2022"/>
                      <a:pt x="32160" y="1995"/>
                      <a:pt x="32146" y="1966"/>
                    </a:cubicBezTo>
                    <a:cubicBezTo>
                      <a:pt x="32085" y="1848"/>
                      <a:pt x="34661" y="912"/>
                      <a:pt x="34193" y="270"/>
                    </a:cubicBezTo>
                    <a:cubicBezTo>
                      <a:pt x="34059" y="80"/>
                      <a:pt x="33851" y="1"/>
                      <a:pt x="33599" y="1"/>
                    </a:cubicBezTo>
                    <a:close/>
                  </a:path>
                </a:pathLst>
              </a:custGeom>
              <a:solidFill>
                <a:srgbClr val="FFCB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58"/>
              <p:cNvSpPr/>
              <p:nvPr/>
            </p:nvSpPr>
            <p:spPr>
              <a:xfrm>
                <a:off x="1555276" y="1525454"/>
                <a:ext cx="215912" cy="260421"/>
              </a:xfrm>
              <a:custGeom>
                <a:avLst/>
                <a:gdLst/>
                <a:ahLst/>
                <a:cxnLst/>
                <a:rect l="l" t="t" r="r" b="b"/>
                <a:pathLst>
                  <a:path w="12118" h="14616" extrusionOk="0">
                    <a:moveTo>
                      <a:pt x="4054" y="0"/>
                    </a:moveTo>
                    <a:cubicBezTo>
                      <a:pt x="3441" y="0"/>
                      <a:pt x="2780" y="308"/>
                      <a:pt x="2108" y="1089"/>
                    </a:cubicBezTo>
                    <a:cubicBezTo>
                      <a:pt x="1" y="3665"/>
                      <a:pt x="4450" y="14615"/>
                      <a:pt x="4450" y="14615"/>
                    </a:cubicBezTo>
                    <a:lnTo>
                      <a:pt x="12118" y="11159"/>
                    </a:lnTo>
                    <a:cubicBezTo>
                      <a:pt x="12118" y="11159"/>
                      <a:pt x="7785" y="4428"/>
                      <a:pt x="7027" y="2728"/>
                    </a:cubicBezTo>
                    <a:cubicBezTo>
                      <a:pt x="6542" y="1517"/>
                      <a:pt x="5416" y="0"/>
                      <a:pt x="40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58"/>
              <p:cNvSpPr/>
              <p:nvPr/>
            </p:nvSpPr>
            <p:spPr>
              <a:xfrm>
                <a:off x="1705904" y="1263934"/>
                <a:ext cx="317757" cy="231645"/>
              </a:xfrm>
              <a:custGeom>
                <a:avLst/>
                <a:gdLst/>
                <a:ahLst/>
                <a:cxnLst/>
                <a:rect l="l" t="t" r="r" b="b"/>
                <a:pathLst>
                  <a:path w="17834" h="13001" extrusionOk="0">
                    <a:moveTo>
                      <a:pt x="9421" y="1"/>
                    </a:moveTo>
                    <a:cubicBezTo>
                      <a:pt x="8223" y="1"/>
                      <a:pt x="6939" y="575"/>
                      <a:pt x="6068" y="2064"/>
                    </a:cubicBezTo>
                    <a:cubicBezTo>
                      <a:pt x="5455" y="1485"/>
                      <a:pt x="4855" y="1237"/>
                      <a:pt x="4286" y="1237"/>
                    </a:cubicBezTo>
                    <a:cubicBezTo>
                      <a:pt x="1863" y="1237"/>
                      <a:pt x="1" y="5744"/>
                      <a:pt x="96" y="8448"/>
                    </a:cubicBezTo>
                    <a:cubicBezTo>
                      <a:pt x="252" y="12350"/>
                      <a:pt x="1967" y="13000"/>
                      <a:pt x="3095" y="13000"/>
                    </a:cubicBezTo>
                    <a:cubicBezTo>
                      <a:pt x="3660" y="13000"/>
                      <a:pt x="4077" y="12837"/>
                      <a:pt x="4077" y="12837"/>
                    </a:cubicBezTo>
                    <a:lnTo>
                      <a:pt x="12391" y="12135"/>
                    </a:lnTo>
                    <a:cubicBezTo>
                      <a:pt x="12391" y="12135"/>
                      <a:pt x="12843" y="12222"/>
                      <a:pt x="13461" y="12222"/>
                    </a:cubicBezTo>
                    <a:cubicBezTo>
                      <a:pt x="14595" y="12222"/>
                      <a:pt x="16289" y="11928"/>
                      <a:pt x="16780" y="10261"/>
                    </a:cubicBezTo>
                    <a:cubicBezTo>
                      <a:pt x="17833" y="6809"/>
                      <a:pt x="15023" y="5989"/>
                      <a:pt x="15023" y="5989"/>
                    </a:cubicBezTo>
                    <a:cubicBezTo>
                      <a:pt x="16227" y="5308"/>
                      <a:pt x="14723" y="2765"/>
                      <a:pt x="13097" y="2765"/>
                    </a:cubicBezTo>
                    <a:cubicBezTo>
                      <a:pt x="12901" y="2765"/>
                      <a:pt x="12703" y="2802"/>
                      <a:pt x="12508" y="2884"/>
                    </a:cubicBezTo>
                    <a:cubicBezTo>
                      <a:pt x="12935" y="1388"/>
                      <a:pt x="11282" y="1"/>
                      <a:pt x="9421" y="1"/>
                    </a:cubicBezTo>
                    <a:close/>
                  </a:path>
                </a:pathLst>
              </a:custGeom>
              <a:solidFill>
                <a:srgbClr val="502C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58"/>
              <p:cNvSpPr/>
              <p:nvPr/>
            </p:nvSpPr>
            <p:spPr>
              <a:xfrm>
                <a:off x="1698171" y="1408219"/>
                <a:ext cx="253543" cy="188634"/>
              </a:xfrm>
              <a:custGeom>
                <a:avLst/>
                <a:gdLst/>
                <a:ahLst/>
                <a:cxnLst/>
                <a:rect l="l" t="t" r="r" b="b"/>
                <a:pathLst>
                  <a:path w="14230" h="10587" extrusionOk="0">
                    <a:moveTo>
                      <a:pt x="10951" y="0"/>
                    </a:moveTo>
                    <a:cubicBezTo>
                      <a:pt x="11185" y="1405"/>
                      <a:pt x="9078" y="993"/>
                      <a:pt x="8609" y="1288"/>
                    </a:cubicBezTo>
                    <a:cubicBezTo>
                      <a:pt x="8080" y="1579"/>
                      <a:pt x="7438" y="2867"/>
                      <a:pt x="7438" y="2867"/>
                    </a:cubicBezTo>
                    <a:lnTo>
                      <a:pt x="6970" y="2459"/>
                    </a:lnTo>
                    <a:cubicBezTo>
                      <a:pt x="6970" y="2459"/>
                      <a:pt x="7204" y="2225"/>
                      <a:pt x="7260" y="1696"/>
                    </a:cubicBezTo>
                    <a:cubicBezTo>
                      <a:pt x="7311" y="1208"/>
                      <a:pt x="7076" y="151"/>
                      <a:pt x="6521" y="151"/>
                    </a:cubicBezTo>
                    <a:cubicBezTo>
                      <a:pt x="6411" y="151"/>
                      <a:pt x="6287" y="193"/>
                      <a:pt x="6150" y="291"/>
                    </a:cubicBezTo>
                    <a:cubicBezTo>
                      <a:pt x="5270" y="820"/>
                      <a:pt x="5972" y="2632"/>
                      <a:pt x="5855" y="2693"/>
                    </a:cubicBezTo>
                    <a:cubicBezTo>
                      <a:pt x="5799" y="2750"/>
                      <a:pt x="4567" y="3162"/>
                      <a:pt x="4099" y="3396"/>
                    </a:cubicBezTo>
                    <a:cubicBezTo>
                      <a:pt x="3691" y="3569"/>
                      <a:pt x="1818" y="4333"/>
                      <a:pt x="1523" y="4506"/>
                    </a:cubicBezTo>
                    <a:cubicBezTo>
                      <a:pt x="1232" y="4740"/>
                      <a:pt x="0" y="6262"/>
                      <a:pt x="820" y="8080"/>
                    </a:cubicBezTo>
                    <a:cubicBezTo>
                      <a:pt x="1229" y="8999"/>
                      <a:pt x="3022" y="10586"/>
                      <a:pt x="3665" y="10586"/>
                    </a:cubicBezTo>
                    <a:cubicBezTo>
                      <a:pt x="3758" y="10586"/>
                      <a:pt x="3828" y="10552"/>
                      <a:pt x="3865" y="10478"/>
                    </a:cubicBezTo>
                    <a:cubicBezTo>
                      <a:pt x="4736" y="8688"/>
                      <a:pt x="6210" y="8058"/>
                      <a:pt x="6792" y="8058"/>
                    </a:cubicBezTo>
                    <a:cubicBezTo>
                      <a:pt x="6914" y="8058"/>
                      <a:pt x="6996" y="8086"/>
                      <a:pt x="7026" y="8136"/>
                    </a:cubicBezTo>
                    <a:cubicBezTo>
                      <a:pt x="7178" y="8388"/>
                      <a:pt x="7541" y="9277"/>
                      <a:pt x="8299" y="9277"/>
                    </a:cubicBezTo>
                    <a:cubicBezTo>
                      <a:pt x="8429" y="9277"/>
                      <a:pt x="8572" y="9250"/>
                      <a:pt x="8726" y="9190"/>
                    </a:cubicBezTo>
                    <a:cubicBezTo>
                      <a:pt x="9704" y="8844"/>
                      <a:pt x="11479" y="7024"/>
                      <a:pt x="11647" y="7024"/>
                    </a:cubicBezTo>
                    <a:cubicBezTo>
                      <a:pt x="11650" y="7024"/>
                      <a:pt x="11652" y="7025"/>
                      <a:pt x="11654" y="7026"/>
                    </a:cubicBezTo>
                    <a:cubicBezTo>
                      <a:pt x="11718" y="7057"/>
                      <a:pt x="11991" y="7105"/>
                      <a:pt x="12244" y="7105"/>
                    </a:cubicBezTo>
                    <a:cubicBezTo>
                      <a:pt x="12456" y="7105"/>
                      <a:pt x="12654" y="7071"/>
                      <a:pt x="12708" y="6965"/>
                    </a:cubicBezTo>
                    <a:cubicBezTo>
                      <a:pt x="12825" y="6792"/>
                      <a:pt x="12473" y="6089"/>
                      <a:pt x="12473" y="5326"/>
                    </a:cubicBezTo>
                    <a:cubicBezTo>
                      <a:pt x="12530" y="4623"/>
                      <a:pt x="14230" y="3452"/>
                      <a:pt x="13644" y="2225"/>
                    </a:cubicBezTo>
                    <a:cubicBezTo>
                      <a:pt x="13115" y="993"/>
                      <a:pt x="10951" y="0"/>
                      <a:pt x="10951" y="0"/>
                    </a:cubicBezTo>
                    <a:close/>
                  </a:path>
                </a:pathLst>
              </a:custGeom>
              <a:solidFill>
                <a:srgbClr val="FFCB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58"/>
              <p:cNvSpPr/>
              <p:nvPr/>
            </p:nvSpPr>
            <p:spPr>
              <a:xfrm>
                <a:off x="1194304" y="3136909"/>
                <a:ext cx="444404" cy="1382282"/>
              </a:xfrm>
              <a:custGeom>
                <a:avLst/>
                <a:gdLst/>
                <a:ahLst/>
                <a:cxnLst/>
                <a:rect l="l" t="t" r="r" b="b"/>
                <a:pathLst>
                  <a:path w="24942" h="77580" extrusionOk="0">
                    <a:moveTo>
                      <a:pt x="22131" y="1"/>
                    </a:moveTo>
                    <a:lnTo>
                      <a:pt x="234" y="75823"/>
                    </a:lnTo>
                    <a:cubicBezTo>
                      <a:pt x="0" y="76525"/>
                      <a:pt x="408" y="77284"/>
                      <a:pt x="1171" y="77518"/>
                    </a:cubicBezTo>
                    <a:cubicBezTo>
                      <a:pt x="1288" y="77518"/>
                      <a:pt x="1405" y="77579"/>
                      <a:pt x="1522" y="77579"/>
                    </a:cubicBezTo>
                    <a:cubicBezTo>
                      <a:pt x="2108" y="77579"/>
                      <a:pt x="2633" y="77167"/>
                      <a:pt x="2811" y="76581"/>
                    </a:cubicBezTo>
                    <a:lnTo>
                      <a:pt x="249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58"/>
              <p:cNvSpPr/>
              <p:nvPr/>
            </p:nvSpPr>
            <p:spPr>
              <a:xfrm>
                <a:off x="789426" y="3136909"/>
                <a:ext cx="444493" cy="1382282"/>
              </a:xfrm>
              <a:custGeom>
                <a:avLst/>
                <a:gdLst/>
                <a:ahLst/>
                <a:cxnLst/>
                <a:rect l="l" t="t" r="r" b="b"/>
                <a:pathLst>
                  <a:path w="24947" h="77580" extrusionOk="0">
                    <a:moveTo>
                      <a:pt x="22136" y="1"/>
                    </a:moveTo>
                    <a:lnTo>
                      <a:pt x="239" y="75823"/>
                    </a:lnTo>
                    <a:cubicBezTo>
                      <a:pt x="0" y="76525"/>
                      <a:pt x="412" y="77284"/>
                      <a:pt x="1115" y="77518"/>
                    </a:cubicBezTo>
                    <a:cubicBezTo>
                      <a:pt x="1293" y="77518"/>
                      <a:pt x="1410" y="77579"/>
                      <a:pt x="1527" y="77579"/>
                    </a:cubicBezTo>
                    <a:cubicBezTo>
                      <a:pt x="2112" y="77579"/>
                      <a:pt x="2637" y="77167"/>
                      <a:pt x="2815" y="76581"/>
                    </a:cubicBezTo>
                    <a:lnTo>
                      <a:pt x="249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58"/>
              <p:cNvSpPr/>
              <p:nvPr/>
            </p:nvSpPr>
            <p:spPr>
              <a:xfrm>
                <a:off x="838501" y="4311661"/>
                <a:ext cx="452743" cy="48000"/>
              </a:xfrm>
              <a:custGeom>
                <a:avLst/>
                <a:gdLst/>
                <a:ahLst/>
                <a:cxnLst/>
                <a:rect l="l" t="t" r="r" b="b"/>
                <a:pathLst>
                  <a:path w="25410" h="2694" extrusionOk="0">
                    <a:moveTo>
                      <a:pt x="1349" y="1"/>
                    </a:moveTo>
                    <a:cubicBezTo>
                      <a:pt x="586" y="1"/>
                      <a:pt x="0" y="586"/>
                      <a:pt x="0" y="1350"/>
                    </a:cubicBezTo>
                    <a:cubicBezTo>
                      <a:pt x="0" y="2108"/>
                      <a:pt x="586" y="2694"/>
                      <a:pt x="1349" y="2694"/>
                    </a:cubicBezTo>
                    <a:lnTo>
                      <a:pt x="24066" y="2694"/>
                    </a:lnTo>
                    <a:cubicBezTo>
                      <a:pt x="24824" y="2694"/>
                      <a:pt x="25410" y="2108"/>
                      <a:pt x="25410" y="1350"/>
                    </a:cubicBezTo>
                    <a:cubicBezTo>
                      <a:pt x="25410" y="586"/>
                      <a:pt x="24824" y="1"/>
                      <a:pt x="240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58"/>
              <p:cNvSpPr/>
              <p:nvPr/>
            </p:nvSpPr>
            <p:spPr>
              <a:xfrm>
                <a:off x="923037" y="4022717"/>
                <a:ext cx="450676" cy="48000"/>
              </a:xfrm>
              <a:custGeom>
                <a:avLst/>
                <a:gdLst/>
                <a:ahLst/>
                <a:cxnLst/>
                <a:rect l="l" t="t" r="r" b="b"/>
                <a:pathLst>
                  <a:path w="25294" h="2694" extrusionOk="0">
                    <a:moveTo>
                      <a:pt x="1345" y="0"/>
                    </a:moveTo>
                    <a:cubicBezTo>
                      <a:pt x="643" y="0"/>
                      <a:pt x="1" y="642"/>
                      <a:pt x="1" y="1344"/>
                    </a:cubicBezTo>
                    <a:cubicBezTo>
                      <a:pt x="1" y="2108"/>
                      <a:pt x="643" y="2693"/>
                      <a:pt x="1345" y="2693"/>
                    </a:cubicBezTo>
                    <a:lnTo>
                      <a:pt x="23945" y="2693"/>
                    </a:lnTo>
                    <a:cubicBezTo>
                      <a:pt x="24708" y="2693"/>
                      <a:pt x="25293" y="2108"/>
                      <a:pt x="25293" y="1344"/>
                    </a:cubicBezTo>
                    <a:cubicBezTo>
                      <a:pt x="25293" y="642"/>
                      <a:pt x="24708" y="0"/>
                      <a:pt x="23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58"/>
              <p:cNvSpPr/>
              <p:nvPr/>
            </p:nvSpPr>
            <p:spPr>
              <a:xfrm>
                <a:off x="1007502" y="3734754"/>
                <a:ext cx="449678" cy="48018"/>
              </a:xfrm>
              <a:custGeom>
                <a:avLst/>
                <a:gdLst/>
                <a:ahLst/>
                <a:cxnLst/>
                <a:rect l="l" t="t" r="r" b="b"/>
                <a:pathLst>
                  <a:path w="25238" h="2695" extrusionOk="0">
                    <a:moveTo>
                      <a:pt x="1350" y="1"/>
                    </a:moveTo>
                    <a:cubicBezTo>
                      <a:pt x="586" y="1"/>
                      <a:pt x="1" y="586"/>
                      <a:pt x="1" y="1345"/>
                    </a:cubicBezTo>
                    <a:cubicBezTo>
                      <a:pt x="1" y="2048"/>
                      <a:pt x="586" y="2694"/>
                      <a:pt x="1350" y="2694"/>
                    </a:cubicBezTo>
                    <a:lnTo>
                      <a:pt x="23888" y="2694"/>
                    </a:lnTo>
                    <a:cubicBezTo>
                      <a:pt x="24591" y="2694"/>
                      <a:pt x="25237" y="2048"/>
                      <a:pt x="25237" y="1345"/>
                    </a:cubicBezTo>
                    <a:cubicBezTo>
                      <a:pt x="25237" y="586"/>
                      <a:pt x="24591" y="1"/>
                      <a:pt x="238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58"/>
              <p:cNvSpPr/>
              <p:nvPr/>
            </p:nvSpPr>
            <p:spPr>
              <a:xfrm>
                <a:off x="1093053" y="3445721"/>
                <a:ext cx="446507" cy="48018"/>
              </a:xfrm>
              <a:custGeom>
                <a:avLst/>
                <a:gdLst/>
                <a:ahLst/>
                <a:cxnLst/>
                <a:rect l="l" t="t" r="r" b="b"/>
                <a:pathLst>
                  <a:path w="25060" h="2695" extrusionOk="0">
                    <a:moveTo>
                      <a:pt x="1289" y="1"/>
                    </a:moveTo>
                    <a:cubicBezTo>
                      <a:pt x="586" y="1"/>
                      <a:pt x="1" y="647"/>
                      <a:pt x="1" y="1350"/>
                    </a:cubicBezTo>
                    <a:cubicBezTo>
                      <a:pt x="1" y="2109"/>
                      <a:pt x="586" y="2694"/>
                      <a:pt x="1289" y="2694"/>
                    </a:cubicBezTo>
                    <a:lnTo>
                      <a:pt x="23715" y="2694"/>
                    </a:lnTo>
                    <a:cubicBezTo>
                      <a:pt x="24474" y="2694"/>
                      <a:pt x="25059" y="2109"/>
                      <a:pt x="25059" y="1350"/>
                    </a:cubicBezTo>
                    <a:cubicBezTo>
                      <a:pt x="25059" y="647"/>
                      <a:pt x="24474" y="1"/>
                      <a:pt x="237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58"/>
              <p:cNvSpPr/>
              <p:nvPr/>
            </p:nvSpPr>
            <p:spPr>
              <a:xfrm>
                <a:off x="1173438" y="3157776"/>
                <a:ext cx="447487" cy="47003"/>
              </a:xfrm>
              <a:custGeom>
                <a:avLst/>
                <a:gdLst/>
                <a:ahLst/>
                <a:cxnLst/>
                <a:rect l="l" t="t" r="r" b="b"/>
                <a:pathLst>
                  <a:path w="25115" h="2638" extrusionOk="0">
                    <a:moveTo>
                      <a:pt x="1345" y="1"/>
                    </a:moveTo>
                    <a:cubicBezTo>
                      <a:pt x="586" y="1"/>
                      <a:pt x="0" y="586"/>
                      <a:pt x="0" y="1350"/>
                    </a:cubicBezTo>
                    <a:cubicBezTo>
                      <a:pt x="0" y="2052"/>
                      <a:pt x="586" y="2638"/>
                      <a:pt x="1345" y="2638"/>
                    </a:cubicBezTo>
                    <a:lnTo>
                      <a:pt x="23771" y="2638"/>
                    </a:lnTo>
                    <a:cubicBezTo>
                      <a:pt x="24473" y="2638"/>
                      <a:pt x="25115" y="2052"/>
                      <a:pt x="25115" y="1350"/>
                    </a:cubicBezTo>
                    <a:cubicBezTo>
                      <a:pt x="25115" y="586"/>
                      <a:pt x="24473" y="1"/>
                      <a:pt x="23771" y="1"/>
                    </a:cubicBezTo>
                    <a:close/>
                  </a:path>
                </a:pathLst>
              </a:custGeom>
              <a:solidFill>
                <a:srgbClr val="5B72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58"/>
              <p:cNvSpPr/>
              <p:nvPr/>
            </p:nvSpPr>
            <p:spPr>
              <a:xfrm>
                <a:off x="1468637" y="3136909"/>
                <a:ext cx="445509" cy="1382282"/>
              </a:xfrm>
              <a:custGeom>
                <a:avLst/>
                <a:gdLst/>
                <a:ahLst/>
                <a:cxnLst/>
                <a:rect l="l" t="t" r="r" b="b"/>
                <a:pathLst>
                  <a:path w="25004" h="77580" extrusionOk="0">
                    <a:moveTo>
                      <a:pt x="1" y="1"/>
                    </a:moveTo>
                    <a:lnTo>
                      <a:pt x="22132" y="76581"/>
                    </a:lnTo>
                    <a:cubicBezTo>
                      <a:pt x="22310" y="77167"/>
                      <a:pt x="22895" y="77579"/>
                      <a:pt x="23481" y="77579"/>
                    </a:cubicBezTo>
                    <a:cubicBezTo>
                      <a:pt x="23598" y="77579"/>
                      <a:pt x="23715" y="77518"/>
                      <a:pt x="23832" y="77518"/>
                    </a:cubicBezTo>
                    <a:cubicBezTo>
                      <a:pt x="24535" y="77284"/>
                      <a:pt x="25003" y="76525"/>
                      <a:pt x="24769" y="75823"/>
                    </a:cubicBezTo>
                    <a:lnTo>
                      <a:pt x="287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58"/>
              <p:cNvSpPr/>
              <p:nvPr/>
            </p:nvSpPr>
            <p:spPr>
              <a:xfrm>
                <a:off x="1874531" y="3136909"/>
                <a:ext cx="444404" cy="1382282"/>
              </a:xfrm>
              <a:custGeom>
                <a:avLst/>
                <a:gdLst/>
                <a:ahLst/>
                <a:cxnLst/>
                <a:rect l="l" t="t" r="r" b="b"/>
                <a:pathLst>
                  <a:path w="24942" h="77580" extrusionOk="0">
                    <a:moveTo>
                      <a:pt x="0" y="1"/>
                    </a:moveTo>
                    <a:lnTo>
                      <a:pt x="22131" y="76581"/>
                    </a:lnTo>
                    <a:cubicBezTo>
                      <a:pt x="22305" y="77167"/>
                      <a:pt x="22834" y="77579"/>
                      <a:pt x="23420" y="77579"/>
                    </a:cubicBezTo>
                    <a:cubicBezTo>
                      <a:pt x="23537" y="77579"/>
                      <a:pt x="23654" y="77518"/>
                      <a:pt x="23771" y="77518"/>
                    </a:cubicBezTo>
                    <a:cubicBezTo>
                      <a:pt x="24530" y="77284"/>
                      <a:pt x="24942" y="76525"/>
                      <a:pt x="24708" y="75823"/>
                    </a:cubicBezTo>
                    <a:lnTo>
                      <a:pt x="281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58"/>
              <p:cNvSpPr/>
              <p:nvPr/>
            </p:nvSpPr>
            <p:spPr>
              <a:xfrm>
                <a:off x="1817099" y="4311661"/>
                <a:ext cx="452760" cy="48000"/>
              </a:xfrm>
              <a:custGeom>
                <a:avLst/>
                <a:gdLst/>
                <a:ahLst/>
                <a:cxnLst/>
                <a:rect l="l" t="t" r="r" b="b"/>
                <a:pathLst>
                  <a:path w="25411" h="2694" extrusionOk="0">
                    <a:moveTo>
                      <a:pt x="1350" y="1"/>
                    </a:moveTo>
                    <a:cubicBezTo>
                      <a:pt x="586" y="1"/>
                      <a:pt x="1" y="586"/>
                      <a:pt x="1" y="1350"/>
                    </a:cubicBezTo>
                    <a:cubicBezTo>
                      <a:pt x="1" y="2108"/>
                      <a:pt x="586" y="2694"/>
                      <a:pt x="1350" y="2694"/>
                    </a:cubicBezTo>
                    <a:lnTo>
                      <a:pt x="24066" y="2694"/>
                    </a:lnTo>
                    <a:cubicBezTo>
                      <a:pt x="24825" y="2694"/>
                      <a:pt x="25411" y="2108"/>
                      <a:pt x="25411" y="1350"/>
                    </a:cubicBezTo>
                    <a:cubicBezTo>
                      <a:pt x="25411" y="586"/>
                      <a:pt x="24825" y="1"/>
                      <a:pt x="24066" y="1"/>
                    </a:cubicBezTo>
                    <a:close/>
                  </a:path>
                </a:pathLst>
              </a:custGeom>
              <a:solidFill>
                <a:srgbClr val="5B72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58"/>
              <p:cNvSpPr/>
              <p:nvPr/>
            </p:nvSpPr>
            <p:spPr>
              <a:xfrm>
                <a:off x="1733649" y="4022717"/>
                <a:ext cx="450658" cy="48000"/>
              </a:xfrm>
              <a:custGeom>
                <a:avLst/>
                <a:gdLst/>
                <a:ahLst/>
                <a:cxnLst/>
                <a:rect l="l" t="t" r="r" b="b"/>
                <a:pathLst>
                  <a:path w="25293" h="2694" extrusionOk="0">
                    <a:moveTo>
                      <a:pt x="1349" y="0"/>
                    </a:moveTo>
                    <a:cubicBezTo>
                      <a:pt x="646" y="0"/>
                      <a:pt x="0" y="642"/>
                      <a:pt x="0" y="1344"/>
                    </a:cubicBezTo>
                    <a:cubicBezTo>
                      <a:pt x="0" y="2108"/>
                      <a:pt x="646" y="2693"/>
                      <a:pt x="1349" y="2693"/>
                    </a:cubicBezTo>
                    <a:lnTo>
                      <a:pt x="24005" y="2693"/>
                    </a:lnTo>
                    <a:cubicBezTo>
                      <a:pt x="24707" y="2693"/>
                      <a:pt x="25293" y="2108"/>
                      <a:pt x="25293" y="1344"/>
                    </a:cubicBezTo>
                    <a:cubicBezTo>
                      <a:pt x="25293" y="642"/>
                      <a:pt x="24707" y="0"/>
                      <a:pt x="240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58"/>
              <p:cNvSpPr/>
              <p:nvPr/>
            </p:nvSpPr>
            <p:spPr>
              <a:xfrm>
                <a:off x="1651270" y="3734754"/>
                <a:ext cx="449571" cy="48018"/>
              </a:xfrm>
              <a:custGeom>
                <a:avLst/>
                <a:gdLst/>
                <a:ahLst/>
                <a:cxnLst/>
                <a:rect l="l" t="t" r="r" b="b"/>
                <a:pathLst>
                  <a:path w="25232" h="2695" extrusionOk="0">
                    <a:moveTo>
                      <a:pt x="1344" y="1"/>
                    </a:moveTo>
                    <a:cubicBezTo>
                      <a:pt x="586" y="1"/>
                      <a:pt x="0" y="586"/>
                      <a:pt x="0" y="1345"/>
                    </a:cubicBezTo>
                    <a:cubicBezTo>
                      <a:pt x="0" y="2048"/>
                      <a:pt x="586" y="2694"/>
                      <a:pt x="1344" y="2694"/>
                    </a:cubicBezTo>
                    <a:lnTo>
                      <a:pt x="23888" y="2694"/>
                    </a:lnTo>
                    <a:cubicBezTo>
                      <a:pt x="24590" y="2694"/>
                      <a:pt x="25232" y="2048"/>
                      <a:pt x="25232" y="1345"/>
                    </a:cubicBezTo>
                    <a:cubicBezTo>
                      <a:pt x="25232" y="586"/>
                      <a:pt x="24590" y="1"/>
                      <a:pt x="238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58"/>
              <p:cNvSpPr/>
              <p:nvPr/>
            </p:nvSpPr>
            <p:spPr>
              <a:xfrm>
                <a:off x="1568801" y="3445721"/>
                <a:ext cx="446489" cy="48018"/>
              </a:xfrm>
              <a:custGeom>
                <a:avLst/>
                <a:gdLst/>
                <a:ahLst/>
                <a:cxnLst/>
                <a:rect l="l" t="t" r="r" b="b"/>
                <a:pathLst>
                  <a:path w="25059" h="2695" extrusionOk="0">
                    <a:moveTo>
                      <a:pt x="1349" y="1"/>
                    </a:moveTo>
                    <a:cubicBezTo>
                      <a:pt x="586" y="1"/>
                      <a:pt x="1" y="647"/>
                      <a:pt x="1" y="1350"/>
                    </a:cubicBezTo>
                    <a:cubicBezTo>
                      <a:pt x="1" y="2109"/>
                      <a:pt x="586" y="2694"/>
                      <a:pt x="1349" y="2694"/>
                    </a:cubicBezTo>
                    <a:lnTo>
                      <a:pt x="23715" y="2694"/>
                    </a:lnTo>
                    <a:cubicBezTo>
                      <a:pt x="24474" y="2694"/>
                      <a:pt x="25059" y="2109"/>
                      <a:pt x="25059" y="1350"/>
                    </a:cubicBezTo>
                    <a:cubicBezTo>
                      <a:pt x="25059" y="647"/>
                      <a:pt x="24474" y="1"/>
                      <a:pt x="237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58"/>
              <p:cNvSpPr/>
              <p:nvPr/>
            </p:nvSpPr>
            <p:spPr>
              <a:xfrm>
                <a:off x="1487419" y="3157776"/>
                <a:ext cx="447593" cy="47003"/>
              </a:xfrm>
              <a:custGeom>
                <a:avLst/>
                <a:gdLst/>
                <a:ahLst/>
                <a:cxnLst/>
                <a:rect l="l" t="t" r="r" b="b"/>
                <a:pathLst>
                  <a:path w="25121" h="2638" extrusionOk="0">
                    <a:moveTo>
                      <a:pt x="1350" y="1"/>
                    </a:moveTo>
                    <a:cubicBezTo>
                      <a:pt x="586" y="1"/>
                      <a:pt x="1" y="586"/>
                      <a:pt x="1" y="1350"/>
                    </a:cubicBezTo>
                    <a:cubicBezTo>
                      <a:pt x="1" y="2052"/>
                      <a:pt x="586" y="2638"/>
                      <a:pt x="1350" y="2638"/>
                    </a:cubicBezTo>
                    <a:lnTo>
                      <a:pt x="23771" y="2638"/>
                    </a:lnTo>
                    <a:cubicBezTo>
                      <a:pt x="24535" y="2638"/>
                      <a:pt x="25120" y="2052"/>
                      <a:pt x="25120" y="1350"/>
                    </a:cubicBezTo>
                    <a:cubicBezTo>
                      <a:pt x="25120" y="586"/>
                      <a:pt x="24535" y="1"/>
                      <a:pt x="23771" y="1"/>
                    </a:cubicBezTo>
                    <a:close/>
                  </a:path>
                </a:pathLst>
              </a:custGeom>
              <a:solidFill>
                <a:srgbClr val="5B72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58"/>
              <p:cNvSpPr/>
              <p:nvPr/>
            </p:nvSpPr>
            <p:spPr>
              <a:xfrm>
                <a:off x="1063847" y="3081651"/>
                <a:ext cx="1001468" cy="128304"/>
              </a:xfrm>
              <a:custGeom>
                <a:avLst/>
                <a:gdLst/>
                <a:ahLst/>
                <a:cxnLst/>
                <a:rect l="l" t="t" r="r" b="b"/>
                <a:pathLst>
                  <a:path w="56207" h="7201" extrusionOk="0">
                    <a:moveTo>
                      <a:pt x="3630" y="1"/>
                    </a:moveTo>
                    <a:cubicBezTo>
                      <a:pt x="1640" y="1"/>
                      <a:pt x="0" y="1579"/>
                      <a:pt x="0" y="3570"/>
                    </a:cubicBezTo>
                    <a:cubicBezTo>
                      <a:pt x="0" y="5561"/>
                      <a:pt x="1640" y="7200"/>
                      <a:pt x="3630" y="7200"/>
                    </a:cubicBezTo>
                    <a:lnTo>
                      <a:pt x="52637" y="7200"/>
                    </a:lnTo>
                    <a:cubicBezTo>
                      <a:pt x="54628" y="7200"/>
                      <a:pt x="56206" y="5561"/>
                      <a:pt x="56206" y="3570"/>
                    </a:cubicBezTo>
                    <a:cubicBezTo>
                      <a:pt x="56206" y="1579"/>
                      <a:pt x="54628" y="1"/>
                      <a:pt x="526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58"/>
              <p:cNvSpPr/>
              <p:nvPr/>
            </p:nvSpPr>
            <p:spPr>
              <a:xfrm>
                <a:off x="3291330" y="4419166"/>
                <a:ext cx="124117" cy="93898"/>
              </a:xfrm>
              <a:custGeom>
                <a:avLst/>
                <a:gdLst/>
                <a:ahLst/>
                <a:cxnLst/>
                <a:rect l="l" t="t" r="r" b="b"/>
                <a:pathLst>
                  <a:path w="6966" h="5270" extrusionOk="0">
                    <a:moveTo>
                      <a:pt x="2633" y="0"/>
                    </a:moveTo>
                    <a:lnTo>
                      <a:pt x="2633" y="0"/>
                    </a:lnTo>
                    <a:cubicBezTo>
                      <a:pt x="2633" y="1"/>
                      <a:pt x="2693" y="2811"/>
                      <a:pt x="2225" y="3279"/>
                    </a:cubicBezTo>
                    <a:cubicBezTo>
                      <a:pt x="1757" y="3747"/>
                      <a:pt x="0" y="4975"/>
                      <a:pt x="0" y="4975"/>
                    </a:cubicBezTo>
                    <a:lnTo>
                      <a:pt x="6614" y="5270"/>
                    </a:lnTo>
                    <a:lnTo>
                      <a:pt x="6965" y="586"/>
                    </a:lnTo>
                    <a:lnTo>
                      <a:pt x="2633" y="0"/>
                    </a:lnTo>
                    <a:close/>
                  </a:path>
                </a:pathLst>
              </a:custGeom>
              <a:solidFill>
                <a:srgbClr val="FFCB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58"/>
              <p:cNvSpPr/>
              <p:nvPr/>
            </p:nvSpPr>
            <p:spPr>
              <a:xfrm>
                <a:off x="3183824" y="4493189"/>
                <a:ext cx="244118" cy="79894"/>
              </a:xfrm>
              <a:custGeom>
                <a:avLst/>
                <a:gdLst/>
                <a:ahLst/>
                <a:cxnLst/>
                <a:rect l="l" t="t" r="r" b="b"/>
                <a:pathLst>
                  <a:path w="13701" h="4484" extrusionOk="0">
                    <a:moveTo>
                      <a:pt x="7143" y="1"/>
                    </a:moveTo>
                    <a:cubicBezTo>
                      <a:pt x="4277" y="62"/>
                      <a:pt x="586" y="882"/>
                      <a:pt x="179" y="2694"/>
                    </a:cubicBezTo>
                    <a:cubicBezTo>
                      <a:pt x="179" y="2989"/>
                      <a:pt x="1" y="4043"/>
                      <a:pt x="1991" y="4160"/>
                    </a:cubicBezTo>
                    <a:cubicBezTo>
                      <a:pt x="3364" y="4280"/>
                      <a:pt x="7996" y="4484"/>
                      <a:pt x="10872" y="4484"/>
                    </a:cubicBezTo>
                    <a:cubicBezTo>
                      <a:pt x="12167" y="4484"/>
                      <a:pt x="13106" y="4443"/>
                      <a:pt x="13232" y="4334"/>
                    </a:cubicBezTo>
                    <a:cubicBezTo>
                      <a:pt x="13701" y="3982"/>
                      <a:pt x="13293" y="352"/>
                      <a:pt x="12764" y="118"/>
                    </a:cubicBezTo>
                    <a:cubicBezTo>
                      <a:pt x="12764" y="118"/>
                      <a:pt x="11954" y="684"/>
                      <a:pt x="10379" y="684"/>
                    </a:cubicBezTo>
                    <a:cubicBezTo>
                      <a:pt x="9524" y="684"/>
                      <a:pt x="8443" y="517"/>
                      <a:pt x="7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58"/>
              <p:cNvSpPr/>
              <p:nvPr/>
            </p:nvSpPr>
            <p:spPr>
              <a:xfrm>
                <a:off x="3637707" y="4419166"/>
                <a:ext cx="118932" cy="93898"/>
              </a:xfrm>
              <a:custGeom>
                <a:avLst/>
                <a:gdLst/>
                <a:ahLst/>
                <a:cxnLst/>
                <a:rect l="l" t="t" r="r" b="b"/>
                <a:pathLst>
                  <a:path w="6675" h="5270" extrusionOk="0">
                    <a:moveTo>
                      <a:pt x="1757" y="0"/>
                    </a:moveTo>
                    <a:cubicBezTo>
                      <a:pt x="1757" y="1"/>
                      <a:pt x="2750" y="2811"/>
                      <a:pt x="2281" y="3279"/>
                    </a:cubicBezTo>
                    <a:cubicBezTo>
                      <a:pt x="1813" y="3747"/>
                      <a:pt x="0" y="4975"/>
                      <a:pt x="0" y="4975"/>
                    </a:cubicBezTo>
                    <a:lnTo>
                      <a:pt x="6675" y="5270"/>
                    </a:lnTo>
                    <a:lnTo>
                      <a:pt x="6089" y="586"/>
                    </a:lnTo>
                    <a:lnTo>
                      <a:pt x="1757" y="0"/>
                    </a:lnTo>
                    <a:close/>
                  </a:path>
                </a:pathLst>
              </a:custGeom>
              <a:solidFill>
                <a:srgbClr val="FFCB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58"/>
              <p:cNvSpPr/>
              <p:nvPr/>
            </p:nvSpPr>
            <p:spPr>
              <a:xfrm>
                <a:off x="3514591" y="4493189"/>
                <a:ext cx="257641" cy="75724"/>
              </a:xfrm>
              <a:custGeom>
                <a:avLst/>
                <a:gdLst/>
                <a:ahLst/>
                <a:cxnLst/>
                <a:rect l="l" t="t" r="r" b="b"/>
                <a:pathLst>
                  <a:path w="14460" h="4250" extrusionOk="0">
                    <a:moveTo>
                      <a:pt x="7902" y="1"/>
                    </a:moveTo>
                    <a:cubicBezTo>
                      <a:pt x="5036" y="62"/>
                      <a:pt x="586" y="1289"/>
                      <a:pt x="174" y="3106"/>
                    </a:cubicBezTo>
                    <a:cubicBezTo>
                      <a:pt x="174" y="3397"/>
                      <a:pt x="1" y="3809"/>
                      <a:pt x="1991" y="3926"/>
                    </a:cubicBezTo>
                    <a:cubicBezTo>
                      <a:pt x="3364" y="4046"/>
                      <a:pt x="8357" y="4250"/>
                      <a:pt x="11457" y="4250"/>
                    </a:cubicBezTo>
                    <a:cubicBezTo>
                      <a:pt x="12852" y="4250"/>
                      <a:pt x="13865" y="4208"/>
                      <a:pt x="13991" y="4099"/>
                    </a:cubicBezTo>
                    <a:cubicBezTo>
                      <a:pt x="14459" y="3748"/>
                      <a:pt x="14052" y="352"/>
                      <a:pt x="13523" y="118"/>
                    </a:cubicBezTo>
                    <a:cubicBezTo>
                      <a:pt x="13523" y="118"/>
                      <a:pt x="12713" y="684"/>
                      <a:pt x="11138" y="684"/>
                    </a:cubicBezTo>
                    <a:cubicBezTo>
                      <a:pt x="10283" y="684"/>
                      <a:pt x="9202" y="517"/>
                      <a:pt x="79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58"/>
              <p:cNvSpPr/>
              <p:nvPr/>
            </p:nvSpPr>
            <p:spPr>
              <a:xfrm>
                <a:off x="2958478" y="2973165"/>
                <a:ext cx="439237" cy="272679"/>
              </a:xfrm>
              <a:custGeom>
                <a:avLst/>
                <a:gdLst/>
                <a:ahLst/>
                <a:cxnLst/>
                <a:rect l="l" t="t" r="r" b="b"/>
                <a:pathLst>
                  <a:path w="24652" h="15304" extrusionOk="0">
                    <a:moveTo>
                      <a:pt x="2225" y="0"/>
                    </a:moveTo>
                    <a:lnTo>
                      <a:pt x="0" y="1874"/>
                    </a:lnTo>
                    <a:cubicBezTo>
                      <a:pt x="0" y="1874"/>
                      <a:pt x="8024" y="11358"/>
                      <a:pt x="10131" y="13232"/>
                    </a:cubicBezTo>
                    <a:cubicBezTo>
                      <a:pt x="11082" y="14077"/>
                      <a:pt x="12319" y="15304"/>
                      <a:pt x="14090" y="15304"/>
                    </a:cubicBezTo>
                    <a:cubicBezTo>
                      <a:pt x="16243" y="15304"/>
                      <a:pt x="19186" y="13489"/>
                      <a:pt x="23363" y="6965"/>
                    </a:cubicBezTo>
                    <a:cubicBezTo>
                      <a:pt x="24651" y="4857"/>
                      <a:pt x="19031" y="2749"/>
                      <a:pt x="19031" y="2749"/>
                    </a:cubicBezTo>
                    <a:cubicBezTo>
                      <a:pt x="19031" y="2749"/>
                      <a:pt x="14745" y="8642"/>
                      <a:pt x="12835" y="8642"/>
                    </a:cubicBezTo>
                    <a:cubicBezTo>
                      <a:pt x="12749" y="8642"/>
                      <a:pt x="12667" y="8630"/>
                      <a:pt x="12590" y="8604"/>
                    </a:cubicBezTo>
                    <a:cubicBezTo>
                      <a:pt x="10834" y="8019"/>
                      <a:pt x="2225" y="0"/>
                      <a:pt x="2225" y="0"/>
                    </a:cubicBezTo>
                    <a:close/>
                  </a:path>
                </a:pathLst>
              </a:custGeom>
              <a:solidFill>
                <a:srgbClr val="FFCB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58"/>
              <p:cNvSpPr/>
              <p:nvPr/>
            </p:nvSpPr>
            <p:spPr>
              <a:xfrm>
                <a:off x="2978329" y="3001285"/>
                <a:ext cx="437081" cy="269864"/>
              </a:xfrm>
              <a:custGeom>
                <a:avLst/>
                <a:gdLst/>
                <a:ahLst/>
                <a:cxnLst/>
                <a:rect l="l" t="t" r="r" b="b"/>
                <a:pathLst>
                  <a:path w="24531" h="15146" extrusionOk="0">
                    <a:moveTo>
                      <a:pt x="2811" y="0"/>
                    </a:moveTo>
                    <a:cubicBezTo>
                      <a:pt x="1814" y="413"/>
                      <a:pt x="469" y="2520"/>
                      <a:pt x="1" y="3513"/>
                    </a:cubicBezTo>
                    <a:cubicBezTo>
                      <a:pt x="2460" y="6441"/>
                      <a:pt x="7027" y="11242"/>
                      <a:pt x="8488" y="12591"/>
                    </a:cubicBezTo>
                    <a:cubicBezTo>
                      <a:pt x="9526" y="13513"/>
                      <a:pt x="11260" y="15146"/>
                      <a:pt x="13662" y="15146"/>
                    </a:cubicBezTo>
                    <a:cubicBezTo>
                      <a:pt x="16138" y="15146"/>
                      <a:pt x="19323" y="13411"/>
                      <a:pt x="23186" y="7377"/>
                    </a:cubicBezTo>
                    <a:cubicBezTo>
                      <a:pt x="24530" y="5331"/>
                      <a:pt x="17565" y="764"/>
                      <a:pt x="17565" y="764"/>
                    </a:cubicBezTo>
                    <a:cubicBezTo>
                      <a:pt x="17565" y="764"/>
                      <a:pt x="13581" y="7062"/>
                      <a:pt x="11705" y="7062"/>
                    </a:cubicBezTo>
                    <a:cubicBezTo>
                      <a:pt x="11625" y="7062"/>
                      <a:pt x="11548" y="7050"/>
                      <a:pt x="11476" y="7026"/>
                    </a:cubicBezTo>
                    <a:cubicBezTo>
                      <a:pt x="10244" y="6619"/>
                      <a:pt x="5444" y="2403"/>
                      <a:pt x="28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58"/>
              <p:cNvSpPr/>
              <p:nvPr/>
            </p:nvSpPr>
            <p:spPr>
              <a:xfrm>
                <a:off x="2880268" y="2882981"/>
                <a:ext cx="131458" cy="138816"/>
              </a:xfrm>
              <a:custGeom>
                <a:avLst/>
                <a:gdLst/>
                <a:ahLst/>
                <a:cxnLst/>
                <a:rect l="l" t="t" r="r" b="b"/>
                <a:pathLst>
                  <a:path w="7378" h="7791" extrusionOk="0">
                    <a:moveTo>
                      <a:pt x="579" y="1"/>
                    </a:moveTo>
                    <a:cubicBezTo>
                      <a:pt x="535" y="1"/>
                      <a:pt x="498" y="9"/>
                      <a:pt x="469" y="26"/>
                    </a:cubicBezTo>
                    <a:cubicBezTo>
                      <a:pt x="0" y="260"/>
                      <a:pt x="586" y="963"/>
                      <a:pt x="1228" y="1370"/>
                    </a:cubicBezTo>
                    <a:cubicBezTo>
                      <a:pt x="1874" y="1839"/>
                      <a:pt x="2516" y="2424"/>
                      <a:pt x="2516" y="2424"/>
                    </a:cubicBezTo>
                    <a:cubicBezTo>
                      <a:pt x="2516" y="2424"/>
                      <a:pt x="1874" y="2602"/>
                      <a:pt x="1991" y="3244"/>
                    </a:cubicBezTo>
                    <a:cubicBezTo>
                      <a:pt x="1579" y="3361"/>
                      <a:pt x="1406" y="3773"/>
                      <a:pt x="1640" y="4180"/>
                    </a:cubicBezTo>
                    <a:cubicBezTo>
                      <a:pt x="1289" y="4415"/>
                      <a:pt x="1228" y="4883"/>
                      <a:pt x="1462" y="5234"/>
                    </a:cubicBezTo>
                    <a:cubicBezTo>
                      <a:pt x="1678" y="5507"/>
                      <a:pt x="2247" y="6128"/>
                      <a:pt x="2653" y="6128"/>
                    </a:cubicBezTo>
                    <a:cubicBezTo>
                      <a:pt x="2687" y="6128"/>
                      <a:pt x="2719" y="6124"/>
                      <a:pt x="2750" y="6115"/>
                    </a:cubicBezTo>
                    <a:cubicBezTo>
                      <a:pt x="3218" y="6583"/>
                      <a:pt x="4216" y="7459"/>
                      <a:pt x="5092" y="7754"/>
                    </a:cubicBezTo>
                    <a:cubicBezTo>
                      <a:pt x="5153" y="7779"/>
                      <a:pt x="5217" y="7790"/>
                      <a:pt x="5283" y="7790"/>
                    </a:cubicBezTo>
                    <a:cubicBezTo>
                      <a:pt x="6162" y="7790"/>
                      <a:pt x="7377" y="5764"/>
                      <a:pt x="7377" y="5764"/>
                    </a:cubicBezTo>
                    <a:cubicBezTo>
                      <a:pt x="7377" y="5764"/>
                      <a:pt x="6675" y="5000"/>
                      <a:pt x="6380" y="4063"/>
                    </a:cubicBezTo>
                    <a:cubicBezTo>
                      <a:pt x="6029" y="3070"/>
                      <a:pt x="6089" y="2251"/>
                      <a:pt x="5738" y="1956"/>
                    </a:cubicBezTo>
                    <a:cubicBezTo>
                      <a:pt x="5635" y="1871"/>
                      <a:pt x="5473" y="1835"/>
                      <a:pt x="5289" y="1835"/>
                    </a:cubicBezTo>
                    <a:cubicBezTo>
                      <a:pt x="4845" y="1835"/>
                      <a:pt x="4281" y="2042"/>
                      <a:pt x="4155" y="2251"/>
                    </a:cubicBezTo>
                    <a:cubicBezTo>
                      <a:pt x="2799" y="1325"/>
                      <a:pt x="1138" y="1"/>
                      <a:pt x="579" y="1"/>
                    </a:cubicBezTo>
                    <a:close/>
                  </a:path>
                </a:pathLst>
              </a:custGeom>
              <a:solidFill>
                <a:srgbClr val="FFCB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58"/>
              <p:cNvSpPr/>
              <p:nvPr/>
            </p:nvSpPr>
            <p:spPr>
              <a:xfrm>
                <a:off x="3669996" y="3056614"/>
                <a:ext cx="200304" cy="316065"/>
              </a:xfrm>
              <a:custGeom>
                <a:avLst/>
                <a:gdLst/>
                <a:ahLst/>
                <a:cxnLst/>
                <a:rect l="l" t="t" r="r" b="b"/>
                <a:pathLst>
                  <a:path w="11242" h="17739" extrusionOk="0">
                    <a:moveTo>
                      <a:pt x="1" y="1"/>
                    </a:moveTo>
                    <a:lnTo>
                      <a:pt x="2521" y="17739"/>
                    </a:lnTo>
                    <a:cubicBezTo>
                      <a:pt x="2521" y="17739"/>
                      <a:pt x="11242" y="17331"/>
                      <a:pt x="10952" y="13467"/>
                    </a:cubicBezTo>
                    <a:cubicBezTo>
                      <a:pt x="10600" y="9542"/>
                      <a:pt x="9720" y="5092"/>
                      <a:pt x="9720" y="509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58"/>
              <p:cNvSpPr/>
              <p:nvPr/>
            </p:nvSpPr>
            <p:spPr>
              <a:xfrm>
                <a:off x="3321534" y="3497897"/>
                <a:ext cx="443406" cy="943045"/>
              </a:xfrm>
              <a:custGeom>
                <a:avLst/>
                <a:gdLst/>
                <a:ahLst/>
                <a:cxnLst/>
                <a:rect l="l" t="t" r="r" b="b"/>
                <a:pathLst>
                  <a:path w="24886" h="52928" extrusionOk="0">
                    <a:moveTo>
                      <a:pt x="3280" y="0"/>
                    </a:moveTo>
                    <a:cubicBezTo>
                      <a:pt x="3280" y="0"/>
                      <a:pt x="703" y="15574"/>
                      <a:pt x="469" y="21663"/>
                    </a:cubicBezTo>
                    <a:cubicBezTo>
                      <a:pt x="179" y="27813"/>
                      <a:pt x="1" y="52286"/>
                      <a:pt x="1" y="52286"/>
                    </a:cubicBezTo>
                    <a:cubicBezTo>
                      <a:pt x="1" y="52286"/>
                      <a:pt x="2521" y="52928"/>
                      <a:pt x="6558" y="52928"/>
                    </a:cubicBezTo>
                    <a:cubicBezTo>
                      <a:pt x="6558" y="52169"/>
                      <a:pt x="9195" y="35012"/>
                      <a:pt x="8900" y="29803"/>
                    </a:cubicBezTo>
                    <a:cubicBezTo>
                      <a:pt x="8727" y="27579"/>
                      <a:pt x="12998" y="11419"/>
                      <a:pt x="12998" y="11419"/>
                    </a:cubicBezTo>
                    <a:cubicBezTo>
                      <a:pt x="12998" y="11419"/>
                      <a:pt x="14052" y="23302"/>
                      <a:pt x="15223" y="30211"/>
                    </a:cubicBezTo>
                    <a:cubicBezTo>
                      <a:pt x="16338" y="37063"/>
                      <a:pt x="18502" y="52928"/>
                      <a:pt x="18502" y="52928"/>
                    </a:cubicBezTo>
                    <a:lnTo>
                      <a:pt x="24652" y="52928"/>
                    </a:lnTo>
                    <a:cubicBezTo>
                      <a:pt x="24652" y="52928"/>
                      <a:pt x="24357" y="43621"/>
                      <a:pt x="24652" y="39930"/>
                    </a:cubicBezTo>
                    <a:cubicBezTo>
                      <a:pt x="24886" y="36300"/>
                      <a:pt x="22895" y="27049"/>
                      <a:pt x="23420" y="19499"/>
                    </a:cubicBezTo>
                    <a:cubicBezTo>
                      <a:pt x="23949" y="12005"/>
                      <a:pt x="24591" y="0"/>
                      <a:pt x="245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58"/>
              <p:cNvSpPr/>
              <p:nvPr/>
            </p:nvSpPr>
            <p:spPr>
              <a:xfrm>
                <a:off x="3381052" y="3528190"/>
                <a:ext cx="27136" cy="111591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6263" extrusionOk="0">
                    <a:moveTo>
                      <a:pt x="174" y="1"/>
                    </a:moveTo>
                    <a:cubicBezTo>
                      <a:pt x="174" y="1"/>
                      <a:pt x="0" y="3687"/>
                      <a:pt x="1288" y="6263"/>
                    </a:cubicBezTo>
                    <a:lnTo>
                      <a:pt x="1523" y="6146"/>
                    </a:lnTo>
                    <a:cubicBezTo>
                      <a:pt x="235" y="3630"/>
                      <a:pt x="408" y="1"/>
                      <a:pt x="408" y="1"/>
                    </a:cubicBezTo>
                    <a:close/>
                  </a:path>
                </a:pathLst>
              </a:custGeom>
              <a:solidFill>
                <a:srgbClr val="5B4B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58"/>
              <p:cNvSpPr/>
              <p:nvPr/>
            </p:nvSpPr>
            <p:spPr>
              <a:xfrm>
                <a:off x="3450922" y="2654873"/>
                <a:ext cx="183609" cy="257035"/>
              </a:xfrm>
              <a:custGeom>
                <a:avLst/>
                <a:gdLst/>
                <a:ahLst/>
                <a:cxnLst/>
                <a:rect l="l" t="t" r="r" b="b"/>
                <a:pathLst>
                  <a:path w="10305" h="14426" extrusionOk="0">
                    <a:moveTo>
                      <a:pt x="3169" y="1"/>
                    </a:moveTo>
                    <a:cubicBezTo>
                      <a:pt x="1436" y="1"/>
                      <a:pt x="0" y="5587"/>
                      <a:pt x="61" y="7558"/>
                    </a:cubicBezTo>
                    <a:cubicBezTo>
                      <a:pt x="117" y="9548"/>
                      <a:pt x="178" y="10775"/>
                      <a:pt x="585" y="11127"/>
                    </a:cubicBezTo>
                    <a:cubicBezTo>
                      <a:pt x="793" y="11303"/>
                      <a:pt x="1133" y="11347"/>
                      <a:pt x="1435" y="11347"/>
                    </a:cubicBezTo>
                    <a:cubicBezTo>
                      <a:pt x="1733" y="11347"/>
                      <a:pt x="1993" y="11305"/>
                      <a:pt x="2051" y="11305"/>
                    </a:cubicBezTo>
                    <a:cubicBezTo>
                      <a:pt x="2225" y="11361"/>
                      <a:pt x="1817" y="14349"/>
                      <a:pt x="1817" y="14349"/>
                    </a:cubicBezTo>
                    <a:cubicBezTo>
                      <a:pt x="1817" y="14349"/>
                      <a:pt x="4168" y="14426"/>
                      <a:pt x="6347" y="14426"/>
                    </a:cubicBezTo>
                    <a:cubicBezTo>
                      <a:pt x="7981" y="14426"/>
                      <a:pt x="9519" y="14383"/>
                      <a:pt x="9897" y="14232"/>
                    </a:cubicBezTo>
                    <a:cubicBezTo>
                      <a:pt x="9897" y="14232"/>
                      <a:pt x="8782" y="10134"/>
                      <a:pt x="9133" y="8963"/>
                    </a:cubicBezTo>
                    <a:cubicBezTo>
                      <a:pt x="9484" y="7792"/>
                      <a:pt x="10304" y="3047"/>
                      <a:pt x="8257" y="1876"/>
                    </a:cubicBezTo>
                    <a:cubicBezTo>
                      <a:pt x="6267" y="649"/>
                      <a:pt x="4918" y="120"/>
                      <a:pt x="3222" y="3"/>
                    </a:cubicBezTo>
                    <a:cubicBezTo>
                      <a:pt x="3204" y="1"/>
                      <a:pt x="3186" y="1"/>
                      <a:pt x="3169" y="1"/>
                    </a:cubicBezTo>
                    <a:close/>
                  </a:path>
                </a:pathLst>
              </a:custGeom>
              <a:solidFill>
                <a:srgbClr val="FFCB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58"/>
              <p:cNvSpPr/>
              <p:nvPr/>
            </p:nvSpPr>
            <p:spPr>
              <a:xfrm>
                <a:off x="3412343" y="2578534"/>
                <a:ext cx="269169" cy="275263"/>
              </a:xfrm>
              <a:custGeom>
                <a:avLst/>
                <a:gdLst/>
                <a:ahLst/>
                <a:cxnLst/>
                <a:rect l="l" t="t" r="r" b="b"/>
                <a:pathLst>
                  <a:path w="15107" h="15449" extrusionOk="0">
                    <a:moveTo>
                      <a:pt x="8189" y="1"/>
                    </a:moveTo>
                    <a:cubicBezTo>
                      <a:pt x="7758" y="1"/>
                      <a:pt x="7384" y="95"/>
                      <a:pt x="7144" y="305"/>
                    </a:cubicBezTo>
                    <a:cubicBezTo>
                      <a:pt x="6407" y="950"/>
                      <a:pt x="6250" y="1487"/>
                      <a:pt x="5419" y="1487"/>
                    </a:cubicBezTo>
                    <a:cubicBezTo>
                      <a:pt x="5194" y="1487"/>
                      <a:pt x="4918" y="1447"/>
                      <a:pt x="4568" y="1359"/>
                    </a:cubicBezTo>
                    <a:cubicBezTo>
                      <a:pt x="4348" y="1305"/>
                      <a:pt x="4124" y="1278"/>
                      <a:pt x="3899" y="1278"/>
                    </a:cubicBezTo>
                    <a:cubicBezTo>
                      <a:pt x="2450" y="1278"/>
                      <a:pt x="984" y="2374"/>
                      <a:pt x="525" y="3996"/>
                    </a:cubicBezTo>
                    <a:cubicBezTo>
                      <a:pt x="1" y="5870"/>
                      <a:pt x="1523" y="6863"/>
                      <a:pt x="2165" y="7214"/>
                    </a:cubicBezTo>
                    <a:cubicBezTo>
                      <a:pt x="2694" y="7565"/>
                      <a:pt x="2694" y="7565"/>
                      <a:pt x="2867" y="8151"/>
                    </a:cubicBezTo>
                    <a:cubicBezTo>
                      <a:pt x="3045" y="8680"/>
                      <a:pt x="3219" y="9205"/>
                      <a:pt x="3570" y="9556"/>
                    </a:cubicBezTo>
                    <a:cubicBezTo>
                      <a:pt x="3921" y="9968"/>
                      <a:pt x="3453" y="11256"/>
                      <a:pt x="3453" y="11256"/>
                    </a:cubicBezTo>
                    <a:lnTo>
                      <a:pt x="3865" y="11373"/>
                    </a:lnTo>
                    <a:cubicBezTo>
                      <a:pt x="3865" y="11373"/>
                      <a:pt x="3921" y="11139"/>
                      <a:pt x="4038" y="10788"/>
                    </a:cubicBezTo>
                    <a:cubicBezTo>
                      <a:pt x="4145" y="10411"/>
                      <a:pt x="4351" y="9595"/>
                      <a:pt x="5012" y="9595"/>
                    </a:cubicBezTo>
                    <a:cubicBezTo>
                      <a:pt x="5074" y="9595"/>
                      <a:pt x="5139" y="9602"/>
                      <a:pt x="5209" y="9617"/>
                    </a:cubicBezTo>
                    <a:cubicBezTo>
                      <a:pt x="5973" y="9790"/>
                      <a:pt x="6029" y="10844"/>
                      <a:pt x="5621" y="11781"/>
                    </a:cubicBezTo>
                    <a:cubicBezTo>
                      <a:pt x="5209" y="12717"/>
                      <a:pt x="4919" y="13598"/>
                      <a:pt x="6497" y="14652"/>
                    </a:cubicBezTo>
                    <a:cubicBezTo>
                      <a:pt x="7473" y="15327"/>
                      <a:pt x="8882" y="15449"/>
                      <a:pt x="9768" y="15449"/>
                    </a:cubicBezTo>
                    <a:cubicBezTo>
                      <a:pt x="10264" y="15449"/>
                      <a:pt x="10596" y="15411"/>
                      <a:pt x="10596" y="15411"/>
                    </a:cubicBezTo>
                    <a:cubicBezTo>
                      <a:pt x="12703" y="15237"/>
                      <a:pt x="13172" y="13186"/>
                      <a:pt x="13055" y="12366"/>
                    </a:cubicBezTo>
                    <a:cubicBezTo>
                      <a:pt x="12881" y="11490"/>
                      <a:pt x="12820" y="10788"/>
                      <a:pt x="13935" y="8619"/>
                    </a:cubicBezTo>
                    <a:cubicBezTo>
                      <a:pt x="15106" y="6511"/>
                      <a:pt x="13991" y="5106"/>
                      <a:pt x="13172" y="4699"/>
                    </a:cubicBezTo>
                    <a:cubicBezTo>
                      <a:pt x="12296" y="4287"/>
                      <a:pt x="11827" y="3411"/>
                      <a:pt x="11476" y="1888"/>
                    </a:cubicBezTo>
                    <a:cubicBezTo>
                      <a:pt x="11170" y="798"/>
                      <a:pt x="9441" y="1"/>
                      <a:pt x="8189" y="1"/>
                    </a:cubicBezTo>
                    <a:close/>
                  </a:path>
                </a:pathLst>
              </a:custGeom>
              <a:solidFill>
                <a:srgbClr val="502C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58"/>
              <p:cNvSpPr/>
              <p:nvPr/>
            </p:nvSpPr>
            <p:spPr>
              <a:xfrm>
                <a:off x="3206776" y="2898306"/>
                <a:ext cx="636352" cy="1056596"/>
              </a:xfrm>
              <a:custGeom>
                <a:avLst/>
                <a:gdLst/>
                <a:ahLst/>
                <a:cxnLst/>
                <a:rect l="l" t="t" r="r" b="b"/>
                <a:pathLst>
                  <a:path w="35715" h="59301" extrusionOk="0">
                    <a:moveTo>
                      <a:pt x="21151" y="1"/>
                    </a:moveTo>
                    <a:cubicBezTo>
                      <a:pt x="20335" y="1"/>
                      <a:pt x="19507" y="33"/>
                      <a:pt x="18680" y="103"/>
                    </a:cubicBezTo>
                    <a:cubicBezTo>
                      <a:pt x="16043" y="337"/>
                      <a:pt x="13818" y="454"/>
                      <a:pt x="12179" y="571"/>
                    </a:cubicBezTo>
                    <a:cubicBezTo>
                      <a:pt x="11476" y="627"/>
                      <a:pt x="11593" y="627"/>
                      <a:pt x="11125" y="627"/>
                    </a:cubicBezTo>
                    <a:cubicBezTo>
                      <a:pt x="9312" y="627"/>
                      <a:pt x="3223" y="8299"/>
                      <a:pt x="235" y="12103"/>
                    </a:cubicBezTo>
                    <a:cubicBezTo>
                      <a:pt x="1" y="15381"/>
                      <a:pt x="5270" y="17372"/>
                      <a:pt x="6268" y="17550"/>
                    </a:cubicBezTo>
                    <a:cubicBezTo>
                      <a:pt x="8679" y="16082"/>
                      <a:pt x="9258" y="14802"/>
                      <a:pt x="9353" y="14802"/>
                    </a:cubicBezTo>
                    <a:cubicBezTo>
                      <a:pt x="9364" y="14802"/>
                      <a:pt x="9368" y="14820"/>
                      <a:pt x="9368" y="14857"/>
                    </a:cubicBezTo>
                    <a:cubicBezTo>
                      <a:pt x="9546" y="23227"/>
                      <a:pt x="4628" y="53733"/>
                      <a:pt x="3396" y="57245"/>
                    </a:cubicBezTo>
                    <a:cubicBezTo>
                      <a:pt x="6299" y="58802"/>
                      <a:pt x="10999" y="59300"/>
                      <a:pt x="15831" y="59300"/>
                    </a:cubicBezTo>
                    <a:cubicBezTo>
                      <a:pt x="24451" y="59300"/>
                      <a:pt x="33490" y="57714"/>
                      <a:pt x="33490" y="57714"/>
                    </a:cubicBezTo>
                    <a:cubicBezTo>
                      <a:pt x="33490" y="57714"/>
                      <a:pt x="30328" y="16318"/>
                      <a:pt x="30328" y="15264"/>
                    </a:cubicBezTo>
                    <a:cubicBezTo>
                      <a:pt x="33841" y="15264"/>
                      <a:pt x="35715" y="13976"/>
                      <a:pt x="35715" y="13976"/>
                    </a:cubicBezTo>
                    <a:cubicBezTo>
                      <a:pt x="35715" y="13976"/>
                      <a:pt x="33434" y="3850"/>
                      <a:pt x="32319" y="2501"/>
                    </a:cubicBezTo>
                    <a:cubicBezTo>
                      <a:pt x="31356" y="1383"/>
                      <a:pt x="26509" y="1"/>
                      <a:pt x="211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58"/>
              <p:cNvSpPr/>
              <p:nvPr/>
            </p:nvSpPr>
            <p:spPr>
              <a:xfrm>
                <a:off x="1539594" y="3654388"/>
                <a:ext cx="1357230" cy="1111046"/>
              </a:xfrm>
              <a:custGeom>
                <a:avLst/>
                <a:gdLst/>
                <a:ahLst/>
                <a:cxnLst/>
                <a:rect l="l" t="t" r="r" b="b"/>
                <a:pathLst>
                  <a:path w="76174" h="62357" extrusionOk="0">
                    <a:moveTo>
                      <a:pt x="36712" y="28923"/>
                    </a:moveTo>
                    <a:cubicBezTo>
                      <a:pt x="36885" y="29392"/>
                      <a:pt x="37120" y="29860"/>
                      <a:pt x="37415" y="30272"/>
                    </a:cubicBezTo>
                    <a:lnTo>
                      <a:pt x="37063" y="30623"/>
                    </a:lnTo>
                    <a:cubicBezTo>
                      <a:pt x="36829" y="30506"/>
                      <a:pt x="36595" y="30389"/>
                      <a:pt x="36417" y="30272"/>
                    </a:cubicBezTo>
                    <a:cubicBezTo>
                      <a:pt x="36534" y="29860"/>
                      <a:pt x="36651" y="29392"/>
                      <a:pt x="36712" y="28923"/>
                    </a:cubicBezTo>
                    <a:close/>
                    <a:moveTo>
                      <a:pt x="37588" y="30562"/>
                    </a:moveTo>
                    <a:cubicBezTo>
                      <a:pt x="37705" y="30680"/>
                      <a:pt x="37822" y="30858"/>
                      <a:pt x="37939" y="30975"/>
                    </a:cubicBezTo>
                    <a:cubicBezTo>
                      <a:pt x="37988" y="31047"/>
                      <a:pt x="37976" y="31080"/>
                      <a:pt x="37923" y="31080"/>
                    </a:cubicBezTo>
                    <a:cubicBezTo>
                      <a:pt x="37850" y="31080"/>
                      <a:pt x="37700" y="31017"/>
                      <a:pt x="37532" y="30914"/>
                    </a:cubicBezTo>
                    <a:cubicBezTo>
                      <a:pt x="37588" y="30797"/>
                      <a:pt x="37588" y="30680"/>
                      <a:pt x="37588" y="30562"/>
                    </a:cubicBezTo>
                    <a:close/>
                    <a:moveTo>
                      <a:pt x="45143" y="29977"/>
                    </a:moveTo>
                    <a:cubicBezTo>
                      <a:pt x="44965" y="30389"/>
                      <a:pt x="44731" y="30797"/>
                      <a:pt x="44557" y="31265"/>
                    </a:cubicBezTo>
                    <a:cubicBezTo>
                      <a:pt x="44323" y="31326"/>
                      <a:pt x="44089" y="31382"/>
                      <a:pt x="43794" y="31443"/>
                    </a:cubicBezTo>
                    <a:cubicBezTo>
                      <a:pt x="43738" y="31265"/>
                      <a:pt x="43738" y="31148"/>
                      <a:pt x="43677" y="31031"/>
                    </a:cubicBezTo>
                    <a:cubicBezTo>
                      <a:pt x="44206" y="30740"/>
                      <a:pt x="44675" y="30328"/>
                      <a:pt x="45143" y="29977"/>
                    </a:cubicBezTo>
                    <a:close/>
                    <a:moveTo>
                      <a:pt x="43326" y="31209"/>
                    </a:moveTo>
                    <a:lnTo>
                      <a:pt x="43152" y="31560"/>
                    </a:lnTo>
                    <a:cubicBezTo>
                      <a:pt x="42995" y="31613"/>
                      <a:pt x="42861" y="31642"/>
                      <a:pt x="42782" y="31642"/>
                    </a:cubicBezTo>
                    <a:cubicBezTo>
                      <a:pt x="42685" y="31642"/>
                      <a:pt x="42672" y="31598"/>
                      <a:pt x="42801" y="31499"/>
                    </a:cubicBezTo>
                    <a:cubicBezTo>
                      <a:pt x="42974" y="31443"/>
                      <a:pt x="43152" y="31326"/>
                      <a:pt x="43326" y="31209"/>
                    </a:cubicBezTo>
                    <a:close/>
                    <a:moveTo>
                      <a:pt x="36183" y="31031"/>
                    </a:moveTo>
                    <a:lnTo>
                      <a:pt x="36361" y="31382"/>
                    </a:lnTo>
                    <a:cubicBezTo>
                      <a:pt x="36147" y="31596"/>
                      <a:pt x="35965" y="31746"/>
                      <a:pt x="35904" y="31746"/>
                    </a:cubicBezTo>
                    <a:cubicBezTo>
                      <a:pt x="35881" y="31746"/>
                      <a:pt x="35876" y="31725"/>
                      <a:pt x="35892" y="31677"/>
                    </a:cubicBezTo>
                    <a:cubicBezTo>
                      <a:pt x="36009" y="31443"/>
                      <a:pt x="36127" y="31265"/>
                      <a:pt x="36183" y="31031"/>
                    </a:cubicBezTo>
                    <a:close/>
                    <a:moveTo>
                      <a:pt x="44379" y="31968"/>
                    </a:moveTo>
                    <a:lnTo>
                      <a:pt x="44379" y="31968"/>
                    </a:lnTo>
                    <a:cubicBezTo>
                      <a:pt x="44323" y="32202"/>
                      <a:pt x="44262" y="32436"/>
                      <a:pt x="44262" y="32670"/>
                    </a:cubicBezTo>
                    <a:cubicBezTo>
                      <a:pt x="44235" y="32712"/>
                      <a:pt x="44211" y="32731"/>
                      <a:pt x="44188" y="32731"/>
                    </a:cubicBezTo>
                    <a:cubicBezTo>
                      <a:pt x="44115" y="32731"/>
                      <a:pt x="44061" y="32531"/>
                      <a:pt x="43972" y="32263"/>
                    </a:cubicBezTo>
                    <a:cubicBezTo>
                      <a:pt x="44145" y="32202"/>
                      <a:pt x="44262" y="32085"/>
                      <a:pt x="44379" y="31968"/>
                    </a:cubicBezTo>
                    <a:close/>
                    <a:moveTo>
                      <a:pt x="37120" y="33139"/>
                    </a:moveTo>
                    <a:cubicBezTo>
                      <a:pt x="37237" y="33317"/>
                      <a:pt x="37297" y="33490"/>
                      <a:pt x="37354" y="33551"/>
                    </a:cubicBezTo>
                    <a:cubicBezTo>
                      <a:pt x="37425" y="33728"/>
                      <a:pt x="37388" y="33797"/>
                      <a:pt x="37281" y="33797"/>
                    </a:cubicBezTo>
                    <a:cubicBezTo>
                      <a:pt x="37213" y="33797"/>
                      <a:pt x="37117" y="33770"/>
                      <a:pt x="37002" y="33724"/>
                    </a:cubicBezTo>
                    <a:cubicBezTo>
                      <a:pt x="37063" y="33607"/>
                      <a:pt x="37120" y="33373"/>
                      <a:pt x="37120" y="33139"/>
                    </a:cubicBezTo>
                    <a:close/>
                    <a:moveTo>
                      <a:pt x="42155" y="33785"/>
                    </a:moveTo>
                    <a:lnTo>
                      <a:pt x="42155" y="33785"/>
                    </a:lnTo>
                    <a:cubicBezTo>
                      <a:pt x="42038" y="33958"/>
                      <a:pt x="41981" y="34192"/>
                      <a:pt x="41920" y="34310"/>
                    </a:cubicBezTo>
                    <a:cubicBezTo>
                      <a:pt x="41837" y="34324"/>
                      <a:pt x="41766" y="34332"/>
                      <a:pt x="41712" y="34332"/>
                    </a:cubicBezTo>
                    <a:cubicBezTo>
                      <a:pt x="41537" y="34332"/>
                      <a:pt x="41522" y="34254"/>
                      <a:pt x="41747" y="34075"/>
                    </a:cubicBezTo>
                    <a:cubicBezTo>
                      <a:pt x="41803" y="34019"/>
                      <a:pt x="41981" y="33902"/>
                      <a:pt x="42155" y="33785"/>
                    </a:cubicBezTo>
                    <a:close/>
                    <a:moveTo>
                      <a:pt x="31499" y="35307"/>
                    </a:moveTo>
                    <a:cubicBezTo>
                      <a:pt x="32145" y="35541"/>
                      <a:pt x="32731" y="35776"/>
                      <a:pt x="33021" y="35832"/>
                    </a:cubicBezTo>
                    <a:cubicBezTo>
                      <a:pt x="33490" y="36010"/>
                      <a:pt x="32965" y="36127"/>
                      <a:pt x="32379" y="36244"/>
                    </a:cubicBezTo>
                    <a:cubicBezTo>
                      <a:pt x="32084" y="35949"/>
                      <a:pt x="31794" y="35598"/>
                      <a:pt x="31499" y="35307"/>
                    </a:cubicBezTo>
                    <a:close/>
                    <a:moveTo>
                      <a:pt x="46080" y="37003"/>
                    </a:moveTo>
                    <a:cubicBezTo>
                      <a:pt x="45667" y="37237"/>
                      <a:pt x="45143" y="37471"/>
                      <a:pt x="44731" y="37705"/>
                    </a:cubicBezTo>
                    <a:cubicBezTo>
                      <a:pt x="44262" y="37471"/>
                      <a:pt x="43794" y="37237"/>
                      <a:pt x="44379" y="37181"/>
                    </a:cubicBezTo>
                    <a:cubicBezTo>
                      <a:pt x="44675" y="37181"/>
                      <a:pt x="45316" y="37120"/>
                      <a:pt x="46080" y="37003"/>
                    </a:cubicBezTo>
                    <a:close/>
                    <a:moveTo>
                      <a:pt x="50295" y="0"/>
                    </a:moveTo>
                    <a:lnTo>
                      <a:pt x="50295" y="0"/>
                    </a:lnTo>
                    <a:cubicBezTo>
                      <a:pt x="49415" y="647"/>
                      <a:pt x="47602" y="4567"/>
                      <a:pt x="47602" y="4684"/>
                    </a:cubicBezTo>
                    <a:cubicBezTo>
                      <a:pt x="47505" y="4505"/>
                      <a:pt x="47395" y="4417"/>
                      <a:pt x="47285" y="4417"/>
                    </a:cubicBezTo>
                    <a:cubicBezTo>
                      <a:pt x="46929" y="4417"/>
                      <a:pt x="46576" y="5341"/>
                      <a:pt x="46665" y="7087"/>
                    </a:cubicBezTo>
                    <a:cubicBezTo>
                      <a:pt x="46242" y="6503"/>
                      <a:pt x="46018" y="6351"/>
                      <a:pt x="45892" y="6351"/>
                    </a:cubicBezTo>
                    <a:cubicBezTo>
                      <a:pt x="45791" y="6351"/>
                      <a:pt x="45753" y="6449"/>
                      <a:pt x="45728" y="6502"/>
                    </a:cubicBezTo>
                    <a:cubicBezTo>
                      <a:pt x="45667" y="6675"/>
                      <a:pt x="45199" y="8375"/>
                      <a:pt x="45667" y="9602"/>
                    </a:cubicBezTo>
                    <a:cubicBezTo>
                      <a:pt x="44918" y="8499"/>
                      <a:pt x="44600" y="8261"/>
                      <a:pt x="44413" y="8261"/>
                    </a:cubicBezTo>
                    <a:cubicBezTo>
                      <a:pt x="44353" y="8261"/>
                      <a:pt x="44306" y="8286"/>
                      <a:pt x="44262" y="8314"/>
                    </a:cubicBezTo>
                    <a:cubicBezTo>
                      <a:pt x="44028" y="8492"/>
                      <a:pt x="43972" y="11303"/>
                      <a:pt x="44323" y="12413"/>
                    </a:cubicBezTo>
                    <a:cubicBezTo>
                      <a:pt x="43361" y="10757"/>
                      <a:pt x="43129" y="10172"/>
                      <a:pt x="42828" y="10172"/>
                    </a:cubicBezTo>
                    <a:cubicBezTo>
                      <a:pt x="42800" y="10172"/>
                      <a:pt x="42771" y="10178"/>
                      <a:pt x="42740" y="10188"/>
                    </a:cubicBezTo>
                    <a:cubicBezTo>
                      <a:pt x="42333" y="10249"/>
                      <a:pt x="41803" y="13527"/>
                      <a:pt x="42740" y="14755"/>
                    </a:cubicBezTo>
                    <a:cubicBezTo>
                      <a:pt x="41864" y="13762"/>
                      <a:pt x="41396" y="13293"/>
                      <a:pt x="41045" y="13293"/>
                    </a:cubicBezTo>
                    <a:cubicBezTo>
                      <a:pt x="40693" y="13293"/>
                      <a:pt x="40927" y="16572"/>
                      <a:pt x="41747" y="17916"/>
                    </a:cubicBezTo>
                    <a:cubicBezTo>
                      <a:pt x="40498" y="16409"/>
                      <a:pt x="40082" y="15779"/>
                      <a:pt x="39715" y="15779"/>
                    </a:cubicBezTo>
                    <a:cubicBezTo>
                      <a:pt x="39670" y="15779"/>
                      <a:pt x="39624" y="15789"/>
                      <a:pt x="39579" y="15808"/>
                    </a:cubicBezTo>
                    <a:cubicBezTo>
                      <a:pt x="39227" y="15925"/>
                      <a:pt x="40164" y="19031"/>
                      <a:pt x="41045" y="20375"/>
                    </a:cubicBezTo>
                    <a:cubicBezTo>
                      <a:pt x="40259" y="19331"/>
                      <a:pt x="39616" y="18708"/>
                      <a:pt x="39280" y="18708"/>
                    </a:cubicBezTo>
                    <a:cubicBezTo>
                      <a:pt x="39239" y="18708"/>
                      <a:pt x="39203" y="18717"/>
                      <a:pt x="39171" y="18736"/>
                    </a:cubicBezTo>
                    <a:cubicBezTo>
                      <a:pt x="38820" y="18914"/>
                      <a:pt x="38993" y="21373"/>
                      <a:pt x="39461" y="22366"/>
                    </a:cubicBezTo>
                    <a:cubicBezTo>
                      <a:pt x="39596" y="22603"/>
                      <a:pt x="39594" y="22698"/>
                      <a:pt x="39510" y="22698"/>
                    </a:cubicBezTo>
                    <a:cubicBezTo>
                      <a:pt x="39263" y="22698"/>
                      <a:pt x="38304" y="21881"/>
                      <a:pt x="38000" y="21490"/>
                    </a:cubicBezTo>
                    <a:cubicBezTo>
                      <a:pt x="37968" y="21449"/>
                      <a:pt x="37941" y="21430"/>
                      <a:pt x="37918" y="21430"/>
                    </a:cubicBezTo>
                    <a:cubicBezTo>
                      <a:pt x="37647" y="21430"/>
                      <a:pt x="38025" y="24179"/>
                      <a:pt x="39054" y="25527"/>
                    </a:cubicBezTo>
                    <a:cubicBezTo>
                      <a:pt x="39076" y="25626"/>
                      <a:pt x="39059" y="25669"/>
                      <a:pt x="39014" y="25669"/>
                    </a:cubicBezTo>
                    <a:cubicBezTo>
                      <a:pt x="38815" y="25669"/>
                      <a:pt x="38065" y="24829"/>
                      <a:pt x="37588" y="24066"/>
                    </a:cubicBezTo>
                    <a:cubicBezTo>
                      <a:pt x="37511" y="23954"/>
                      <a:pt x="37442" y="23903"/>
                      <a:pt x="37383" y="23903"/>
                    </a:cubicBezTo>
                    <a:cubicBezTo>
                      <a:pt x="36949" y="23903"/>
                      <a:pt x="37026" y="26647"/>
                      <a:pt x="38056" y="27986"/>
                    </a:cubicBezTo>
                    <a:cubicBezTo>
                      <a:pt x="38056" y="28048"/>
                      <a:pt x="38034" y="28076"/>
                      <a:pt x="37993" y="28076"/>
                    </a:cubicBezTo>
                    <a:cubicBezTo>
                      <a:pt x="37765" y="28076"/>
                      <a:pt x="36966" y="27205"/>
                      <a:pt x="36417" y="26759"/>
                    </a:cubicBezTo>
                    <a:cubicBezTo>
                      <a:pt x="36366" y="26728"/>
                      <a:pt x="36323" y="26713"/>
                      <a:pt x="36289" y="26713"/>
                    </a:cubicBezTo>
                    <a:cubicBezTo>
                      <a:pt x="36130" y="26713"/>
                      <a:pt x="36147" y="27036"/>
                      <a:pt x="36244" y="27518"/>
                    </a:cubicBezTo>
                    <a:cubicBezTo>
                      <a:pt x="35836" y="28183"/>
                      <a:pt x="35382" y="28979"/>
                      <a:pt x="35234" y="28979"/>
                    </a:cubicBezTo>
                    <a:cubicBezTo>
                      <a:pt x="35212" y="28979"/>
                      <a:pt x="35197" y="28961"/>
                      <a:pt x="35190" y="28923"/>
                    </a:cubicBezTo>
                    <a:cubicBezTo>
                      <a:pt x="35794" y="27363"/>
                      <a:pt x="35358" y="24846"/>
                      <a:pt x="34962" y="24846"/>
                    </a:cubicBezTo>
                    <a:cubicBezTo>
                      <a:pt x="34898" y="24846"/>
                      <a:pt x="34835" y="24912"/>
                      <a:pt x="34778" y="25059"/>
                    </a:cubicBezTo>
                    <a:cubicBezTo>
                      <a:pt x="34482" y="25996"/>
                      <a:pt x="33899" y="27055"/>
                      <a:pt x="33721" y="27055"/>
                    </a:cubicBezTo>
                    <a:cubicBezTo>
                      <a:pt x="33687" y="27055"/>
                      <a:pt x="33668" y="27017"/>
                      <a:pt x="33668" y="26932"/>
                    </a:cubicBezTo>
                    <a:cubicBezTo>
                      <a:pt x="34360" y="25385"/>
                      <a:pt x="34179" y="22759"/>
                      <a:pt x="33917" y="22759"/>
                    </a:cubicBezTo>
                    <a:cubicBezTo>
                      <a:pt x="33892" y="22759"/>
                      <a:pt x="33867" y="22783"/>
                      <a:pt x="33841" y="22834"/>
                    </a:cubicBezTo>
                    <a:cubicBezTo>
                      <a:pt x="33661" y="23331"/>
                      <a:pt x="32894" y="24484"/>
                      <a:pt x="32681" y="24484"/>
                    </a:cubicBezTo>
                    <a:cubicBezTo>
                      <a:pt x="32617" y="24484"/>
                      <a:pt x="32603" y="24380"/>
                      <a:pt x="32670" y="24122"/>
                    </a:cubicBezTo>
                    <a:cubicBezTo>
                      <a:pt x="32904" y="23068"/>
                      <a:pt x="32553" y="20726"/>
                      <a:pt x="32201" y="20670"/>
                    </a:cubicBezTo>
                    <a:cubicBezTo>
                      <a:pt x="32189" y="20668"/>
                      <a:pt x="32177" y="20667"/>
                      <a:pt x="32164" y="20667"/>
                    </a:cubicBezTo>
                    <a:cubicBezTo>
                      <a:pt x="31817" y="20667"/>
                      <a:pt x="31361" y="21478"/>
                      <a:pt x="30796" y="22834"/>
                    </a:cubicBezTo>
                    <a:cubicBezTo>
                      <a:pt x="31326" y="21312"/>
                      <a:pt x="31560" y="18094"/>
                      <a:pt x="31148" y="18094"/>
                    </a:cubicBezTo>
                    <a:cubicBezTo>
                      <a:pt x="31133" y="18092"/>
                      <a:pt x="31118" y="18090"/>
                      <a:pt x="31104" y="18090"/>
                    </a:cubicBezTo>
                    <a:cubicBezTo>
                      <a:pt x="30775" y="18090"/>
                      <a:pt x="30523" y="18766"/>
                      <a:pt x="29625" y="20726"/>
                    </a:cubicBezTo>
                    <a:cubicBezTo>
                      <a:pt x="30081" y="19304"/>
                      <a:pt x="29650" y="16213"/>
                      <a:pt x="29302" y="16213"/>
                    </a:cubicBezTo>
                    <a:cubicBezTo>
                      <a:pt x="29293" y="16213"/>
                      <a:pt x="29283" y="16216"/>
                      <a:pt x="29274" y="16221"/>
                    </a:cubicBezTo>
                    <a:cubicBezTo>
                      <a:pt x="28984" y="16338"/>
                      <a:pt x="28632" y="16923"/>
                      <a:pt x="28047" y="18150"/>
                    </a:cubicBezTo>
                    <a:cubicBezTo>
                      <a:pt x="28626" y="16704"/>
                      <a:pt x="27486" y="13878"/>
                      <a:pt x="27062" y="13878"/>
                    </a:cubicBezTo>
                    <a:cubicBezTo>
                      <a:pt x="27058" y="13878"/>
                      <a:pt x="27054" y="13878"/>
                      <a:pt x="27049" y="13879"/>
                    </a:cubicBezTo>
                    <a:cubicBezTo>
                      <a:pt x="26698" y="13935"/>
                      <a:pt x="26642" y="14464"/>
                      <a:pt x="26056" y="16511"/>
                    </a:cubicBezTo>
                    <a:cubicBezTo>
                      <a:pt x="26173" y="15340"/>
                      <a:pt x="25527" y="12708"/>
                      <a:pt x="25293" y="12647"/>
                    </a:cubicBezTo>
                    <a:cubicBezTo>
                      <a:pt x="25262" y="12639"/>
                      <a:pt x="25231" y="12634"/>
                      <a:pt x="25201" y="12634"/>
                    </a:cubicBezTo>
                    <a:cubicBezTo>
                      <a:pt x="25003" y="12634"/>
                      <a:pt x="24792" y="12866"/>
                      <a:pt x="24183" y="14286"/>
                    </a:cubicBezTo>
                    <a:cubicBezTo>
                      <a:pt x="24417" y="12998"/>
                      <a:pt x="23597" y="11593"/>
                      <a:pt x="23480" y="11476"/>
                    </a:cubicBezTo>
                    <a:cubicBezTo>
                      <a:pt x="23456" y="11430"/>
                      <a:pt x="23424" y="11357"/>
                      <a:pt x="23361" y="11357"/>
                    </a:cubicBezTo>
                    <a:cubicBezTo>
                      <a:pt x="23264" y="11357"/>
                      <a:pt x="23096" y="11530"/>
                      <a:pt x="22778" y="12239"/>
                    </a:cubicBezTo>
                    <a:cubicBezTo>
                      <a:pt x="22531" y="10714"/>
                      <a:pt x="22052" y="9972"/>
                      <a:pt x="21728" y="9972"/>
                    </a:cubicBezTo>
                    <a:cubicBezTo>
                      <a:pt x="21591" y="9972"/>
                      <a:pt x="21482" y="10104"/>
                      <a:pt x="21429" y="10366"/>
                    </a:cubicBezTo>
                    <a:cubicBezTo>
                      <a:pt x="21372" y="10249"/>
                      <a:pt x="18853" y="7204"/>
                      <a:pt x="17916" y="6853"/>
                    </a:cubicBezTo>
                    <a:lnTo>
                      <a:pt x="17916" y="6853"/>
                    </a:lnTo>
                    <a:cubicBezTo>
                      <a:pt x="17743" y="7790"/>
                      <a:pt x="19265" y="11303"/>
                      <a:pt x="19321" y="11359"/>
                    </a:cubicBezTo>
                    <a:cubicBezTo>
                      <a:pt x="19206" y="11323"/>
                      <a:pt x="19108" y="11306"/>
                      <a:pt x="19028" y="11306"/>
                    </a:cubicBezTo>
                    <a:cubicBezTo>
                      <a:pt x="18452" y="11306"/>
                      <a:pt x="18784" y="12184"/>
                      <a:pt x="20375" y="13466"/>
                    </a:cubicBezTo>
                    <a:cubicBezTo>
                      <a:pt x="19894" y="13367"/>
                      <a:pt x="19599" y="13329"/>
                      <a:pt x="19420" y="13329"/>
                    </a:cubicBezTo>
                    <a:cubicBezTo>
                      <a:pt x="19077" y="13329"/>
                      <a:pt x="19167" y="13470"/>
                      <a:pt x="19204" y="13584"/>
                    </a:cubicBezTo>
                    <a:cubicBezTo>
                      <a:pt x="19321" y="13701"/>
                      <a:pt x="20202" y="15050"/>
                      <a:pt x="21490" y="15635"/>
                    </a:cubicBezTo>
                    <a:cubicBezTo>
                      <a:pt x="20553" y="15429"/>
                      <a:pt x="20040" y="15355"/>
                      <a:pt x="19754" y="15355"/>
                    </a:cubicBezTo>
                    <a:cubicBezTo>
                      <a:pt x="19469" y="15355"/>
                      <a:pt x="19410" y="15429"/>
                      <a:pt x="19382" y="15518"/>
                    </a:cubicBezTo>
                    <a:cubicBezTo>
                      <a:pt x="19321" y="15752"/>
                      <a:pt x="21429" y="17626"/>
                      <a:pt x="22543" y="18211"/>
                    </a:cubicBezTo>
                    <a:cubicBezTo>
                      <a:pt x="20905" y="17735"/>
                      <a:pt x="20186" y="17452"/>
                      <a:pt x="19827" y="17452"/>
                    </a:cubicBezTo>
                    <a:cubicBezTo>
                      <a:pt x="19699" y="17452"/>
                      <a:pt x="19617" y="17488"/>
                      <a:pt x="19555" y="17565"/>
                    </a:cubicBezTo>
                    <a:cubicBezTo>
                      <a:pt x="19321" y="17799"/>
                      <a:pt x="21372" y="20202"/>
                      <a:pt x="23068" y="20553"/>
                    </a:cubicBezTo>
                    <a:cubicBezTo>
                      <a:pt x="22219" y="20450"/>
                      <a:pt x="21605" y="20387"/>
                      <a:pt x="21183" y="20387"/>
                    </a:cubicBezTo>
                    <a:cubicBezTo>
                      <a:pt x="20879" y="20387"/>
                      <a:pt x="20674" y="20420"/>
                      <a:pt x="20553" y="20492"/>
                    </a:cubicBezTo>
                    <a:cubicBezTo>
                      <a:pt x="20258" y="20670"/>
                      <a:pt x="22951" y="22717"/>
                      <a:pt x="24651" y="23185"/>
                    </a:cubicBezTo>
                    <a:cubicBezTo>
                      <a:pt x="23033" y="22917"/>
                      <a:pt x="22176" y="22749"/>
                      <a:pt x="21712" y="22749"/>
                    </a:cubicBezTo>
                    <a:cubicBezTo>
                      <a:pt x="21470" y="22749"/>
                      <a:pt x="21335" y="22794"/>
                      <a:pt x="21255" y="22895"/>
                    </a:cubicBezTo>
                    <a:cubicBezTo>
                      <a:pt x="21077" y="23185"/>
                      <a:pt x="24239" y="24769"/>
                      <a:pt x="25939" y="25176"/>
                    </a:cubicBezTo>
                    <a:cubicBezTo>
                      <a:pt x="25038" y="25016"/>
                      <a:pt x="24331" y="24926"/>
                      <a:pt x="23858" y="24926"/>
                    </a:cubicBezTo>
                    <a:cubicBezTo>
                      <a:pt x="23469" y="24926"/>
                      <a:pt x="23238" y="24987"/>
                      <a:pt x="23185" y="25120"/>
                    </a:cubicBezTo>
                    <a:cubicBezTo>
                      <a:pt x="23068" y="25354"/>
                      <a:pt x="25059" y="26932"/>
                      <a:pt x="26230" y="27284"/>
                    </a:cubicBezTo>
                    <a:cubicBezTo>
                      <a:pt x="26936" y="27506"/>
                      <a:pt x="26276" y="27588"/>
                      <a:pt x="25505" y="27588"/>
                    </a:cubicBezTo>
                    <a:cubicBezTo>
                      <a:pt x="25060" y="27588"/>
                      <a:pt x="24578" y="27561"/>
                      <a:pt x="24300" y="27518"/>
                    </a:cubicBezTo>
                    <a:cubicBezTo>
                      <a:pt x="24270" y="27511"/>
                      <a:pt x="24246" y="27507"/>
                      <a:pt x="24228" y="27507"/>
                    </a:cubicBezTo>
                    <a:cubicBezTo>
                      <a:pt x="23822" y="27507"/>
                      <a:pt x="26317" y="29289"/>
                      <a:pt x="28281" y="29626"/>
                    </a:cubicBezTo>
                    <a:cubicBezTo>
                      <a:pt x="28453" y="29712"/>
                      <a:pt x="28341" y="29750"/>
                      <a:pt x="28071" y="29750"/>
                    </a:cubicBezTo>
                    <a:cubicBezTo>
                      <a:pt x="27608" y="29750"/>
                      <a:pt x="26680" y="29636"/>
                      <a:pt x="25939" y="29452"/>
                    </a:cubicBezTo>
                    <a:cubicBezTo>
                      <a:pt x="25852" y="29427"/>
                      <a:pt x="25783" y="29416"/>
                      <a:pt x="25732" y="29416"/>
                    </a:cubicBezTo>
                    <a:cubicBezTo>
                      <a:pt x="25063" y="29416"/>
                      <a:pt x="27377" y="31411"/>
                      <a:pt x="29335" y="31794"/>
                    </a:cubicBezTo>
                    <a:cubicBezTo>
                      <a:pt x="29436" y="31876"/>
                      <a:pt x="29303" y="31901"/>
                      <a:pt x="29048" y="31901"/>
                    </a:cubicBezTo>
                    <a:cubicBezTo>
                      <a:pt x="28652" y="31901"/>
                      <a:pt x="27964" y="31841"/>
                      <a:pt x="27392" y="31841"/>
                    </a:cubicBezTo>
                    <a:cubicBezTo>
                      <a:pt x="27271" y="31841"/>
                      <a:pt x="27156" y="31844"/>
                      <a:pt x="27049" y="31851"/>
                    </a:cubicBezTo>
                    <a:cubicBezTo>
                      <a:pt x="26056" y="31851"/>
                      <a:pt x="29452" y="33668"/>
                      <a:pt x="31499" y="33785"/>
                    </a:cubicBezTo>
                    <a:cubicBezTo>
                      <a:pt x="32084" y="33958"/>
                      <a:pt x="29569" y="34075"/>
                      <a:pt x="29274" y="34253"/>
                    </a:cubicBezTo>
                    <a:cubicBezTo>
                      <a:pt x="29101" y="34310"/>
                      <a:pt x="29803" y="34605"/>
                      <a:pt x="30623" y="34956"/>
                    </a:cubicBezTo>
                    <a:cubicBezTo>
                      <a:pt x="30673" y="35529"/>
                      <a:pt x="30820" y="36524"/>
                      <a:pt x="30685" y="36524"/>
                    </a:cubicBezTo>
                    <a:cubicBezTo>
                      <a:pt x="30669" y="36524"/>
                      <a:pt x="30648" y="36509"/>
                      <a:pt x="30623" y="36478"/>
                    </a:cubicBezTo>
                    <a:cubicBezTo>
                      <a:pt x="30167" y="35168"/>
                      <a:pt x="28240" y="33465"/>
                      <a:pt x="27823" y="33465"/>
                    </a:cubicBezTo>
                    <a:cubicBezTo>
                      <a:pt x="27756" y="33465"/>
                      <a:pt x="27728" y="33509"/>
                      <a:pt x="27752" y="33607"/>
                    </a:cubicBezTo>
                    <a:cubicBezTo>
                      <a:pt x="27921" y="34333"/>
                      <a:pt x="28404" y="35372"/>
                      <a:pt x="28149" y="35372"/>
                    </a:cubicBezTo>
                    <a:cubicBezTo>
                      <a:pt x="28136" y="35372"/>
                      <a:pt x="28120" y="35369"/>
                      <a:pt x="28103" y="35363"/>
                    </a:cubicBezTo>
                    <a:cubicBezTo>
                      <a:pt x="27469" y="34232"/>
                      <a:pt x="25641" y="33205"/>
                      <a:pt x="25093" y="33205"/>
                    </a:cubicBezTo>
                    <a:cubicBezTo>
                      <a:pt x="24934" y="33205"/>
                      <a:pt x="24883" y="33292"/>
                      <a:pt x="25002" y="33490"/>
                    </a:cubicBezTo>
                    <a:cubicBezTo>
                      <a:pt x="25471" y="34222"/>
                      <a:pt x="25944" y="35235"/>
                      <a:pt x="25745" y="35235"/>
                    </a:cubicBezTo>
                    <a:cubicBezTo>
                      <a:pt x="25721" y="35235"/>
                      <a:pt x="25688" y="35221"/>
                      <a:pt x="25644" y="35190"/>
                    </a:cubicBezTo>
                    <a:cubicBezTo>
                      <a:pt x="24984" y="33967"/>
                      <a:pt x="23036" y="32698"/>
                      <a:pt x="22733" y="32698"/>
                    </a:cubicBezTo>
                    <a:cubicBezTo>
                      <a:pt x="22688" y="32698"/>
                      <a:pt x="22679" y="32727"/>
                      <a:pt x="22717" y="32787"/>
                    </a:cubicBezTo>
                    <a:cubicBezTo>
                      <a:pt x="22960" y="33224"/>
                      <a:pt x="23322" y="34499"/>
                      <a:pt x="23077" y="34499"/>
                    </a:cubicBezTo>
                    <a:cubicBezTo>
                      <a:pt x="23025" y="34499"/>
                      <a:pt x="22946" y="34442"/>
                      <a:pt x="22834" y="34310"/>
                    </a:cubicBezTo>
                    <a:cubicBezTo>
                      <a:pt x="22302" y="33621"/>
                      <a:pt x="20613" y="32638"/>
                      <a:pt x="20131" y="32638"/>
                    </a:cubicBezTo>
                    <a:cubicBezTo>
                      <a:pt x="20082" y="32638"/>
                      <a:pt x="20045" y="32649"/>
                      <a:pt x="20024" y="32670"/>
                    </a:cubicBezTo>
                    <a:cubicBezTo>
                      <a:pt x="19733" y="32848"/>
                      <a:pt x="19967" y="33551"/>
                      <a:pt x="20609" y="34722"/>
                    </a:cubicBezTo>
                    <a:cubicBezTo>
                      <a:pt x="19893" y="33616"/>
                      <a:pt x="17871" y="31831"/>
                      <a:pt x="17398" y="31831"/>
                    </a:cubicBezTo>
                    <a:cubicBezTo>
                      <a:pt x="17370" y="31831"/>
                      <a:pt x="17347" y="31837"/>
                      <a:pt x="17330" y="31851"/>
                    </a:cubicBezTo>
                    <a:cubicBezTo>
                      <a:pt x="17096" y="32029"/>
                      <a:pt x="17391" y="32553"/>
                      <a:pt x="18267" y="34310"/>
                    </a:cubicBezTo>
                    <a:cubicBezTo>
                      <a:pt x="17575" y="33241"/>
                      <a:pt x="15271" y="31930"/>
                      <a:pt x="14785" y="31930"/>
                    </a:cubicBezTo>
                    <a:cubicBezTo>
                      <a:pt x="14738" y="31930"/>
                      <a:pt x="14708" y="31942"/>
                      <a:pt x="14698" y="31968"/>
                    </a:cubicBezTo>
                    <a:cubicBezTo>
                      <a:pt x="14581" y="32263"/>
                      <a:pt x="14754" y="32787"/>
                      <a:pt x="15284" y="33841"/>
                    </a:cubicBezTo>
                    <a:cubicBezTo>
                      <a:pt x="14673" y="32823"/>
                      <a:pt x="12382" y="32029"/>
                      <a:pt x="11639" y="32029"/>
                    </a:cubicBezTo>
                    <a:cubicBezTo>
                      <a:pt x="11527" y="32029"/>
                      <a:pt x="11450" y="32047"/>
                      <a:pt x="11419" y="32085"/>
                    </a:cubicBezTo>
                    <a:cubicBezTo>
                      <a:pt x="11241" y="32319"/>
                      <a:pt x="11593" y="32670"/>
                      <a:pt x="12707" y="34136"/>
                    </a:cubicBezTo>
                    <a:cubicBezTo>
                      <a:pt x="11930" y="33470"/>
                      <a:pt x="9729" y="32488"/>
                      <a:pt x="9356" y="32488"/>
                    </a:cubicBezTo>
                    <a:cubicBezTo>
                      <a:pt x="9336" y="32488"/>
                      <a:pt x="9321" y="32491"/>
                      <a:pt x="9312" y="32497"/>
                    </a:cubicBezTo>
                    <a:cubicBezTo>
                      <a:pt x="9134" y="32614"/>
                      <a:pt x="9017" y="32787"/>
                      <a:pt x="9780" y="34075"/>
                    </a:cubicBezTo>
                    <a:cubicBezTo>
                      <a:pt x="8960" y="33256"/>
                      <a:pt x="7377" y="32965"/>
                      <a:pt x="7204" y="32965"/>
                    </a:cubicBezTo>
                    <a:cubicBezTo>
                      <a:pt x="7190" y="32965"/>
                      <a:pt x="7175" y="32964"/>
                      <a:pt x="7158" y="32964"/>
                    </a:cubicBezTo>
                    <a:cubicBezTo>
                      <a:pt x="7030" y="32964"/>
                      <a:pt x="6853" y="33012"/>
                      <a:pt x="7321" y="33841"/>
                    </a:cubicBezTo>
                    <a:cubicBezTo>
                      <a:pt x="6386" y="33373"/>
                      <a:pt x="5684" y="33184"/>
                      <a:pt x="5274" y="33184"/>
                    </a:cubicBezTo>
                    <a:cubicBezTo>
                      <a:pt x="4862" y="33184"/>
                      <a:pt x="4745" y="33375"/>
                      <a:pt x="4979" y="33668"/>
                    </a:cubicBezTo>
                    <a:cubicBezTo>
                      <a:pt x="4925" y="33668"/>
                      <a:pt x="4041" y="33630"/>
                      <a:pt x="3020" y="33630"/>
                    </a:cubicBezTo>
                    <a:cubicBezTo>
                      <a:pt x="1838" y="33630"/>
                      <a:pt x="473" y="33681"/>
                      <a:pt x="0" y="33902"/>
                    </a:cubicBezTo>
                    <a:cubicBezTo>
                      <a:pt x="529" y="34544"/>
                      <a:pt x="4159" y="35541"/>
                      <a:pt x="4277" y="35541"/>
                    </a:cubicBezTo>
                    <a:cubicBezTo>
                      <a:pt x="3651" y="35852"/>
                      <a:pt x="3945" y="36166"/>
                      <a:pt x="5135" y="36166"/>
                    </a:cubicBezTo>
                    <a:cubicBezTo>
                      <a:pt x="5504" y="36166"/>
                      <a:pt x="5960" y="36136"/>
                      <a:pt x="6501" y="36066"/>
                    </a:cubicBezTo>
                    <a:lnTo>
                      <a:pt x="6501" y="36066"/>
                    </a:lnTo>
                    <a:cubicBezTo>
                      <a:pt x="5387" y="36769"/>
                      <a:pt x="5682" y="36769"/>
                      <a:pt x="5855" y="36829"/>
                    </a:cubicBezTo>
                    <a:cubicBezTo>
                      <a:pt x="5910" y="36829"/>
                      <a:pt x="6300" y="36881"/>
                      <a:pt x="6833" y="36881"/>
                    </a:cubicBezTo>
                    <a:cubicBezTo>
                      <a:pt x="7434" y="36881"/>
                      <a:pt x="8216" y="36815"/>
                      <a:pt x="8899" y="36534"/>
                    </a:cubicBezTo>
                    <a:lnTo>
                      <a:pt x="8899" y="36534"/>
                    </a:lnTo>
                    <a:cubicBezTo>
                      <a:pt x="7321" y="37532"/>
                      <a:pt x="7321" y="37649"/>
                      <a:pt x="7377" y="37822"/>
                    </a:cubicBezTo>
                    <a:cubicBezTo>
                      <a:pt x="7401" y="37859"/>
                      <a:pt x="7540" y="37875"/>
                      <a:pt x="7755" y="37875"/>
                    </a:cubicBezTo>
                    <a:cubicBezTo>
                      <a:pt x="8595" y="37875"/>
                      <a:pt x="10604" y="37622"/>
                      <a:pt x="11536" y="37298"/>
                    </a:cubicBezTo>
                    <a:lnTo>
                      <a:pt x="11536" y="37298"/>
                    </a:lnTo>
                    <a:cubicBezTo>
                      <a:pt x="9546" y="38352"/>
                      <a:pt x="8960" y="38525"/>
                      <a:pt x="9017" y="38820"/>
                    </a:cubicBezTo>
                    <a:cubicBezTo>
                      <a:pt x="9017" y="38942"/>
                      <a:pt x="9575" y="39034"/>
                      <a:pt x="10331" y="39034"/>
                    </a:cubicBezTo>
                    <a:cubicBezTo>
                      <a:pt x="11374" y="39034"/>
                      <a:pt x="12794" y="38859"/>
                      <a:pt x="13644" y="38352"/>
                    </a:cubicBezTo>
                    <a:lnTo>
                      <a:pt x="13644" y="38352"/>
                    </a:lnTo>
                    <a:cubicBezTo>
                      <a:pt x="12473" y="39110"/>
                      <a:pt x="11944" y="39579"/>
                      <a:pt x="11827" y="39874"/>
                    </a:cubicBezTo>
                    <a:cubicBezTo>
                      <a:pt x="11817" y="39925"/>
                      <a:pt x="11915" y="39949"/>
                      <a:pt x="12092" y="39949"/>
                    </a:cubicBezTo>
                    <a:cubicBezTo>
                      <a:pt x="12914" y="39949"/>
                      <a:pt x="15426" y="39434"/>
                      <a:pt x="16628" y="38759"/>
                    </a:cubicBezTo>
                    <a:lnTo>
                      <a:pt x="16628" y="38759"/>
                    </a:lnTo>
                    <a:cubicBezTo>
                      <a:pt x="14698" y="40108"/>
                      <a:pt x="14052" y="40459"/>
                      <a:pt x="14169" y="40750"/>
                    </a:cubicBezTo>
                    <a:cubicBezTo>
                      <a:pt x="14176" y="40783"/>
                      <a:pt x="14223" y="40798"/>
                      <a:pt x="14304" y="40798"/>
                    </a:cubicBezTo>
                    <a:cubicBezTo>
                      <a:pt x="14944" y="40798"/>
                      <a:pt x="17679" y="39838"/>
                      <a:pt x="19031" y="39110"/>
                    </a:cubicBezTo>
                    <a:lnTo>
                      <a:pt x="19031" y="39110"/>
                    </a:lnTo>
                    <a:cubicBezTo>
                      <a:pt x="17682" y="39930"/>
                      <a:pt x="16923" y="40516"/>
                      <a:pt x="17040" y="40750"/>
                    </a:cubicBezTo>
                    <a:cubicBezTo>
                      <a:pt x="17065" y="40801"/>
                      <a:pt x="17203" y="40824"/>
                      <a:pt x="17415" y="40824"/>
                    </a:cubicBezTo>
                    <a:cubicBezTo>
                      <a:pt x="18180" y="40824"/>
                      <a:pt x="19914" y="40519"/>
                      <a:pt x="20787" y="40108"/>
                    </a:cubicBezTo>
                    <a:cubicBezTo>
                      <a:pt x="20950" y="40026"/>
                      <a:pt x="21050" y="39991"/>
                      <a:pt x="21100" y="39991"/>
                    </a:cubicBezTo>
                    <a:cubicBezTo>
                      <a:pt x="21373" y="39991"/>
                      <a:pt x="20158" y="41048"/>
                      <a:pt x="19616" y="41396"/>
                    </a:cubicBezTo>
                    <a:cubicBezTo>
                      <a:pt x="19495" y="41481"/>
                      <a:pt x="19537" y="41520"/>
                      <a:pt x="19694" y="41520"/>
                    </a:cubicBezTo>
                    <a:cubicBezTo>
                      <a:pt x="20296" y="41520"/>
                      <a:pt x="22588" y="40944"/>
                      <a:pt x="23888" y="40108"/>
                    </a:cubicBezTo>
                    <a:cubicBezTo>
                      <a:pt x="23932" y="40093"/>
                      <a:pt x="23965" y="40086"/>
                      <a:pt x="23985" y="40086"/>
                    </a:cubicBezTo>
                    <a:cubicBezTo>
                      <a:pt x="24210" y="40086"/>
                      <a:pt x="23096" y="40916"/>
                      <a:pt x="22131" y="41452"/>
                    </a:cubicBezTo>
                    <a:cubicBezTo>
                      <a:pt x="21776" y="41650"/>
                      <a:pt x="21927" y="41748"/>
                      <a:pt x="22351" y="41748"/>
                    </a:cubicBezTo>
                    <a:cubicBezTo>
                      <a:pt x="23183" y="41748"/>
                      <a:pt x="25066" y="41371"/>
                      <a:pt x="26230" y="40633"/>
                    </a:cubicBezTo>
                    <a:cubicBezTo>
                      <a:pt x="26581" y="40633"/>
                      <a:pt x="25293" y="41513"/>
                      <a:pt x="24651" y="42099"/>
                    </a:cubicBezTo>
                    <a:cubicBezTo>
                      <a:pt x="24525" y="42213"/>
                      <a:pt x="24564" y="42265"/>
                      <a:pt x="24721" y="42265"/>
                    </a:cubicBezTo>
                    <a:cubicBezTo>
                      <a:pt x="25366" y="42265"/>
                      <a:pt x="27993" y="41389"/>
                      <a:pt x="29218" y="40399"/>
                    </a:cubicBezTo>
                    <a:cubicBezTo>
                      <a:pt x="29254" y="40382"/>
                      <a:pt x="29280" y="40375"/>
                      <a:pt x="29296" y="40375"/>
                    </a:cubicBezTo>
                    <a:cubicBezTo>
                      <a:pt x="29525" y="40375"/>
                      <a:pt x="28095" y="41767"/>
                      <a:pt x="27986" y="42038"/>
                    </a:cubicBezTo>
                    <a:cubicBezTo>
                      <a:pt x="27975" y="42066"/>
                      <a:pt x="27993" y="42078"/>
                      <a:pt x="28035" y="42078"/>
                    </a:cubicBezTo>
                    <a:cubicBezTo>
                      <a:pt x="28441" y="42078"/>
                      <a:pt x="31097" y="40895"/>
                      <a:pt x="31733" y="40577"/>
                    </a:cubicBezTo>
                    <a:cubicBezTo>
                      <a:pt x="31823" y="40537"/>
                      <a:pt x="31886" y="40519"/>
                      <a:pt x="31926" y="40519"/>
                    </a:cubicBezTo>
                    <a:cubicBezTo>
                      <a:pt x="32124" y="40519"/>
                      <a:pt x="31791" y="40946"/>
                      <a:pt x="31499" y="41335"/>
                    </a:cubicBezTo>
                    <a:cubicBezTo>
                      <a:pt x="30623" y="41396"/>
                      <a:pt x="29742" y="41452"/>
                      <a:pt x="29860" y="41569"/>
                    </a:cubicBezTo>
                    <a:cubicBezTo>
                      <a:pt x="30038" y="41747"/>
                      <a:pt x="31733" y="42333"/>
                      <a:pt x="31265" y="42333"/>
                    </a:cubicBezTo>
                    <a:cubicBezTo>
                      <a:pt x="30916" y="42249"/>
                      <a:pt x="30478" y="42215"/>
                      <a:pt x="30021" y="42215"/>
                    </a:cubicBezTo>
                    <a:cubicBezTo>
                      <a:pt x="28561" y="42215"/>
                      <a:pt x="26912" y="42562"/>
                      <a:pt x="27401" y="42740"/>
                    </a:cubicBezTo>
                    <a:cubicBezTo>
                      <a:pt x="28047" y="42918"/>
                      <a:pt x="29274" y="43092"/>
                      <a:pt x="28984" y="43209"/>
                    </a:cubicBezTo>
                    <a:cubicBezTo>
                      <a:pt x="28896" y="43202"/>
                      <a:pt x="28805" y="43199"/>
                      <a:pt x="28712" y="43199"/>
                    </a:cubicBezTo>
                    <a:cubicBezTo>
                      <a:pt x="27120" y="43199"/>
                      <a:pt x="24823" y="44089"/>
                      <a:pt x="25761" y="44089"/>
                    </a:cubicBezTo>
                    <a:cubicBezTo>
                      <a:pt x="26698" y="44146"/>
                      <a:pt x="27930" y="44380"/>
                      <a:pt x="27461" y="44497"/>
                    </a:cubicBezTo>
                    <a:cubicBezTo>
                      <a:pt x="27295" y="44478"/>
                      <a:pt x="27116" y="44469"/>
                      <a:pt x="26930" y="44469"/>
                    </a:cubicBezTo>
                    <a:cubicBezTo>
                      <a:pt x="25414" y="44469"/>
                      <a:pt x="23427" y="45032"/>
                      <a:pt x="23949" y="45082"/>
                    </a:cubicBezTo>
                    <a:cubicBezTo>
                      <a:pt x="24473" y="45143"/>
                      <a:pt x="26113" y="45612"/>
                      <a:pt x="25176" y="45612"/>
                    </a:cubicBezTo>
                    <a:cubicBezTo>
                      <a:pt x="24239" y="45612"/>
                      <a:pt x="22248" y="46253"/>
                      <a:pt x="22248" y="46487"/>
                    </a:cubicBezTo>
                    <a:cubicBezTo>
                      <a:pt x="22248" y="46722"/>
                      <a:pt x="22951" y="46900"/>
                      <a:pt x="24239" y="47017"/>
                    </a:cubicBezTo>
                    <a:cubicBezTo>
                      <a:pt x="24130" y="47012"/>
                      <a:pt x="24012" y="47010"/>
                      <a:pt x="23889" y="47010"/>
                    </a:cubicBezTo>
                    <a:cubicBezTo>
                      <a:pt x="22423" y="47010"/>
                      <a:pt x="20084" y="47325"/>
                      <a:pt x="20084" y="47541"/>
                    </a:cubicBezTo>
                    <a:cubicBezTo>
                      <a:pt x="20141" y="47776"/>
                      <a:pt x="20726" y="47836"/>
                      <a:pt x="22543" y="48071"/>
                    </a:cubicBezTo>
                    <a:cubicBezTo>
                      <a:pt x="22501" y="48069"/>
                      <a:pt x="22456" y="48068"/>
                      <a:pt x="22410" y="48068"/>
                    </a:cubicBezTo>
                    <a:cubicBezTo>
                      <a:pt x="21079" y="48068"/>
                      <a:pt x="18566" y="48896"/>
                      <a:pt x="18679" y="49064"/>
                    </a:cubicBezTo>
                    <a:cubicBezTo>
                      <a:pt x="18853" y="49242"/>
                      <a:pt x="19382" y="49359"/>
                      <a:pt x="20492" y="49532"/>
                    </a:cubicBezTo>
                    <a:cubicBezTo>
                      <a:pt x="20428" y="49526"/>
                      <a:pt x="20362" y="49524"/>
                      <a:pt x="20295" y="49524"/>
                    </a:cubicBezTo>
                    <a:cubicBezTo>
                      <a:pt x="18936" y="49524"/>
                      <a:pt x="16865" y="50597"/>
                      <a:pt x="16923" y="50820"/>
                    </a:cubicBezTo>
                    <a:cubicBezTo>
                      <a:pt x="17002" y="50978"/>
                      <a:pt x="17241" y="51004"/>
                      <a:pt x="17930" y="51004"/>
                    </a:cubicBezTo>
                    <a:cubicBezTo>
                      <a:pt x="18261" y="51004"/>
                      <a:pt x="18695" y="50998"/>
                      <a:pt x="19265" y="50998"/>
                    </a:cubicBezTo>
                    <a:cubicBezTo>
                      <a:pt x="18267" y="51171"/>
                      <a:pt x="16103" y="51991"/>
                      <a:pt x="16103" y="52169"/>
                    </a:cubicBezTo>
                    <a:cubicBezTo>
                      <a:pt x="16042" y="52286"/>
                      <a:pt x="16103" y="52403"/>
                      <a:pt x="17565" y="52576"/>
                    </a:cubicBezTo>
                    <a:cubicBezTo>
                      <a:pt x="16454" y="52637"/>
                      <a:pt x="15340" y="53396"/>
                      <a:pt x="15223" y="53457"/>
                    </a:cubicBezTo>
                    <a:cubicBezTo>
                      <a:pt x="15166" y="53574"/>
                      <a:pt x="14932" y="53691"/>
                      <a:pt x="15986" y="53808"/>
                    </a:cubicBezTo>
                    <a:cubicBezTo>
                      <a:pt x="14169" y="54394"/>
                      <a:pt x="13761" y="54979"/>
                      <a:pt x="14520" y="54979"/>
                    </a:cubicBezTo>
                    <a:cubicBezTo>
                      <a:pt x="14403" y="55035"/>
                      <a:pt x="12061" y="57087"/>
                      <a:pt x="11888" y="57729"/>
                    </a:cubicBezTo>
                    <a:cubicBezTo>
                      <a:pt x="12647" y="57672"/>
                      <a:pt x="15518" y="56150"/>
                      <a:pt x="15574" y="56089"/>
                    </a:cubicBezTo>
                    <a:lnTo>
                      <a:pt x="15574" y="56089"/>
                    </a:lnTo>
                    <a:cubicBezTo>
                      <a:pt x="15533" y="56314"/>
                      <a:pt x="15599" y="56432"/>
                      <a:pt x="15746" y="56432"/>
                    </a:cubicBezTo>
                    <a:cubicBezTo>
                      <a:pt x="16022" y="56432"/>
                      <a:pt x="16586" y="56014"/>
                      <a:pt x="17274" y="55096"/>
                    </a:cubicBezTo>
                    <a:lnTo>
                      <a:pt x="17274" y="55096"/>
                    </a:lnTo>
                    <a:cubicBezTo>
                      <a:pt x="17196" y="55721"/>
                      <a:pt x="17274" y="55850"/>
                      <a:pt x="17352" y="55850"/>
                    </a:cubicBezTo>
                    <a:cubicBezTo>
                      <a:pt x="17390" y="55850"/>
                      <a:pt x="17429" y="55818"/>
                      <a:pt x="17447" y="55799"/>
                    </a:cubicBezTo>
                    <a:cubicBezTo>
                      <a:pt x="17565" y="55738"/>
                      <a:pt x="18679" y="54918"/>
                      <a:pt x="19031" y="54043"/>
                    </a:cubicBezTo>
                    <a:lnTo>
                      <a:pt x="19031" y="54043"/>
                    </a:lnTo>
                    <a:cubicBezTo>
                      <a:pt x="18853" y="55270"/>
                      <a:pt x="18970" y="55331"/>
                      <a:pt x="19148" y="55387"/>
                    </a:cubicBezTo>
                    <a:cubicBezTo>
                      <a:pt x="19321" y="55387"/>
                      <a:pt x="20726" y="53747"/>
                      <a:pt x="21138" y="52928"/>
                    </a:cubicBezTo>
                    <a:lnTo>
                      <a:pt x="21138" y="52928"/>
                    </a:lnTo>
                    <a:cubicBezTo>
                      <a:pt x="20787" y="54450"/>
                      <a:pt x="20609" y="54801"/>
                      <a:pt x="20843" y="54918"/>
                    </a:cubicBezTo>
                    <a:cubicBezTo>
                      <a:pt x="20851" y="54922"/>
                      <a:pt x="20860" y="54924"/>
                      <a:pt x="20872" y="54924"/>
                    </a:cubicBezTo>
                    <a:cubicBezTo>
                      <a:pt x="21199" y="54924"/>
                      <a:pt x="22957" y="53303"/>
                      <a:pt x="23129" y="52225"/>
                    </a:cubicBezTo>
                    <a:lnTo>
                      <a:pt x="23129" y="52225"/>
                    </a:lnTo>
                    <a:cubicBezTo>
                      <a:pt x="23068" y="53162"/>
                      <a:pt x="23129" y="53630"/>
                      <a:pt x="23302" y="53808"/>
                    </a:cubicBezTo>
                    <a:cubicBezTo>
                      <a:pt x="23309" y="53815"/>
                      <a:pt x="23318" y="53818"/>
                      <a:pt x="23329" y="53818"/>
                    </a:cubicBezTo>
                    <a:cubicBezTo>
                      <a:pt x="23593" y="53818"/>
                      <a:pt x="24951" y="51831"/>
                      <a:pt x="25176" y="50764"/>
                    </a:cubicBezTo>
                    <a:lnTo>
                      <a:pt x="25176" y="50764"/>
                    </a:lnTo>
                    <a:cubicBezTo>
                      <a:pt x="25120" y="52403"/>
                      <a:pt x="25002" y="52872"/>
                      <a:pt x="25293" y="52928"/>
                    </a:cubicBezTo>
                    <a:cubicBezTo>
                      <a:pt x="25296" y="52929"/>
                      <a:pt x="25299" y="52929"/>
                      <a:pt x="25303" y="52929"/>
                    </a:cubicBezTo>
                    <a:cubicBezTo>
                      <a:pt x="25554" y="52929"/>
                      <a:pt x="26528" y="50749"/>
                      <a:pt x="26759" y="49649"/>
                    </a:cubicBezTo>
                    <a:lnTo>
                      <a:pt x="26759" y="49649"/>
                    </a:lnTo>
                    <a:cubicBezTo>
                      <a:pt x="26642" y="50703"/>
                      <a:pt x="26698" y="51349"/>
                      <a:pt x="26932" y="51349"/>
                    </a:cubicBezTo>
                    <a:cubicBezTo>
                      <a:pt x="26938" y="51350"/>
                      <a:pt x="26943" y="51351"/>
                      <a:pt x="26949" y="51351"/>
                    </a:cubicBezTo>
                    <a:cubicBezTo>
                      <a:pt x="27267" y="51351"/>
                      <a:pt x="28341" y="49870"/>
                      <a:pt x="28515" y="49124"/>
                    </a:cubicBezTo>
                    <a:cubicBezTo>
                      <a:pt x="28565" y="48951"/>
                      <a:pt x="28612" y="48880"/>
                      <a:pt x="28655" y="48880"/>
                    </a:cubicBezTo>
                    <a:cubicBezTo>
                      <a:pt x="28815" y="48880"/>
                      <a:pt x="28923" y="49865"/>
                      <a:pt x="28923" y="50235"/>
                    </a:cubicBezTo>
                    <a:cubicBezTo>
                      <a:pt x="28917" y="50283"/>
                      <a:pt x="28926" y="50306"/>
                      <a:pt x="28948" y="50306"/>
                    </a:cubicBezTo>
                    <a:cubicBezTo>
                      <a:pt x="29133" y="50306"/>
                      <a:pt x="30217" y="48632"/>
                      <a:pt x="30272" y="47424"/>
                    </a:cubicBezTo>
                    <a:cubicBezTo>
                      <a:pt x="30304" y="47377"/>
                      <a:pt x="30331" y="47355"/>
                      <a:pt x="30354" y="47355"/>
                    </a:cubicBezTo>
                    <a:cubicBezTo>
                      <a:pt x="30504" y="47355"/>
                      <a:pt x="30490" y="48238"/>
                      <a:pt x="30389" y="48947"/>
                    </a:cubicBezTo>
                    <a:cubicBezTo>
                      <a:pt x="30371" y="49066"/>
                      <a:pt x="30395" y="49119"/>
                      <a:pt x="30450" y="49119"/>
                    </a:cubicBezTo>
                    <a:cubicBezTo>
                      <a:pt x="30749" y="49119"/>
                      <a:pt x="31938" y="47565"/>
                      <a:pt x="32084" y="46431"/>
                    </a:cubicBezTo>
                    <a:cubicBezTo>
                      <a:pt x="32102" y="46408"/>
                      <a:pt x="32117" y="46398"/>
                      <a:pt x="32130" y="46398"/>
                    </a:cubicBezTo>
                    <a:cubicBezTo>
                      <a:pt x="32252" y="46398"/>
                      <a:pt x="32213" y="47308"/>
                      <a:pt x="32319" y="47836"/>
                    </a:cubicBezTo>
                    <a:cubicBezTo>
                      <a:pt x="32331" y="47898"/>
                      <a:pt x="32356" y="47927"/>
                      <a:pt x="32390" y="47927"/>
                    </a:cubicBezTo>
                    <a:cubicBezTo>
                      <a:pt x="32681" y="47927"/>
                      <a:pt x="33655" y="45877"/>
                      <a:pt x="33550" y="44675"/>
                    </a:cubicBezTo>
                    <a:cubicBezTo>
                      <a:pt x="33562" y="44639"/>
                      <a:pt x="33577" y="44622"/>
                      <a:pt x="33593" y="44622"/>
                    </a:cubicBezTo>
                    <a:cubicBezTo>
                      <a:pt x="33737" y="44622"/>
                      <a:pt x="34031" y="45864"/>
                      <a:pt x="34136" y="46019"/>
                    </a:cubicBezTo>
                    <a:cubicBezTo>
                      <a:pt x="34142" y="46026"/>
                      <a:pt x="34150" y="46029"/>
                      <a:pt x="34157" y="46029"/>
                    </a:cubicBezTo>
                    <a:cubicBezTo>
                      <a:pt x="34361" y="46029"/>
                      <a:pt x="35016" y="43894"/>
                      <a:pt x="35129" y="43443"/>
                    </a:cubicBezTo>
                    <a:cubicBezTo>
                      <a:pt x="35164" y="43341"/>
                      <a:pt x="35203" y="43298"/>
                      <a:pt x="35245" y="43298"/>
                    </a:cubicBezTo>
                    <a:cubicBezTo>
                      <a:pt x="35418" y="43298"/>
                      <a:pt x="35643" y="44018"/>
                      <a:pt x="35831" y="44206"/>
                    </a:cubicBezTo>
                    <a:cubicBezTo>
                      <a:pt x="35837" y="44212"/>
                      <a:pt x="35843" y="44215"/>
                      <a:pt x="35850" y="44215"/>
                    </a:cubicBezTo>
                    <a:cubicBezTo>
                      <a:pt x="35998" y="44215"/>
                      <a:pt x="36500" y="43095"/>
                      <a:pt x="36946" y="41921"/>
                    </a:cubicBezTo>
                    <a:lnTo>
                      <a:pt x="36946" y="41921"/>
                    </a:lnTo>
                    <a:cubicBezTo>
                      <a:pt x="36717" y="43125"/>
                      <a:pt x="36488" y="44325"/>
                      <a:pt x="36640" y="44325"/>
                    </a:cubicBezTo>
                    <a:cubicBezTo>
                      <a:pt x="36644" y="44325"/>
                      <a:pt x="36647" y="44325"/>
                      <a:pt x="36651" y="44324"/>
                    </a:cubicBezTo>
                    <a:cubicBezTo>
                      <a:pt x="36924" y="44142"/>
                      <a:pt x="37548" y="43572"/>
                      <a:pt x="37734" y="43572"/>
                    </a:cubicBezTo>
                    <a:cubicBezTo>
                      <a:pt x="37788" y="43572"/>
                      <a:pt x="37805" y="43619"/>
                      <a:pt x="37766" y="43738"/>
                    </a:cubicBezTo>
                    <a:cubicBezTo>
                      <a:pt x="37592" y="44249"/>
                      <a:pt x="36868" y="46375"/>
                      <a:pt x="37047" y="46375"/>
                    </a:cubicBezTo>
                    <a:cubicBezTo>
                      <a:pt x="37052" y="46375"/>
                      <a:pt x="37057" y="46373"/>
                      <a:pt x="37063" y="46370"/>
                    </a:cubicBezTo>
                    <a:cubicBezTo>
                      <a:pt x="37271" y="46267"/>
                      <a:pt x="38303" y="45202"/>
                      <a:pt x="38457" y="45202"/>
                    </a:cubicBezTo>
                    <a:cubicBezTo>
                      <a:pt x="38477" y="45202"/>
                      <a:pt x="38482" y="45220"/>
                      <a:pt x="38468" y="45260"/>
                    </a:cubicBezTo>
                    <a:cubicBezTo>
                      <a:pt x="37617" y="46324"/>
                      <a:pt x="37249" y="48549"/>
                      <a:pt x="37541" y="48549"/>
                    </a:cubicBezTo>
                    <a:cubicBezTo>
                      <a:pt x="37570" y="48549"/>
                      <a:pt x="37606" y="48526"/>
                      <a:pt x="37649" y="48478"/>
                    </a:cubicBezTo>
                    <a:cubicBezTo>
                      <a:pt x="38069" y="48007"/>
                      <a:pt x="38629" y="47155"/>
                      <a:pt x="38740" y="47155"/>
                    </a:cubicBezTo>
                    <a:cubicBezTo>
                      <a:pt x="38752" y="47155"/>
                      <a:pt x="38759" y="47166"/>
                      <a:pt x="38759" y="47190"/>
                    </a:cubicBezTo>
                    <a:cubicBezTo>
                      <a:pt x="38157" y="48346"/>
                      <a:pt x="38329" y="50101"/>
                      <a:pt x="38650" y="50101"/>
                    </a:cubicBezTo>
                    <a:cubicBezTo>
                      <a:pt x="38703" y="50101"/>
                      <a:pt x="38761" y="50053"/>
                      <a:pt x="38820" y="49944"/>
                    </a:cubicBezTo>
                    <a:cubicBezTo>
                      <a:pt x="39121" y="49290"/>
                      <a:pt x="39636" y="48466"/>
                      <a:pt x="39776" y="48466"/>
                    </a:cubicBezTo>
                    <a:cubicBezTo>
                      <a:pt x="39800" y="48466"/>
                      <a:pt x="39813" y="48489"/>
                      <a:pt x="39813" y="48539"/>
                    </a:cubicBezTo>
                    <a:cubicBezTo>
                      <a:pt x="39128" y="49702"/>
                      <a:pt x="39107" y="51533"/>
                      <a:pt x="39282" y="51533"/>
                    </a:cubicBezTo>
                    <a:cubicBezTo>
                      <a:pt x="39301" y="51533"/>
                      <a:pt x="39322" y="51512"/>
                      <a:pt x="39344" y="51466"/>
                    </a:cubicBezTo>
                    <a:cubicBezTo>
                      <a:pt x="39574" y="51145"/>
                      <a:pt x="40265" y="50292"/>
                      <a:pt x="40419" y="50292"/>
                    </a:cubicBezTo>
                    <a:cubicBezTo>
                      <a:pt x="40463" y="50292"/>
                      <a:pt x="40463" y="50361"/>
                      <a:pt x="40398" y="50530"/>
                    </a:cubicBezTo>
                    <a:cubicBezTo>
                      <a:pt x="40108" y="51288"/>
                      <a:pt x="40225" y="52928"/>
                      <a:pt x="40459" y="52989"/>
                    </a:cubicBezTo>
                    <a:cubicBezTo>
                      <a:pt x="40749" y="52989"/>
                      <a:pt x="41218" y="52403"/>
                      <a:pt x="41747" y="51406"/>
                    </a:cubicBezTo>
                    <a:lnTo>
                      <a:pt x="41747" y="51406"/>
                    </a:lnTo>
                    <a:cubicBezTo>
                      <a:pt x="41218" y="52520"/>
                      <a:pt x="40810" y="54801"/>
                      <a:pt x="41101" y="54801"/>
                    </a:cubicBezTo>
                    <a:cubicBezTo>
                      <a:pt x="41396" y="54801"/>
                      <a:pt x="41569" y="54333"/>
                      <a:pt x="42506" y="52872"/>
                    </a:cubicBezTo>
                    <a:lnTo>
                      <a:pt x="42506" y="52872"/>
                    </a:lnTo>
                    <a:cubicBezTo>
                      <a:pt x="42049" y="53899"/>
                      <a:pt x="42149" y="56094"/>
                      <a:pt x="42372" y="56094"/>
                    </a:cubicBezTo>
                    <a:cubicBezTo>
                      <a:pt x="42377" y="56094"/>
                      <a:pt x="42383" y="56092"/>
                      <a:pt x="42389" y="56089"/>
                    </a:cubicBezTo>
                    <a:cubicBezTo>
                      <a:pt x="42684" y="55972"/>
                      <a:pt x="42974" y="55504"/>
                      <a:pt x="43560" y="54628"/>
                    </a:cubicBezTo>
                    <a:lnTo>
                      <a:pt x="43560" y="54628"/>
                    </a:lnTo>
                    <a:cubicBezTo>
                      <a:pt x="42982" y="55723"/>
                      <a:pt x="43658" y="57674"/>
                      <a:pt x="43959" y="57674"/>
                    </a:cubicBezTo>
                    <a:cubicBezTo>
                      <a:pt x="43964" y="57674"/>
                      <a:pt x="43968" y="57673"/>
                      <a:pt x="43972" y="57672"/>
                    </a:cubicBezTo>
                    <a:cubicBezTo>
                      <a:pt x="44262" y="57612"/>
                      <a:pt x="44323" y="57204"/>
                      <a:pt x="44965" y="55738"/>
                    </a:cubicBezTo>
                    <a:lnTo>
                      <a:pt x="44965" y="55738"/>
                    </a:lnTo>
                    <a:cubicBezTo>
                      <a:pt x="44792" y="56619"/>
                      <a:pt x="45143" y="58431"/>
                      <a:pt x="45260" y="58492"/>
                    </a:cubicBezTo>
                    <a:cubicBezTo>
                      <a:pt x="45433" y="58492"/>
                      <a:pt x="45611" y="58492"/>
                      <a:pt x="46253" y="57260"/>
                    </a:cubicBezTo>
                    <a:lnTo>
                      <a:pt x="46253" y="57260"/>
                    </a:lnTo>
                    <a:cubicBezTo>
                      <a:pt x="46019" y="58197"/>
                      <a:pt x="46548" y="59195"/>
                      <a:pt x="46604" y="59251"/>
                    </a:cubicBezTo>
                    <a:cubicBezTo>
                      <a:pt x="46604" y="59296"/>
                      <a:pt x="46621" y="59349"/>
                      <a:pt x="46669" y="59349"/>
                    </a:cubicBezTo>
                    <a:cubicBezTo>
                      <a:pt x="46745" y="59349"/>
                      <a:pt x="46900" y="59209"/>
                      <a:pt x="47190" y="58665"/>
                    </a:cubicBezTo>
                    <a:cubicBezTo>
                      <a:pt x="47271" y="59726"/>
                      <a:pt x="47580" y="60248"/>
                      <a:pt x="47840" y="60248"/>
                    </a:cubicBezTo>
                    <a:cubicBezTo>
                      <a:pt x="47952" y="60248"/>
                      <a:pt x="48056" y="60149"/>
                      <a:pt x="48126" y="59954"/>
                    </a:cubicBezTo>
                    <a:cubicBezTo>
                      <a:pt x="48187" y="60071"/>
                      <a:pt x="49883" y="62122"/>
                      <a:pt x="50586" y="62356"/>
                    </a:cubicBezTo>
                    <a:cubicBezTo>
                      <a:pt x="50763" y="61710"/>
                      <a:pt x="49883" y="59251"/>
                      <a:pt x="49827" y="59195"/>
                    </a:cubicBezTo>
                    <a:lnTo>
                      <a:pt x="49827" y="59195"/>
                    </a:lnTo>
                    <a:cubicBezTo>
                      <a:pt x="49904" y="59214"/>
                      <a:pt x="49972" y="59223"/>
                      <a:pt x="50030" y="59223"/>
                    </a:cubicBezTo>
                    <a:cubicBezTo>
                      <a:pt x="50501" y="59223"/>
                      <a:pt x="50327" y="58617"/>
                      <a:pt x="49180" y="57729"/>
                    </a:cubicBezTo>
                    <a:lnTo>
                      <a:pt x="49180" y="57729"/>
                    </a:lnTo>
                    <a:cubicBezTo>
                      <a:pt x="49501" y="57783"/>
                      <a:pt x="49713" y="57804"/>
                      <a:pt x="49852" y="57804"/>
                    </a:cubicBezTo>
                    <a:cubicBezTo>
                      <a:pt x="50169" y="57804"/>
                      <a:pt x="50100" y="57693"/>
                      <a:pt x="50061" y="57612"/>
                    </a:cubicBezTo>
                    <a:cubicBezTo>
                      <a:pt x="50000" y="57495"/>
                      <a:pt x="49415" y="56558"/>
                      <a:pt x="48422" y="56206"/>
                    </a:cubicBezTo>
                    <a:lnTo>
                      <a:pt x="48422" y="56206"/>
                    </a:lnTo>
                    <a:cubicBezTo>
                      <a:pt x="49039" y="56305"/>
                      <a:pt x="49417" y="56342"/>
                      <a:pt x="49656" y="56342"/>
                    </a:cubicBezTo>
                    <a:cubicBezTo>
                      <a:pt x="49982" y="56342"/>
                      <a:pt x="50050" y="56274"/>
                      <a:pt x="50117" y="56206"/>
                    </a:cubicBezTo>
                    <a:cubicBezTo>
                      <a:pt x="50178" y="56089"/>
                      <a:pt x="48656" y="54801"/>
                      <a:pt x="47836" y="54394"/>
                    </a:cubicBezTo>
                    <a:lnTo>
                      <a:pt x="47836" y="54394"/>
                    </a:lnTo>
                    <a:cubicBezTo>
                      <a:pt x="49046" y="54694"/>
                      <a:pt x="49585" y="54870"/>
                      <a:pt x="49878" y="54870"/>
                    </a:cubicBezTo>
                    <a:cubicBezTo>
                      <a:pt x="49982" y="54870"/>
                      <a:pt x="50056" y="54848"/>
                      <a:pt x="50117" y="54801"/>
                    </a:cubicBezTo>
                    <a:cubicBezTo>
                      <a:pt x="50351" y="54567"/>
                      <a:pt x="48890" y="52928"/>
                      <a:pt x="47602" y="52754"/>
                    </a:cubicBezTo>
                    <a:lnTo>
                      <a:pt x="47602" y="52754"/>
                    </a:lnTo>
                    <a:cubicBezTo>
                      <a:pt x="48157" y="52783"/>
                      <a:pt x="48581" y="52812"/>
                      <a:pt x="48895" y="52812"/>
                    </a:cubicBezTo>
                    <a:cubicBezTo>
                      <a:pt x="49210" y="52812"/>
                      <a:pt x="49415" y="52783"/>
                      <a:pt x="49532" y="52694"/>
                    </a:cubicBezTo>
                    <a:cubicBezTo>
                      <a:pt x="49827" y="52576"/>
                      <a:pt x="47836" y="51171"/>
                      <a:pt x="46548" y="50937"/>
                    </a:cubicBezTo>
                    <a:lnTo>
                      <a:pt x="46548" y="50937"/>
                    </a:lnTo>
                    <a:cubicBezTo>
                      <a:pt x="47707" y="51044"/>
                      <a:pt x="48361" y="51129"/>
                      <a:pt x="48736" y="51129"/>
                    </a:cubicBezTo>
                    <a:cubicBezTo>
                      <a:pt x="48985" y="51129"/>
                      <a:pt x="49111" y="51092"/>
                      <a:pt x="49180" y="50998"/>
                    </a:cubicBezTo>
                    <a:cubicBezTo>
                      <a:pt x="49297" y="50820"/>
                      <a:pt x="47016" y="49827"/>
                      <a:pt x="45667" y="49532"/>
                    </a:cubicBezTo>
                    <a:lnTo>
                      <a:pt x="45667" y="49532"/>
                    </a:lnTo>
                    <a:cubicBezTo>
                      <a:pt x="46312" y="49621"/>
                      <a:pt x="46824" y="49665"/>
                      <a:pt x="47191" y="49665"/>
                    </a:cubicBezTo>
                    <a:cubicBezTo>
                      <a:pt x="47557" y="49665"/>
                      <a:pt x="47778" y="49621"/>
                      <a:pt x="47836" y="49532"/>
                    </a:cubicBezTo>
                    <a:cubicBezTo>
                      <a:pt x="47953" y="49298"/>
                      <a:pt x="46548" y="48305"/>
                      <a:pt x="45667" y="48071"/>
                    </a:cubicBezTo>
                    <a:cubicBezTo>
                      <a:pt x="45000" y="47892"/>
                      <a:pt x="45861" y="47814"/>
                      <a:pt x="46568" y="47814"/>
                    </a:cubicBezTo>
                    <a:cubicBezTo>
                      <a:pt x="46788" y="47814"/>
                      <a:pt x="46994" y="47822"/>
                      <a:pt x="47134" y="47836"/>
                    </a:cubicBezTo>
                    <a:cubicBezTo>
                      <a:pt x="47147" y="47838"/>
                      <a:pt x="47158" y="47838"/>
                      <a:pt x="47169" y="47838"/>
                    </a:cubicBezTo>
                    <a:cubicBezTo>
                      <a:pt x="47633" y="47838"/>
                      <a:pt x="45749" y="46662"/>
                      <a:pt x="44206" y="46487"/>
                    </a:cubicBezTo>
                    <a:cubicBezTo>
                      <a:pt x="44059" y="46415"/>
                      <a:pt x="44199" y="46383"/>
                      <a:pt x="44476" y="46383"/>
                    </a:cubicBezTo>
                    <a:cubicBezTo>
                      <a:pt x="44861" y="46383"/>
                      <a:pt x="45510" y="46445"/>
                      <a:pt x="46019" y="46548"/>
                    </a:cubicBezTo>
                    <a:cubicBezTo>
                      <a:pt x="46069" y="46558"/>
                      <a:pt x="46111" y="46562"/>
                      <a:pt x="46146" y="46562"/>
                    </a:cubicBezTo>
                    <a:cubicBezTo>
                      <a:pt x="46762" y="46562"/>
                      <a:pt x="45058" y="45187"/>
                      <a:pt x="43560" y="44965"/>
                    </a:cubicBezTo>
                    <a:cubicBezTo>
                      <a:pt x="43473" y="44879"/>
                      <a:pt x="43737" y="44865"/>
                      <a:pt x="44117" y="44865"/>
                    </a:cubicBezTo>
                    <a:cubicBezTo>
                      <a:pt x="44300" y="44865"/>
                      <a:pt x="44509" y="44868"/>
                      <a:pt x="44720" y="44868"/>
                    </a:cubicBezTo>
                    <a:cubicBezTo>
                      <a:pt x="44949" y="44868"/>
                      <a:pt x="45179" y="44864"/>
                      <a:pt x="45377" y="44848"/>
                    </a:cubicBezTo>
                    <a:cubicBezTo>
                      <a:pt x="46080" y="44792"/>
                      <a:pt x="43560" y="43621"/>
                      <a:pt x="42038" y="43621"/>
                    </a:cubicBezTo>
                    <a:cubicBezTo>
                      <a:pt x="41569" y="43504"/>
                      <a:pt x="43504" y="43326"/>
                      <a:pt x="43794" y="43209"/>
                    </a:cubicBezTo>
                    <a:cubicBezTo>
                      <a:pt x="43972" y="43153"/>
                      <a:pt x="43152" y="42858"/>
                      <a:pt x="42389" y="42623"/>
                    </a:cubicBezTo>
                    <a:cubicBezTo>
                      <a:pt x="42389" y="42203"/>
                      <a:pt x="42353" y="41780"/>
                      <a:pt x="42488" y="41780"/>
                    </a:cubicBezTo>
                    <a:cubicBezTo>
                      <a:pt x="42521" y="41780"/>
                      <a:pt x="42565" y="41806"/>
                      <a:pt x="42623" y="41865"/>
                    </a:cubicBezTo>
                    <a:cubicBezTo>
                      <a:pt x="43061" y="42302"/>
                      <a:pt x="44880" y="44117"/>
                      <a:pt x="45213" y="44117"/>
                    </a:cubicBezTo>
                    <a:cubicBezTo>
                      <a:pt x="45236" y="44117"/>
                      <a:pt x="45252" y="44108"/>
                      <a:pt x="45260" y="44089"/>
                    </a:cubicBezTo>
                    <a:cubicBezTo>
                      <a:pt x="45311" y="43819"/>
                      <a:pt x="44877" y="42228"/>
                      <a:pt x="45071" y="42228"/>
                    </a:cubicBezTo>
                    <a:cubicBezTo>
                      <a:pt x="45089" y="42228"/>
                      <a:pt x="45113" y="42242"/>
                      <a:pt x="45143" y="42272"/>
                    </a:cubicBezTo>
                    <a:cubicBezTo>
                      <a:pt x="45689" y="43519"/>
                      <a:pt x="47719" y="45061"/>
                      <a:pt x="48169" y="45061"/>
                    </a:cubicBezTo>
                    <a:cubicBezTo>
                      <a:pt x="48248" y="45061"/>
                      <a:pt x="48279" y="45014"/>
                      <a:pt x="48244" y="44909"/>
                    </a:cubicBezTo>
                    <a:cubicBezTo>
                      <a:pt x="48021" y="44241"/>
                      <a:pt x="47430" y="43200"/>
                      <a:pt x="47674" y="43200"/>
                    </a:cubicBezTo>
                    <a:cubicBezTo>
                      <a:pt x="47687" y="43200"/>
                      <a:pt x="47702" y="43203"/>
                      <a:pt x="47719" y="43209"/>
                    </a:cubicBezTo>
                    <a:cubicBezTo>
                      <a:pt x="48440" y="44290"/>
                      <a:pt x="50371" y="45163"/>
                      <a:pt x="50932" y="45163"/>
                    </a:cubicBezTo>
                    <a:cubicBezTo>
                      <a:pt x="51101" y="45163"/>
                      <a:pt x="51146" y="45084"/>
                      <a:pt x="50998" y="44909"/>
                    </a:cubicBezTo>
                    <a:cubicBezTo>
                      <a:pt x="50464" y="44213"/>
                      <a:pt x="49930" y="43178"/>
                      <a:pt x="50149" y="43178"/>
                    </a:cubicBezTo>
                    <a:cubicBezTo>
                      <a:pt x="50170" y="43178"/>
                      <a:pt x="50198" y="43188"/>
                      <a:pt x="50234" y="43209"/>
                    </a:cubicBezTo>
                    <a:cubicBezTo>
                      <a:pt x="50989" y="44413"/>
                      <a:pt x="52989" y="45532"/>
                      <a:pt x="53360" y="45532"/>
                    </a:cubicBezTo>
                    <a:cubicBezTo>
                      <a:pt x="53422" y="45532"/>
                      <a:pt x="53438" y="45501"/>
                      <a:pt x="53396" y="45434"/>
                    </a:cubicBezTo>
                    <a:cubicBezTo>
                      <a:pt x="53107" y="45003"/>
                      <a:pt x="52661" y="43778"/>
                      <a:pt x="52869" y="43778"/>
                    </a:cubicBezTo>
                    <a:cubicBezTo>
                      <a:pt x="52914" y="43778"/>
                      <a:pt x="52990" y="43836"/>
                      <a:pt x="53105" y="43972"/>
                    </a:cubicBezTo>
                    <a:cubicBezTo>
                      <a:pt x="53749" y="44616"/>
                      <a:pt x="55520" y="45456"/>
                      <a:pt x="56040" y="45456"/>
                    </a:cubicBezTo>
                    <a:cubicBezTo>
                      <a:pt x="56088" y="45456"/>
                      <a:pt x="56125" y="45449"/>
                      <a:pt x="56150" y="45434"/>
                    </a:cubicBezTo>
                    <a:cubicBezTo>
                      <a:pt x="56384" y="45199"/>
                      <a:pt x="56089" y="44497"/>
                      <a:pt x="55330" y="43387"/>
                    </a:cubicBezTo>
                    <a:lnTo>
                      <a:pt x="55330" y="43387"/>
                    </a:lnTo>
                    <a:cubicBezTo>
                      <a:pt x="56154" y="44431"/>
                      <a:pt x="58329" y="46101"/>
                      <a:pt x="58779" y="46101"/>
                    </a:cubicBezTo>
                    <a:cubicBezTo>
                      <a:pt x="58808" y="46101"/>
                      <a:pt x="58829" y="46094"/>
                      <a:pt x="58843" y="46080"/>
                    </a:cubicBezTo>
                    <a:cubicBezTo>
                      <a:pt x="59133" y="45846"/>
                      <a:pt x="58726" y="45377"/>
                      <a:pt x="57728" y="43677"/>
                    </a:cubicBezTo>
                    <a:lnTo>
                      <a:pt x="57728" y="43677"/>
                    </a:lnTo>
                    <a:cubicBezTo>
                      <a:pt x="58522" y="44682"/>
                      <a:pt x="60884" y="45828"/>
                      <a:pt x="61428" y="45828"/>
                    </a:cubicBezTo>
                    <a:cubicBezTo>
                      <a:pt x="61487" y="45828"/>
                      <a:pt x="61525" y="45814"/>
                      <a:pt x="61536" y="45785"/>
                    </a:cubicBezTo>
                    <a:cubicBezTo>
                      <a:pt x="61653" y="45495"/>
                      <a:pt x="61358" y="44965"/>
                      <a:pt x="60773" y="43972"/>
                    </a:cubicBezTo>
                    <a:lnTo>
                      <a:pt x="60773" y="43972"/>
                    </a:lnTo>
                    <a:cubicBezTo>
                      <a:pt x="61480" y="44930"/>
                      <a:pt x="63800" y="45542"/>
                      <a:pt x="64575" y="45542"/>
                    </a:cubicBezTo>
                    <a:cubicBezTo>
                      <a:pt x="64699" y="45542"/>
                      <a:pt x="64783" y="45527"/>
                      <a:pt x="64815" y="45495"/>
                    </a:cubicBezTo>
                    <a:cubicBezTo>
                      <a:pt x="64988" y="45199"/>
                      <a:pt x="64581" y="44909"/>
                      <a:pt x="63349" y="43504"/>
                    </a:cubicBezTo>
                    <a:lnTo>
                      <a:pt x="63349" y="43504"/>
                    </a:lnTo>
                    <a:cubicBezTo>
                      <a:pt x="64176" y="44106"/>
                      <a:pt x="66394" y="44920"/>
                      <a:pt x="66856" y="44920"/>
                    </a:cubicBezTo>
                    <a:cubicBezTo>
                      <a:pt x="66886" y="44920"/>
                      <a:pt x="66908" y="44916"/>
                      <a:pt x="66923" y="44909"/>
                    </a:cubicBezTo>
                    <a:cubicBezTo>
                      <a:pt x="67096" y="44792"/>
                      <a:pt x="67157" y="44614"/>
                      <a:pt x="66276" y="43387"/>
                    </a:cubicBezTo>
                    <a:lnTo>
                      <a:pt x="66276" y="43387"/>
                    </a:lnTo>
                    <a:cubicBezTo>
                      <a:pt x="67157" y="44146"/>
                      <a:pt x="68796" y="44324"/>
                      <a:pt x="68970" y="44324"/>
                    </a:cubicBezTo>
                    <a:cubicBezTo>
                      <a:pt x="68989" y="44324"/>
                      <a:pt x="69009" y="44324"/>
                      <a:pt x="69029" y="44324"/>
                    </a:cubicBezTo>
                    <a:cubicBezTo>
                      <a:pt x="69199" y="44324"/>
                      <a:pt x="69369" y="44279"/>
                      <a:pt x="68796" y="43443"/>
                    </a:cubicBezTo>
                    <a:lnTo>
                      <a:pt x="68796" y="43443"/>
                    </a:lnTo>
                    <a:cubicBezTo>
                      <a:pt x="69705" y="43858"/>
                      <a:pt x="70407" y="44025"/>
                      <a:pt x="70840" y="44025"/>
                    </a:cubicBezTo>
                    <a:cubicBezTo>
                      <a:pt x="71327" y="44025"/>
                      <a:pt x="71474" y="43814"/>
                      <a:pt x="71194" y="43504"/>
                    </a:cubicBezTo>
                    <a:cubicBezTo>
                      <a:pt x="71311" y="43504"/>
                      <a:pt x="75293" y="43443"/>
                      <a:pt x="76173" y="42975"/>
                    </a:cubicBezTo>
                    <a:cubicBezTo>
                      <a:pt x="75527" y="42389"/>
                      <a:pt x="71841" y="41630"/>
                      <a:pt x="71724" y="41630"/>
                    </a:cubicBezTo>
                    <a:cubicBezTo>
                      <a:pt x="72229" y="41318"/>
                      <a:pt x="72061" y="41058"/>
                      <a:pt x="71198" y="41058"/>
                    </a:cubicBezTo>
                    <a:cubicBezTo>
                      <a:pt x="70767" y="41058"/>
                      <a:pt x="70162" y="41123"/>
                      <a:pt x="69382" y="41279"/>
                    </a:cubicBezTo>
                    <a:cubicBezTo>
                      <a:pt x="70492" y="40459"/>
                      <a:pt x="70201" y="40459"/>
                      <a:pt x="70023" y="40459"/>
                    </a:cubicBezTo>
                    <a:cubicBezTo>
                      <a:pt x="69971" y="40441"/>
                      <a:pt x="69785" y="40423"/>
                      <a:pt x="69517" y="40423"/>
                    </a:cubicBezTo>
                    <a:cubicBezTo>
                      <a:pt x="68897" y="40423"/>
                      <a:pt x="67839" y="40519"/>
                      <a:pt x="66979" y="40928"/>
                    </a:cubicBezTo>
                    <a:cubicBezTo>
                      <a:pt x="68501" y="39874"/>
                      <a:pt x="68501" y="39696"/>
                      <a:pt x="68384" y="39523"/>
                    </a:cubicBezTo>
                    <a:cubicBezTo>
                      <a:pt x="68370" y="39509"/>
                      <a:pt x="68318" y="39502"/>
                      <a:pt x="68236" y="39502"/>
                    </a:cubicBezTo>
                    <a:cubicBezTo>
                      <a:pt x="67615" y="39502"/>
                      <a:pt x="65263" y="39868"/>
                      <a:pt x="64229" y="40281"/>
                    </a:cubicBezTo>
                    <a:cubicBezTo>
                      <a:pt x="66159" y="39171"/>
                      <a:pt x="66688" y="38937"/>
                      <a:pt x="66688" y="38642"/>
                    </a:cubicBezTo>
                    <a:cubicBezTo>
                      <a:pt x="66670" y="38553"/>
                      <a:pt x="66351" y="38502"/>
                      <a:pt x="65879" y="38502"/>
                    </a:cubicBezTo>
                    <a:cubicBezTo>
                      <a:pt x="64821" y="38502"/>
                      <a:pt x="62994" y="38758"/>
                      <a:pt x="62061" y="39406"/>
                    </a:cubicBezTo>
                    <a:cubicBezTo>
                      <a:pt x="63115" y="38586"/>
                      <a:pt x="63644" y="38057"/>
                      <a:pt x="63700" y="37822"/>
                    </a:cubicBezTo>
                    <a:cubicBezTo>
                      <a:pt x="63709" y="37779"/>
                      <a:pt x="63642" y="37759"/>
                      <a:pt x="63518" y="37759"/>
                    </a:cubicBezTo>
                    <a:cubicBezTo>
                      <a:pt x="62799" y="37759"/>
                      <a:pt x="60157" y="38421"/>
                      <a:pt x="58960" y="39171"/>
                    </a:cubicBezTo>
                    <a:cubicBezTo>
                      <a:pt x="60834" y="37705"/>
                      <a:pt x="61419" y="37354"/>
                      <a:pt x="61302" y="37064"/>
                    </a:cubicBezTo>
                    <a:cubicBezTo>
                      <a:pt x="61290" y="37034"/>
                      <a:pt x="61248" y="37021"/>
                      <a:pt x="61180" y="37021"/>
                    </a:cubicBezTo>
                    <a:cubicBezTo>
                      <a:pt x="60563" y="37021"/>
                      <a:pt x="57823" y="38150"/>
                      <a:pt x="56557" y="38993"/>
                    </a:cubicBezTo>
                    <a:cubicBezTo>
                      <a:pt x="57845" y="38057"/>
                      <a:pt x="58548" y="37471"/>
                      <a:pt x="58375" y="37237"/>
                    </a:cubicBezTo>
                    <a:cubicBezTo>
                      <a:pt x="58355" y="37198"/>
                      <a:pt x="58269" y="37180"/>
                      <a:pt x="58135" y="37180"/>
                    </a:cubicBezTo>
                    <a:cubicBezTo>
                      <a:pt x="57462" y="37180"/>
                      <a:pt x="55573" y="37629"/>
                      <a:pt x="54745" y="38117"/>
                    </a:cubicBezTo>
                    <a:cubicBezTo>
                      <a:pt x="54578" y="38210"/>
                      <a:pt x="54475" y="38250"/>
                      <a:pt x="54420" y="38250"/>
                    </a:cubicBezTo>
                    <a:cubicBezTo>
                      <a:pt x="54131" y="38250"/>
                      <a:pt x="55245" y="37116"/>
                      <a:pt x="55738" y="36769"/>
                    </a:cubicBezTo>
                    <a:cubicBezTo>
                      <a:pt x="55852" y="36677"/>
                      <a:pt x="55823" y="36635"/>
                      <a:pt x="55691" y="36635"/>
                    </a:cubicBezTo>
                    <a:cubicBezTo>
                      <a:pt x="55146" y="36635"/>
                      <a:pt x="52853" y="37349"/>
                      <a:pt x="51583" y="38291"/>
                    </a:cubicBezTo>
                    <a:cubicBezTo>
                      <a:pt x="51541" y="38305"/>
                      <a:pt x="51509" y="38312"/>
                      <a:pt x="51488" y="38312"/>
                    </a:cubicBezTo>
                    <a:cubicBezTo>
                      <a:pt x="51240" y="38312"/>
                      <a:pt x="52305" y="37420"/>
                      <a:pt x="53222" y="36829"/>
                    </a:cubicBezTo>
                    <a:cubicBezTo>
                      <a:pt x="53515" y="36639"/>
                      <a:pt x="53427" y="36551"/>
                      <a:pt x="53114" y="36551"/>
                    </a:cubicBezTo>
                    <a:cubicBezTo>
                      <a:pt x="52367" y="36551"/>
                      <a:pt x="50337" y="37057"/>
                      <a:pt x="49180" y="37883"/>
                    </a:cubicBezTo>
                    <a:cubicBezTo>
                      <a:pt x="49171" y="37885"/>
                      <a:pt x="49162" y="37886"/>
                      <a:pt x="49155" y="37886"/>
                    </a:cubicBezTo>
                    <a:cubicBezTo>
                      <a:pt x="48893" y="37886"/>
                      <a:pt x="50016" y="36931"/>
                      <a:pt x="50586" y="36361"/>
                    </a:cubicBezTo>
                    <a:cubicBezTo>
                      <a:pt x="50704" y="36242"/>
                      <a:pt x="50679" y="36189"/>
                      <a:pt x="50548" y="36189"/>
                    </a:cubicBezTo>
                    <a:cubicBezTo>
                      <a:pt x="49971" y="36189"/>
                      <a:pt x="47343" y="37240"/>
                      <a:pt x="46197" y="38291"/>
                    </a:cubicBezTo>
                    <a:cubicBezTo>
                      <a:pt x="46157" y="38314"/>
                      <a:pt x="46129" y="38324"/>
                      <a:pt x="46111" y="38324"/>
                    </a:cubicBezTo>
                    <a:cubicBezTo>
                      <a:pt x="45952" y="38324"/>
                      <a:pt x="46705" y="37420"/>
                      <a:pt x="47073" y="36947"/>
                    </a:cubicBezTo>
                    <a:cubicBezTo>
                      <a:pt x="48070" y="36769"/>
                      <a:pt x="48890" y="36651"/>
                      <a:pt x="48829" y="36534"/>
                    </a:cubicBezTo>
                    <a:cubicBezTo>
                      <a:pt x="48595" y="36361"/>
                      <a:pt x="46370" y="35658"/>
                      <a:pt x="47016" y="35658"/>
                    </a:cubicBezTo>
                    <a:cubicBezTo>
                      <a:pt x="47315" y="35713"/>
                      <a:pt x="47671" y="35736"/>
                      <a:pt x="48054" y="35736"/>
                    </a:cubicBezTo>
                    <a:cubicBezTo>
                      <a:pt x="50147" y="35736"/>
                      <a:pt x="53086" y="35037"/>
                      <a:pt x="52342" y="34839"/>
                    </a:cubicBezTo>
                    <a:cubicBezTo>
                      <a:pt x="51466" y="34605"/>
                      <a:pt x="49827" y="34427"/>
                      <a:pt x="50234" y="34310"/>
                    </a:cubicBezTo>
                    <a:lnTo>
                      <a:pt x="50234" y="34310"/>
                    </a:lnTo>
                    <a:cubicBezTo>
                      <a:pt x="50278" y="34311"/>
                      <a:pt x="50322" y="34311"/>
                      <a:pt x="50367" y="34311"/>
                    </a:cubicBezTo>
                    <a:cubicBezTo>
                      <a:pt x="52602" y="34311"/>
                      <a:pt x="56125" y="32848"/>
                      <a:pt x="54862" y="32848"/>
                    </a:cubicBezTo>
                    <a:cubicBezTo>
                      <a:pt x="53574" y="32848"/>
                      <a:pt x="51934" y="32670"/>
                      <a:pt x="52576" y="32497"/>
                    </a:cubicBezTo>
                    <a:lnTo>
                      <a:pt x="52576" y="32497"/>
                    </a:lnTo>
                    <a:cubicBezTo>
                      <a:pt x="52678" y="32503"/>
                      <a:pt x="52785" y="32506"/>
                      <a:pt x="52894" y="32506"/>
                    </a:cubicBezTo>
                    <a:cubicBezTo>
                      <a:pt x="54979" y="32506"/>
                      <a:pt x="58220" y="31496"/>
                      <a:pt x="57494" y="31443"/>
                    </a:cubicBezTo>
                    <a:cubicBezTo>
                      <a:pt x="56735" y="31382"/>
                      <a:pt x="54567" y="30914"/>
                      <a:pt x="55916" y="30858"/>
                    </a:cubicBezTo>
                    <a:cubicBezTo>
                      <a:pt x="57204" y="30740"/>
                      <a:pt x="60014" y="29804"/>
                      <a:pt x="60014" y="29509"/>
                    </a:cubicBezTo>
                    <a:cubicBezTo>
                      <a:pt x="60070" y="29218"/>
                      <a:pt x="59133" y="28984"/>
                      <a:pt x="57438" y="28923"/>
                    </a:cubicBezTo>
                    <a:cubicBezTo>
                      <a:pt x="59251" y="28923"/>
                      <a:pt x="63115" y="28221"/>
                      <a:pt x="63115" y="27869"/>
                    </a:cubicBezTo>
                    <a:cubicBezTo>
                      <a:pt x="63115" y="27579"/>
                      <a:pt x="62356" y="27579"/>
                      <a:pt x="59836" y="27401"/>
                    </a:cubicBezTo>
                    <a:cubicBezTo>
                      <a:pt x="61653" y="27345"/>
                      <a:pt x="65457" y="26057"/>
                      <a:pt x="65283" y="25822"/>
                    </a:cubicBezTo>
                    <a:cubicBezTo>
                      <a:pt x="65105" y="25588"/>
                      <a:pt x="64403" y="25471"/>
                      <a:pt x="62941" y="25354"/>
                    </a:cubicBezTo>
                    <a:lnTo>
                      <a:pt x="62941" y="25354"/>
                    </a:lnTo>
                    <a:cubicBezTo>
                      <a:pt x="62968" y="25355"/>
                      <a:pt x="62995" y="25355"/>
                      <a:pt x="63023" y="25355"/>
                    </a:cubicBezTo>
                    <a:cubicBezTo>
                      <a:pt x="64801" y="25355"/>
                      <a:pt x="68093" y="23593"/>
                      <a:pt x="68033" y="23303"/>
                    </a:cubicBezTo>
                    <a:cubicBezTo>
                      <a:pt x="67978" y="23168"/>
                      <a:pt x="67811" y="23121"/>
                      <a:pt x="67402" y="23121"/>
                    </a:cubicBezTo>
                    <a:cubicBezTo>
                      <a:pt x="66929" y="23121"/>
                      <a:pt x="66133" y="23184"/>
                      <a:pt x="64815" y="23246"/>
                    </a:cubicBezTo>
                    <a:cubicBezTo>
                      <a:pt x="66220" y="22951"/>
                      <a:pt x="69321" y="21663"/>
                      <a:pt x="69382" y="21490"/>
                    </a:cubicBezTo>
                    <a:cubicBezTo>
                      <a:pt x="69499" y="21312"/>
                      <a:pt x="69438" y="21139"/>
                      <a:pt x="67391" y="21078"/>
                    </a:cubicBezTo>
                    <a:cubicBezTo>
                      <a:pt x="68913" y="20844"/>
                      <a:pt x="70609" y="19790"/>
                      <a:pt x="70726" y="19673"/>
                    </a:cubicBezTo>
                    <a:cubicBezTo>
                      <a:pt x="70904" y="19555"/>
                      <a:pt x="71255" y="19382"/>
                      <a:pt x="69789" y="19321"/>
                    </a:cubicBezTo>
                    <a:cubicBezTo>
                      <a:pt x="72275" y="18417"/>
                      <a:pt x="72964" y="17623"/>
                      <a:pt x="72113" y="17623"/>
                    </a:cubicBezTo>
                    <a:cubicBezTo>
                      <a:pt x="72082" y="17623"/>
                      <a:pt x="72049" y="17624"/>
                      <a:pt x="72014" y="17626"/>
                    </a:cubicBezTo>
                    <a:cubicBezTo>
                      <a:pt x="72131" y="17565"/>
                      <a:pt x="75644" y="14637"/>
                      <a:pt x="76056" y="13762"/>
                    </a:cubicBezTo>
                    <a:lnTo>
                      <a:pt x="76056" y="13762"/>
                    </a:lnTo>
                    <a:cubicBezTo>
                      <a:pt x="74941" y="13879"/>
                      <a:pt x="70787" y="16160"/>
                      <a:pt x="70726" y="16221"/>
                    </a:cubicBezTo>
                    <a:cubicBezTo>
                      <a:pt x="70824" y="15949"/>
                      <a:pt x="70767" y="15806"/>
                      <a:pt x="70588" y="15806"/>
                    </a:cubicBezTo>
                    <a:cubicBezTo>
                      <a:pt x="70226" y="15806"/>
                      <a:pt x="69364" y="16391"/>
                      <a:pt x="68267" y="17682"/>
                    </a:cubicBezTo>
                    <a:cubicBezTo>
                      <a:pt x="68425" y="16851"/>
                      <a:pt x="68344" y="16690"/>
                      <a:pt x="68238" y="16690"/>
                    </a:cubicBezTo>
                    <a:cubicBezTo>
                      <a:pt x="68187" y="16690"/>
                      <a:pt x="68131" y="16727"/>
                      <a:pt x="68094" y="16745"/>
                    </a:cubicBezTo>
                    <a:cubicBezTo>
                      <a:pt x="67916" y="16862"/>
                      <a:pt x="66276" y="17977"/>
                      <a:pt x="65691" y="19204"/>
                    </a:cubicBezTo>
                    <a:cubicBezTo>
                      <a:pt x="66103" y="17565"/>
                      <a:pt x="65925" y="17448"/>
                      <a:pt x="65691" y="17448"/>
                    </a:cubicBezTo>
                    <a:cubicBezTo>
                      <a:pt x="65457" y="17448"/>
                      <a:pt x="63232" y="19733"/>
                      <a:pt x="62590" y="20844"/>
                    </a:cubicBezTo>
                    <a:cubicBezTo>
                      <a:pt x="63293" y="18853"/>
                      <a:pt x="63583" y="18328"/>
                      <a:pt x="63293" y="18150"/>
                    </a:cubicBezTo>
                    <a:cubicBezTo>
                      <a:pt x="63286" y="18148"/>
                      <a:pt x="63277" y="18146"/>
                      <a:pt x="63268" y="18146"/>
                    </a:cubicBezTo>
                    <a:cubicBezTo>
                      <a:pt x="62864" y="18146"/>
                      <a:pt x="60123" y="20472"/>
                      <a:pt x="59780" y="21958"/>
                    </a:cubicBezTo>
                    <a:cubicBezTo>
                      <a:pt x="59953" y="20670"/>
                      <a:pt x="60014" y="20024"/>
                      <a:pt x="59780" y="19851"/>
                    </a:cubicBezTo>
                    <a:cubicBezTo>
                      <a:pt x="59773" y="19841"/>
                      <a:pt x="59763" y="19837"/>
                      <a:pt x="59749" y="19837"/>
                    </a:cubicBezTo>
                    <a:cubicBezTo>
                      <a:pt x="59418" y="19837"/>
                      <a:pt x="57186" y="22540"/>
                      <a:pt x="56735" y="23949"/>
                    </a:cubicBezTo>
                    <a:cubicBezTo>
                      <a:pt x="57087" y="21841"/>
                      <a:pt x="57260" y="21195"/>
                      <a:pt x="56909" y="21139"/>
                    </a:cubicBezTo>
                    <a:cubicBezTo>
                      <a:pt x="56905" y="21138"/>
                      <a:pt x="56901" y="21138"/>
                      <a:pt x="56898" y="21138"/>
                    </a:cubicBezTo>
                    <a:cubicBezTo>
                      <a:pt x="56522" y="21138"/>
                      <a:pt x="54796" y="24082"/>
                      <a:pt x="54333" y="25644"/>
                    </a:cubicBezTo>
                    <a:cubicBezTo>
                      <a:pt x="54684" y="24183"/>
                      <a:pt x="54684" y="23363"/>
                      <a:pt x="54393" y="23303"/>
                    </a:cubicBezTo>
                    <a:cubicBezTo>
                      <a:pt x="54042" y="23303"/>
                      <a:pt x="52225" y="25354"/>
                      <a:pt x="51817" y="26408"/>
                    </a:cubicBezTo>
                    <a:cubicBezTo>
                      <a:pt x="51742" y="26647"/>
                      <a:pt x="51679" y="26745"/>
                      <a:pt x="51629" y="26745"/>
                    </a:cubicBezTo>
                    <a:cubicBezTo>
                      <a:pt x="51448" y="26745"/>
                      <a:pt x="51430" y="25449"/>
                      <a:pt x="51522" y="24942"/>
                    </a:cubicBezTo>
                    <a:cubicBezTo>
                      <a:pt x="51534" y="24877"/>
                      <a:pt x="51523" y="24847"/>
                      <a:pt x="51492" y="24847"/>
                    </a:cubicBezTo>
                    <a:cubicBezTo>
                      <a:pt x="51220" y="24847"/>
                      <a:pt x="49446" y="27227"/>
                      <a:pt x="49180" y="28806"/>
                    </a:cubicBezTo>
                    <a:cubicBezTo>
                      <a:pt x="49133" y="28870"/>
                      <a:pt x="49093" y="28899"/>
                      <a:pt x="49062" y="28899"/>
                    </a:cubicBezTo>
                    <a:cubicBezTo>
                      <a:pt x="48865" y="28899"/>
                      <a:pt x="48994" y="27726"/>
                      <a:pt x="49297" y="26815"/>
                    </a:cubicBezTo>
                    <a:cubicBezTo>
                      <a:pt x="49345" y="26638"/>
                      <a:pt x="49317" y="26559"/>
                      <a:pt x="49236" y="26559"/>
                    </a:cubicBezTo>
                    <a:cubicBezTo>
                      <a:pt x="48807" y="26559"/>
                      <a:pt x="46890" y="28745"/>
                      <a:pt x="46548" y="30272"/>
                    </a:cubicBezTo>
                    <a:cubicBezTo>
                      <a:pt x="46521" y="30306"/>
                      <a:pt x="46498" y="30321"/>
                      <a:pt x="46480" y="30321"/>
                    </a:cubicBezTo>
                    <a:cubicBezTo>
                      <a:pt x="46339" y="30321"/>
                      <a:pt x="46431" y="29420"/>
                      <a:pt x="46431" y="28750"/>
                    </a:cubicBezTo>
                    <a:cubicBezTo>
                      <a:pt x="46887" y="28289"/>
                      <a:pt x="47081" y="27964"/>
                      <a:pt x="46893" y="27964"/>
                    </a:cubicBezTo>
                    <a:cubicBezTo>
                      <a:pt x="46865" y="27964"/>
                      <a:pt x="46828" y="27971"/>
                      <a:pt x="46782" y="27986"/>
                    </a:cubicBezTo>
                    <a:cubicBezTo>
                      <a:pt x="46014" y="28275"/>
                      <a:pt x="44810" y="28840"/>
                      <a:pt x="44532" y="28840"/>
                    </a:cubicBezTo>
                    <a:cubicBezTo>
                      <a:pt x="44471" y="28840"/>
                      <a:pt x="44454" y="28813"/>
                      <a:pt x="44497" y="28750"/>
                    </a:cubicBezTo>
                    <a:cubicBezTo>
                      <a:pt x="46277" y="27753"/>
                      <a:pt x="48057" y="25119"/>
                      <a:pt x="47620" y="25119"/>
                    </a:cubicBezTo>
                    <a:cubicBezTo>
                      <a:pt x="47568" y="25119"/>
                      <a:pt x="47485" y="25156"/>
                      <a:pt x="47368" y="25237"/>
                    </a:cubicBezTo>
                    <a:cubicBezTo>
                      <a:pt x="46449" y="25788"/>
                      <a:pt x="45275" y="26375"/>
                      <a:pt x="45013" y="26375"/>
                    </a:cubicBezTo>
                    <a:cubicBezTo>
                      <a:pt x="44941" y="26375"/>
                      <a:pt x="44937" y="26331"/>
                      <a:pt x="45026" y="26230"/>
                    </a:cubicBezTo>
                    <a:cubicBezTo>
                      <a:pt x="46843" y="25237"/>
                      <a:pt x="48922" y="22687"/>
                      <a:pt x="48571" y="22687"/>
                    </a:cubicBezTo>
                    <a:cubicBezTo>
                      <a:pt x="48550" y="22687"/>
                      <a:pt x="48519" y="22697"/>
                      <a:pt x="48478" y="22717"/>
                    </a:cubicBezTo>
                    <a:cubicBezTo>
                      <a:pt x="47983" y="23007"/>
                      <a:pt x="46707" y="23499"/>
                      <a:pt x="46381" y="23499"/>
                    </a:cubicBezTo>
                    <a:cubicBezTo>
                      <a:pt x="46244" y="23499"/>
                      <a:pt x="46275" y="23412"/>
                      <a:pt x="46604" y="23185"/>
                    </a:cubicBezTo>
                    <a:cubicBezTo>
                      <a:pt x="47658" y="22427"/>
                      <a:pt x="49297" y="20202"/>
                      <a:pt x="49124" y="19968"/>
                    </a:cubicBezTo>
                    <a:cubicBezTo>
                      <a:pt x="49080" y="19924"/>
                      <a:pt x="49010" y="19902"/>
                      <a:pt x="48914" y="19902"/>
                    </a:cubicBezTo>
                    <a:cubicBezTo>
                      <a:pt x="48498" y="19902"/>
                      <a:pt x="47608" y="20306"/>
                      <a:pt x="46370" y="21021"/>
                    </a:cubicBezTo>
                    <a:cubicBezTo>
                      <a:pt x="47953" y="19968"/>
                      <a:pt x="50763" y="17331"/>
                      <a:pt x="50468" y="17096"/>
                    </a:cubicBezTo>
                    <a:cubicBezTo>
                      <a:pt x="50430" y="17058"/>
                      <a:pt x="50380" y="17038"/>
                      <a:pt x="50313" y="17038"/>
                    </a:cubicBezTo>
                    <a:cubicBezTo>
                      <a:pt x="49975" y="17038"/>
                      <a:pt x="49205" y="17534"/>
                      <a:pt x="47251" y="18562"/>
                    </a:cubicBezTo>
                    <a:cubicBezTo>
                      <a:pt x="48773" y="17509"/>
                      <a:pt x="50998" y="14520"/>
                      <a:pt x="50703" y="14464"/>
                    </a:cubicBezTo>
                    <a:cubicBezTo>
                      <a:pt x="50658" y="14449"/>
                      <a:pt x="50607" y="14442"/>
                      <a:pt x="50549" y="14442"/>
                    </a:cubicBezTo>
                    <a:cubicBezTo>
                      <a:pt x="50148" y="14442"/>
                      <a:pt x="49414" y="14788"/>
                      <a:pt x="48187" y="15401"/>
                    </a:cubicBezTo>
                    <a:cubicBezTo>
                      <a:pt x="49827" y="14464"/>
                      <a:pt x="51349" y="11303"/>
                      <a:pt x="50998" y="11185"/>
                    </a:cubicBezTo>
                    <a:cubicBezTo>
                      <a:pt x="50958" y="11162"/>
                      <a:pt x="50916" y="11149"/>
                      <a:pt x="50867" y="11149"/>
                    </a:cubicBezTo>
                    <a:cubicBezTo>
                      <a:pt x="50549" y="11149"/>
                      <a:pt x="49961" y="11664"/>
                      <a:pt x="48187" y="12881"/>
                    </a:cubicBezTo>
                    <a:cubicBezTo>
                      <a:pt x="49180" y="11888"/>
                      <a:pt x="50881" y="9312"/>
                      <a:pt x="50763" y="9134"/>
                    </a:cubicBezTo>
                    <a:cubicBezTo>
                      <a:pt x="50724" y="9075"/>
                      <a:pt x="50677" y="9023"/>
                      <a:pt x="50561" y="9023"/>
                    </a:cubicBezTo>
                    <a:cubicBezTo>
                      <a:pt x="50337" y="9023"/>
                      <a:pt x="49853" y="9221"/>
                      <a:pt x="48656" y="9954"/>
                    </a:cubicBezTo>
                    <a:cubicBezTo>
                      <a:pt x="49827" y="8900"/>
                      <a:pt x="50412" y="7260"/>
                      <a:pt x="50468" y="7087"/>
                    </a:cubicBezTo>
                    <a:cubicBezTo>
                      <a:pt x="50499" y="6998"/>
                      <a:pt x="50543" y="6881"/>
                      <a:pt x="50412" y="6881"/>
                    </a:cubicBezTo>
                    <a:cubicBezTo>
                      <a:pt x="50280" y="6881"/>
                      <a:pt x="49972" y="6998"/>
                      <a:pt x="49297" y="7377"/>
                    </a:cubicBezTo>
                    <a:cubicBezTo>
                      <a:pt x="50520" y="5685"/>
                      <a:pt x="50685" y="4747"/>
                      <a:pt x="50278" y="4747"/>
                    </a:cubicBezTo>
                    <a:cubicBezTo>
                      <a:pt x="50178" y="4747"/>
                      <a:pt x="50044" y="4803"/>
                      <a:pt x="49883" y="4918"/>
                    </a:cubicBezTo>
                    <a:cubicBezTo>
                      <a:pt x="49944" y="4862"/>
                      <a:pt x="50646" y="820"/>
                      <a:pt x="502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63" name="Google Shape;1663;p58"/>
            <p:cNvSpPr/>
            <p:nvPr/>
          </p:nvSpPr>
          <p:spPr>
            <a:xfrm>
              <a:off x="2694700" y="1760350"/>
              <a:ext cx="21300" cy="134575"/>
            </a:xfrm>
            <a:custGeom>
              <a:avLst/>
              <a:gdLst/>
              <a:ahLst/>
              <a:cxnLst/>
              <a:rect l="l" t="t" r="r" b="b"/>
              <a:pathLst>
                <a:path w="852" h="5383" extrusionOk="0">
                  <a:moveTo>
                    <a:pt x="362" y="0"/>
                  </a:moveTo>
                  <a:cubicBezTo>
                    <a:pt x="118" y="0"/>
                    <a:pt x="0" y="127"/>
                    <a:pt x="0" y="372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372"/>
                  </a:lnTo>
                  <a:cubicBezTo>
                    <a:pt x="852" y="127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8"/>
            <p:cNvSpPr/>
            <p:nvPr/>
          </p:nvSpPr>
          <p:spPr>
            <a:xfrm>
              <a:off x="2636450" y="1815400"/>
              <a:ext cx="134600" cy="21550"/>
            </a:xfrm>
            <a:custGeom>
              <a:avLst/>
              <a:gdLst/>
              <a:ahLst/>
              <a:cxnLst/>
              <a:rect l="l" t="t" r="r" b="b"/>
              <a:pathLst>
                <a:path w="5384" h="862" extrusionOk="0">
                  <a:moveTo>
                    <a:pt x="490" y="0"/>
                  </a:moveTo>
                  <a:cubicBezTo>
                    <a:pt x="246" y="0"/>
                    <a:pt x="1" y="245"/>
                    <a:pt x="1" y="489"/>
                  </a:cubicBezTo>
                  <a:cubicBezTo>
                    <a:pt x="1" y="734"/>
                    <a:pt x="246" y="861"/>
                    <a:pt x="490" y="861"/>
                  </a:cubicBezTo>
                  <a:lnTo>
                    <a:pt x="5022" y="861"/>
                  </a:lnTo>
                  <a:cubicBezTo>
                    <a:pt x="5266" y="861"/>
                    <a:pt x="5384" y="734"/>
                    <a:pt x="5384" y="489"/>
                  </a:cubicBezTo>
                  <a:cubicBezTo>
                    <a:pt x="5384" y="245"/>
                    <a:pt x="5266" y="0"/>
                    <a:pt x="5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8"/>
            <p:cNvSpPr/>
            <p:nvPr/>
          </p:nvSpPr>
          <p:spPr>
            <a:xfrm>
              <a:off x="4346250" y="3886050"/>
              <a:ext cx="79525" cy="79550"/>
            </a:xfrm>
            <a:custGeom>
              <a:avLst/>
              <a:gdLst/>
              <a:ahLst/>
              <a:cxnLst/>
              <a:rect l="l" t="t" r="r" b="b"/>
              <a:pathLst>
                <a:path w="3181" h="3182" extrusionOk="0">
                  <a:moveTo>
                    <a:pt x="1586" y="852"/>
                  </a:moveTo>
                  <a:cubicBezTo>
                    <a:pt x="1958" y="852"/>
                    <a:pt x="2320" y="1224"/>
                    <a:pt x="2320" y="1586"/>
                  </a:cubicBezTo>
                  <a:cubicBezTo>
                    <a:pt x="2320" y="2075"/>
                    <a:pt x="1958" y="2320"/>
                    <a:pt x="1586" y="2320"/>
                  </a:cubicBezTo>
                  <a:cubicBezTo>
                    <a:pt x="1096" y="2320"/>
                    <a:pt x="852" y="2075"/>
                    <a:pt x="852" y="1586"/>
                  </a:cubicBezTo>
                  <a:cubicBezTo>
                    <a:pt x="852" y="1224"/>
                    <a:pt x="1096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607" y="1"/>
                    <a:pt x="0" y="735"/>
                    <a:pt x="0" y="1586"/>
                  </a:cubicBezTo>
                  <a:cubicBezTo>
                    <a:pt x="0" y="2447"/>
                    <a:pt x="607" y="3181"/>
                    <a:pt x="1586" y="3181"/>
                  </a:cubicBezTo>
                  <a:cubicBezTo>
                    <a:pt x="2447" y="3181"/>
                    <a:pt x="3181" y="2447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8"/>
            <p:cNvSpPr/>
            <p:nvPr/>
          </p:nvSpPr>
          <p:spPr>
            <a:xfrm>
              <a:off x="3468350" y="2922525"/>
              <a:ext cx="21550" cy="131675"/>
            </a:xfrm>
            <a:custGeom>
              <a:avLst/>
              <a:gdLst/>
              <a:ahLst/>
              <a:cxnLst/>
              <a:rect l="l" t="t" r="r" b="b"/>
              <a:pathLst>
                <a:path w="862" h="5267" extrusionOk="0">
                  <a:moveTo>
                    <a:pt x="372" y="1"/>
                  </a:moveTo>
                  <a:cubicBezTo>
                    <a:pt x="128" y="1"/>
                    <a:pt x="1" y="128"/>
                    <a:pt x="1" y="373"/>
                  </a:cubicBezTo>
                  <a:lnTo>
                    <a:pt x="1" y="4894"/>
                  </a:lnTo>
                  <a:cubicBezTo>
                    <a:pt x="1" y="5139"/>
                    <a:pt x="128" y="5266"/>
                    <a:pt x="372" y="5266"/>
                  </a:cubicBezTo>
                  <a:cubicBezTo>
                    <a:pt x="617" y="5266"/>
                    <a:pt x="862" y="5139"/>
                    <a:pt x="862" y="4894"/>
                  </a:cubicBezTo>
                  <a:lnTo>
                    <a:pt x="862" y="373"/>
                  </a:lnTo>
                  <a:cubicBezTo>
                    <a:pt x="862" y="128"/>
                    <a:pt x="617" y="1"/>
                    <a:pt x="3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8"/>
            <p:cNvSpPr/>
            <p:nvPr/>
          </p:nvSpPr>
          <p:spPr>
            <a:xfrm>
              <a:off x="3413300" y="2977575"/>
              <a:ext cx="131650" cy="21575"/>
            </a:xfrm>
            <a:custGeom>
              <a:avLst/>
              <a:gdLst/>
              <a:ahLst/>
              <a:cxnLst/>
              <a:rect l="l" t="t" r="r" b="b"/>
              <a:pathLst>
                <a:path w="5266" h="863" extrusionOk="0">
                  <a:moveTo>
                    <a:pt x="372" y="1"/>
                  </a:moveTo>
                  <a:cubicBezTo>
                    <a:pt x="128" y="1"/>
                    <a:pt x="0" y="246"/>
                    <a:pt x="0" y="373"/>
                  </a:cubicBezTo>
                  <a:cubicBezTo>
                    <a:pt x="0" y="617"/>
                    <a:pt x="128" y="862"/>
                    <a:pt x="372" y="862"/>
                  </a:cubicBezTo>
                  <a:lnTo>
                    <a:pt x="4894" y="862"/>
                  </a:lnTo>
                  <a:cubicBezTo>
                    <a:pt x="5139" y="862"/>
                    <a:pt x="5266" y="617"/>
                    <a:pt x="5266" y="373"/>
                  </a:cubicBezTo>
                  <a:cubicBezTo>
                    <a:pt x="5266" y="246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8"/>
            <p:cNvSpPr/>
            <p:nvPr/>
          </p:nvSpPr>
          <p:spPr>
            <a:xfrm>
              <a:off x="4321775" y="2167225"/>
              <a:ext cx="79550" cy="82475"/>
            </a:xfrm>
            <a:custGeom>
              <a:avLst/>
              <a:gdLst/>
              <a:ahLst/>
              <a:cxnLst/>
              <a:rect l="l" t="t" r="r" b="b"/>
              <a:pathLst>
                <a:path w="3182" h="3299" extrusionOk="0">
                  <a:moveTo>
                    <a:pt x="1586" y="852"/>
                  </a:moveTo>
                  <a:cubicBezTo>
                    <a:pt x="2075" y="852"/>
                    <a:pt x="2320" y="1224"/>
                    <a:pt x="2320" y="1586"/>
                  </a:cubicBezTo>
                  <a:cubicBezTo>
                    <a:pt x="2320" y="2075"/>
                    <a:pt x="2075" y="2447"/>
                    <a:pt x="1586" y="2447"/>
                  </a:cubicBezTo>
                  <a:cubicBezTo>
                    <a:pt x="1224" y="2447"/>
                    <a:pt x="852" y="2075"/>
                    <a:pt x="852" y="1586"/>
                  </a:cubicBezTo>
                  <a:cubicBezTo>
                    <a:pt x="852" y="1224"/>
                    <a:pt x="1224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86"/>
                  </a:cubicBezTo>
                  <a:cubicBezTo>
                    <a:pt x="0" y="2565"/>
                    <a:pt x="734" y="3299"/>
                    <a:pt x="1586" y="3299"/>
                  </a:cubicBezTo>
                  <a:cubicBezTo>
                    <a:pt x="2447" y="3299"/>
                    <a:pt x="3181" y="2565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8"/>
            <p:cNvSpPr/>
            <p:nvPr/>
          </p:nvSpPr>
          <p:spPr>
            <a:xfrm>
              <a:off x="1630600" y="3322625"/>
              <a:ext cx="21325" cy="134600"/>
            </a:xfrm>
            <a:custGeom>
              <a:avLst/>
              <a:gdLst/>
              <a:ahLst/>
              <a:cxnLst/>
              <a:rect l="l" t="t" r="r" b="b"/>
              <a:pathLst>
                <a:path w="853" h="5384" extrusionOk="0">
                  <a:moveTo>
                    <a:pt x="490" y="1"/>
                  </a:moveTo>
                  <a:cubicBezTo>
                    <a:pt x="245" y="1"/>
                    <a:pt x="1" y="246"/>
                    <a:pt x="1" y="490"/>
                  </a:cubicBezTo>
                  <a:lnTo>
                    <a:pt x="1" y="4894"/>
                  </a:lnTo>
                  <a:cubicBezTo>
                    <a:pt x="1" y="5139"/>
                    <a:pt x="245" y="5384"/>
                    <a:pt x="490" y="5384"/>
                  </a:cubicBezTo>
                  <a:cubicBezTo>
                    <a:pt x="735" y="5384"/>
                    <a:pt x="852" y="5139"/>
                    <a:pt x="852" y="4894"/>
                  </a:cubicBezTo>
                  <a:lnTo>
                    <a:pt x="852" y="490"/>
                  </a:lnTo>
                  <a:cubicBezTo>
                    <a:pt x="852" y="246"/>
                    <a:pt x="735" y="1"/>
                    <a:pt x="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8"/>
            <p:cNvSpPr/>
            <p:nvPr/>
          </p:nvSpPr>
          <p:spPr>
            <a:xfrm>
              <a:off x="1575550" y="3377700"/>
              <a:ext cx="134600" cy="21550"/>
            </a:xfrm>
            <a:custGeom>
              <a:avLst/>
              <a:gdLst/>
              <a:ahLst/>
              <a:cxnLst/>
              <a:rect l="l" t="t" r="r" b="b"/>
              <a:pathLst>
                <a:path w="5384" h="862" extrusionOk="0">
                  <a:moveTo>
                    <a:pt x="363" y="0"/>
                  </a:moveTo>
                  <a:cubicBezTo>
                    <a:pt x="118" y="0"/>
                    <a:pt x="1" y="245"/>
                    <a:pt x="1" y="489"/>
                  </a:cubicBezTo>
                  <a:cubicBezTo>
                    <a:pt x="1" y="734"/>
                    <a:pt x="118" y="861"/>
                    <a:pt x="363" y="861"/>
                  </a:cubicBezTo>
                  <a:lnTo>
                    <a:pt x="4894" y="861"/>
                  </a:lnTo>
                  <a:cubicBezTo>
                    <a:pt x="5139" y="861"/>
                    <a:pt x="5383" y="734"/>
                    <a:pt x="5383" y="489"/>
                  </a:cubicBezTo>
                  <a:cubicBezTo>
                    <a:pt x="5383" y="245"/>
                    <a:pt x="5139" y="0"/>
                    <a:pt x="4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8"/>
            <p:cNvSpPr/>
            <p:nvPr/>
          </p:nvSpPr>
          <p:spPr>
            <a:xfrm>
              <a:off x="3337200" y="1386800"/>
              <a:ext cx="21325" cy="134575"/>
            </a:xfrm>
            <a:custGeom>
              <a:avLst/>
              <a:gdLst/>
              <a:ahLst/>
              <a:cxnLst/>
              <a:rect l="l" t="t" r="r" b="b"/>
              <a:pathLst>
                <a:path w="853" h="5383" extrusionOk="0">
                  <a:moveTo>
                    <a:pt x="490" y="0"/>
                  </a:moveTo>
                  <a:cubicBezTo>
                    <a:pt x="245" y="0"/>
                    <a:pt x="1" y="245"/>
                    <a:pt x="1" y="489"/>
                  </a:cubicBezTo>
                  <a:lnTo>
                    <a:pt x="1" y="4893"/>
                  </a:lnTo>
                  <a:cubicBezTo>
                    <a:pt x="1" y="5138"/>
                    <a:pt x="245" y="5383"/>
                    <a:pt x="490" y="5383"/>
                  </a:cubicBezTo>
                  <a:cubicBezTo>
                    <a:pt x="735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735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8"/>
            <p:cNvSpPr/>
            <p:nvPr/>
          </p:nvSpPr>
          <p:spPr>
            <a:xfrm>
              <a:off x="3282150" y="1444775"/>
              <a:ext cx="134600" cy="21550"/>
            </a:xfrm>
            <a:custGeom>
              <a:avLst/>
              <a:gdLst/>
              <a:ahLst/>
              <a:cxnLst/>
              <a:rect l="l" t="t" r="r" b="b"/>
              <a:pathLst>
                <a:path w="5384" h="862" extrusionOk="0">
                  <a:moveTo>
                    <a:pt x="363" y="1"/>
                  </a:moveTo>
                  <a:cubicBezTo>
                    <a:pt x="118" y="1"/>
                    <a:pt x="1" y="128"/>
                    <a:pt x="1" y="372"/>
                  </a:cubicBezTo>
                  <a:cubicBezTo>
                    <a:pt x="1" y="617"/>
                    <a:pt x="118" y="862"/>
                    <a:pt x="363" y="862"/>
                  </a:cubicBezTo>
                  <a:lnTo>
                    <a:pt x="4894" y="862"/>
                  </a:lnTo>
                  <a:cubicBezTo>
                    <a:pt x="5139" y="862"/>
                    <a:pt x="5383" y="617"/>
                    <a:pt x="5383" y="372"/>
                  </a:cubicBezTo>
                  <a:cubicBezTo>
                    <a:pt x="5383" y="128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8"/>
            <p:cNvSpPr/>
            <p:nvPr/>
          </p:nvSpPr>
          <p:spPr>
            <a:xfrm>
              <a:off x="4517750" y="879100"/>
              <a:ext cx="82475" cy="82475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1713" y="979"/>
                  </a:moveTo>
                  <a:cubicBezTo>
                    <a:pt x="2076" y="979"/>
                    <a:pt x="2448" y="1224"/>
                    <a:pt x="2448" y="1713"/>
                  </a:cubicBezTo>
                  <a:cubicBezTo>
                    <a:pt x="2448" y="2075"/>
                    <a:pt x="2076" y="2447"/>
                    <a:pt x="1713" y="2447"/>
                  </a:cubicBezTo>
                  <a:cubicBezTo>
                    <a:pt x="1224" y="2447"/>
                    <a:pt x="852" y="2075"/>
                    <a:pt x="852" y="1713"/>
                  </a:cubicBezTo>
                  <a:cubicBezTo>
                    <a:pt x="852" y="1224"/>
                    <a:pt x="1224" y="979"/>
                    <a:pt x="1713" y="979"/>
                  </a:cubicBezTo>
                  <a:close/>
                  <a:moveTo>
                    <a:pt x="1713" y="0"/>
                  </a:moveTo>
                  <a:cubicBezTo>
                    <a:pt x="735" y="0"/>
                    <a:pt x="1" y="734"/>
                    <a:pt x="1" y="1713"/>
                  </a:cubicBezTo>
                  <a:cubicBezTo>
                    <a:pt x="1" y="2564"/>
                    <a:pt x="735" y="3298"/>
                    <a:pt x="1713" y="3298"/>
                  </a:cubicBezTo>
                  <a:cubicBezTo>
                    <a:pt x="2565" y="3298"/>
                    <a:pt x="3299" y="2564"/>
                    <a:pt x="3299" y="1713"/>
                  </a:cubicBezTo>
                  <a:cubicBezTo>
                    <a:pt x="3299" y="734"/>
                    <a:pt x="2565" y="0"/>
                    <a:pt x="1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8"/>
            <p:cNvSpPr/>
            <p:nvPr/>
          </p:nvSpPr>
          <p:spPr>
            <a:xfrm>
              <a:off x="945525" y="1405150"/>
              <a:ext cx="21300" cy="134575"/>
            </a:xfrm>
            <a:custGeom>
              <a:avLst/>
              <a:gdLst/>
              <a:ahLst/>
              <a:cxnLst/>
              <a:rect l="l" t="t" r="r" b="b"/>
              <a:pathLst>
                <a:path w="852" h="5383" extrusionOk="0">
                  <a:moveTo>
                    <a:pt x="362" y="0"/>
                  </a:moveTo>
                  <a:cubicBezTo>
                    <a:pt x="118" y="0"/>
                    <a:pt x="0" y="245"/>
                    <a:pt x="0" y="489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8"/>
            <p:cNvSpPr/>
            <p:nvPr/>
          </p:nvSpPr>
          <p:spPr>
            <a:xfrm>
              <a:off x="890475" y="1460200"/>
              <a:ext cx="131400" cy="21300"/>
            </a:xfrm>
            <a:custGeom>
              <a:avLst/>
              <a:gdLst/>
              <a:ahLst/>
              <a:cxnLst/>
              <a:rect l="l" t="t" r="r" b="b"/>
              <a:pathLst>
                <a:path w="5256" h="852" extrusionOk="0">
                  <a:moveTo>
                    <a:pt x="362" y="0"/>
                  </a:moveTo>
                  <a:cubicBezTo>
                    <a:pt x="117" y="0"/>
                    <a:pt x="0" y="245"/>
                    <a:pt x="0" y="489"/>
                  </a:cubicBezTo>
                  <a:cubicBezTo>
                    <a:pt x="0" y="734"/>
                    <a:pt x="117" y="852"/>
                    <a:pt x="362" y="852"/>
                  </a:cubicBezTo>
                  <a:lnTo>
                    <a:pt x="4893" y="852"/>
                  </a:lnTo>
                  <a:cubicBezTo>
                    <a:pt x="5138" y="852"/>
                    <a:pt x="5256" y="734"/>
                    <a:pt x="5256" y="489"/>
                  </a:cubicBezTo>
                  <a:cubicBezTo>
                    <a:pt x="5256" y="245"/>
                    <a:pt x="5138" y="0"/>
                    <a:pt x="4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8"/>
            <p:cNvSpPr/>
            <p:nvPr/>
          </p:nvSpPr>
          <p:spPr>
            <a:xfrm>
              <a:off x="844475" y="2512275"/>
              <a:ext cx="21550" cy="131425"/>
            </a:xfrm>
            <a:custGeom>
              <a:avLst/>
              <a:gdLst/>
              <a:ahLst/>
              <a:cxnLst/>
              <a:rect l="l" t="t" r="r" b="b"/>
              <a:pathLst>
                <a:path w="862" h="5257" extrusionOk="0">
                  <a:moveTo>
                    <a:pt x="489" y="1"/>
                  </a:moveTo>
                  <a:cubicBezTo>
                    <a:pt x="245" y="1"/>
                    <a:pt x="0" y="118"/>
                    <a:pt x="0" y="363"/>
                  </a:cubicBezTo>
                  <a:lnTo>
                    <a:pt x="0" y="4894"/>
                  </a:lnTo>
                  <a:cubicBezTo>
                    <a:pt x="0" y="5139"/>
                    <a:pt x="245" y="5256"/>
                    <a:pt x="489" y="5256"/>
                  </a:cubicBezTo>
                  <a:cubicBezTo>
                    <a:pt x="734" y="5256"/>
                    <a:pt x="861" y="5139"/>
                    <a:pt x="861" y="4894"/>
                  </a:cubicBezTo>
                  <a:lnTo>
                    <a:pt x="861" y="363"/>
                  </a:lnTo>
                  <a:cubicBezTo>
                    <a:pt x="861" y="118"/>
                    <a:pt x="734" y="1"/>
                    <a:pt x="4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8"/>
            <p:cNvSpPr/>
            <p:nvPr/>
          </p:nvSpPr>
          <p:spPr>
            <a:xfrm>
              <a:off x="789425" y="2567325"/>
              <a:ext cx="134575" cy="21325"/>
            </a:xfrm>
            <a:custGeom>
              <a:avLst/>
              <a:gdLst/>
              <a:ahLst/>
              <a:cxnLst/>
              <a:rect l="l" t="t" r="r" b="b"/>
              <a:pathLst>
                <a:path w="5383" h="853" extrusionOk="0">
                  <a:moveTo>
                    <a:pt x="372" y="1"/>
                  </a:moveTo>
                  <a:cubicBezTo>
                    <a:pt x="127" y="1"/>
                    <a:pt x="0" y="245"/>
                    <a:pt x="0" y="490"/>
                  </a:cubicBezTo>
                  <a:cubicBezTo>
                    <a:pt x="0" y="735"/>
                    <a:pt x="127" y="852"/>
                    <a:pt x="372" y="852"/>
                  </a:cubicBezTo>
                  <a:lnTo>
                    <a:pt x="4893" y="852"/>
                  </a:lnTo>
                  <a:cubicBezTo>
                    <a:pt x="5138" y="852"/>
                    <a:pt x="5383" y="735"/>
                    <a:pt x="5383" y="490"/>
                  </a:cubicBezTo>
                  <a:cubicBezTo>
                    <a:pt x="5383" y="245"/>
                    <a:pt x="5138" y="1"/>
                    <a:pt x="4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8"/>
            <p:cNvSpPr/>
            <p:nvPr/>
          </p:nvSpPr>
          <p:spPr>
            <a:xfrm>
              <a:off x="1881400" y="2056450"/>
              <a:ext cx="79525" cy="79550"/>
            </a:xfrm>
            <a:custGeom>
              <a:avLst/>
              <a:gdLst/>
              <a:ahLst/>
              <a:cxnLst/>
              <a:rect l="l" t="t" r="r" b="b"/>
              <a:pathLst>
                <a:path w="3181" h="3182" extrusionOk="0">
                  <a:moveTo>
                    <a:pt x="1586" y="862"/>
                  </a:moveTo>
                  <a:cubicBezTo>
                    <a:pt x="1958" y="862"/>
                    <a:pt x="2320" y="1224"/>
                    <a:pt x="2320" y="1596"/>
                  </a:cubicBezTo>
                  <a:cubicBezTo>
                    <a:pt x="2320" y="2085"/>
                    <a:pt x="1958" y="2330"/>
                    <a:pt x="1586" y="2330"/>
                  </a:cubicBezTo>
                  <a:cubicBezTo>
                    <a:pt x="1224" y="2330"/>
                    <a:pt x="852" y="2085"/>
                    <a:pt x="852" y="1596"/>
                  </a:cubicBezTo>
                  <a:cubicBezTo>
                    <a:pt x="852" y="1224"/>
                    <a:pt x="1224" y="862"/>
                    <a:pt x="1586" y="86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96"/>
                  </a:cubicBezTo>
                  <a:cubicBezTo>
                    <a:pt x="0" y="2447"/>
                    <a:pt x="734" y="3182"/>
                    <a:pt x="1586" y="3182"/>
                  </a:cubicBezTo>
                  <a:cubicBezTo>
                    <a:pt x="2447" y="3182"/>
                    <a:pt x="3181" y="2447"/>
                    <a:pt x="3181" y="159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8"/>
            <p:cNvSpPr/>
            <p:nvPr/>
          </p:nvSpPr>
          <p:spPr>
            <a:xfrm>
              <a:off x="2936425" y="539500"/>
              <a:ext cx="79550" cy="79525"/>
            </a:xfrm>
            <a:custGeom>
              <a:avLst/>
              <a:gdLst/>
              <a:ahLst/>
              <a:cxnLst/>
              <a:rect l="l" t="t" r="r" b="b"/>
              <a:pathLst>
                <a:path w="3182" h="3181" extrusionOk="0">
                  <a:moveTo>
                    <a:pt x="1596" y="861"/>
                  </a:moveTo>
                  <a:cubicBezTo>
                    <a:pt x="1958" y="861"/>
                    <a:pt x="2330" y="1223"/>
                    <a:pt x="2330" y="1595"/>
                  </a:cubicBezTo>
                  <a:cubicBezTo>
                    <a:pt x="2330" y="2085"/>
                    <a:pt x="1958" y="2329"/>
                    <a:pt x="1596" y="2329"/>
                  </a:cubicBezTo>
                  <a:cubicBezTo>
                    <a:pt x="1107" y="2329"/>
                    <a:pt x="862" y="2085"/>
                    <a:pt x="862" y="1595"/>
                  </a:cubicBezTo>
                  <a:cubicBezTo>
                    <a:pt x="862" y="1223"/>
                    <a:pt x="1107" y="861"/>
                    <a:pt x="1596" y="861"/>
                  </a:cubicBezTo>
                  <a:close/>
                  <a:moveTo>
                    <a:pt x="1596" y="0"/>
                  </a:moveTo>
                  <a:cubicBezTo>
                    <a:pt x="735" y="0"/>
                    <a:pt x="1" y="734"/>
                    <a:pt x="1" y="1595"/>
                  </a:cubicBezTo>
                  <a:cubicBezTo>
                    <a:pt x="1" y="2574"/>
                    <a:pt x="735" y="3181"/>
                    <a:pt x="1596" y="3181"/>
                  </a:cubicBezTo>
                  <a:cubicBezTo>
                    <a:pt x="2447" y="3181"/>
                    <a:pt x="3181" y="2574"/>
                    <a:pt x="3181" y="1595"/>
                  </a:cubicBezTo>
                  <a:cubicBezTo>
                    <a:pt x="3181" y="734"/>
                    <a:pt x="2447" y="0"/>
                    <a:pt x="1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ontroversial Medical Substances by Slidesgo">
  <a:themeElements>
    <a:clrScheme name="Simple Light">
      <a:dk1>
        <a:srgbClr val="4E4E4D"/>
      </a:dk1>
      <a:lt1>
        <a:srgbClr val="FCFBEC"/>
      </a:lt1>
      <a:dk2>
        <a:srgbClr val="CC9666"/>
      </a:dk2>
      <a:lt2>
        <a:srgbClr val="D6A47B"/>
      </a:lt2>
      <a:accent1>
        <a:srgbClr val="A6C4A9"/>
      </a:accent1>
      <a:accent2>
        <a:srgbClr val="74AE87"/>
      </a:accent2>
      <a:accent3>
        <a:srgbClr val="87AD89"/>
      </a:accent3>
      <a:accent4>
        <a:srgbClr val="BFDDBF"/>
      </a:accent4>
      <a:accent5>
        <a:srgbClr val="DAEFDA"/>
      </a:accent5>
      <a:accent6>
        <a:srgbClr val="FFFFFF"/>
      </a:accent6>
      <a:hlink>
        <a:srgbClr val="4E4E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Apresentação no Ecrã (16:9)</PresentationFormat>
  <Paragraphs>17</Paragraphs>
  <Slides>6</Slides>
  <Notes>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Arial</vt:lpstr>
      <vt:lpstr>Staatliches</vt:lpstr>
      <vt:lpstr>Raleway</vt:lpstr>
      <vt:lpstr>Montserrat</vt:lpstr>
      <vt:lpstr>Controversial Medical Substances by Slidesgo</vt:lpstr>
      <vt:lpstr>Legalização de drogas leves</vt:lpstr>
      <vt:lpstr>Será que Portugal ganhava em legalizar a produção e venda de drogas leves? </vt:lpstr>
      <vt:lpstr>Em termos económicos seria uma mais-valia ou não?</vt:lpstr>
      <vt:lpstr>aumentaria o consumo podendo criar mais hábitos não saudáveis?</vt:lpstr>
      <vt:lpstr>Em termos medicinais tem alguma importância?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Legalização de drogas leves</dc:title>
  <cp:lastModifiedBy>Juno Oliveira</cp:lastModifiedBy>
  <cp:revision>1</cp:revision>
  <dcterms:modified xsi:type="dcterms:W3CDTF">2022-12-03T22:27:44Z</dcterms:modified>
</cp:coreProperties>
</file>