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3"/>
  </p:notesMasterIdLst>
  <p:sldIdLst>
    <p:sldId id="256" r:id="rId2"/>
    <p:sldId id="262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</p:sldIdLst>
  <p:sldSz cx="9144000" cy="5143500" type="screen16x9"/>
  <p:notesSz cx="6858000" cy="9144000"/>
  <p:embeddedFontLst>
    <p:embeddedFont>
      <p:font typeface="Dosis" pitchFamily="2" charset="0"/>
      <p:regular r:id="rId14"/>
      <p:bold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Space Grotesk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FD54D9-9977-4F18-B855-35C8C67B650D}">
  <a:tblStyle styleId="{0EFD54D9-9977-4F18-B855-35C8C67B6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g111aa7c6b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4" name="Google Shape;3644;g111aa7c6b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2500" y="3886250"/>
            <a:ext cx="3808500" cy="442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93880" y="9148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7336" y="2762105"/>
            <a:ext cx="849376" cy="851911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34"/>
                </a:lnTo>
                <a:lnTo>
                  <a:pt x="3015" y="6049"/>
                </a:lnTo>
                <a:lnTo>
                  <a:pt x="6030" y="3034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28114" y="1582609"/>
            <a:ext cx="912329" cy="912329"/>
          </a:xfrm>
          <a:custGeom>
            <a:avLst/>
            <a:gdLst/>
            <a:ahLst/>
            <a:cxnLst/>
            <a:rect l="l" t="t" r="r" b="b"/>
            <a:pathLst>
              <a:path w="6478" h="6478" extrusionOk="0">
                <a:moveTo>
                  <a:pt x="447" y="3239"/>
                </a:moveTo>
                <a:lnTo>
                  <a:pt x="3239" y="6031"/>
                </a:lnTo>
                <a:lnTo>
                  <a:pt x="6031" y="3239"/>
                </a:lnTo>
                <a:lnTo>
                  <a:pt x="3239" y="429"/>
                </a:lnTo>
                <a:close/>
                <a:moveTo>
                  <a:pt x="3239" y="6477"/>
                </a:moveTo>
                <a:lnTo>
                  <a:pt x="1" y="3239"/>
                </a:lnTo>
                <a:lnTo>
                  <a:pt x="3239" y="1"/>
                </a:lnTo>
                <a:lnTo>
                  <a:pt x="6477" y="3239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95777" y="2890545"/>
            <a:ext cx="592493" cy="595169"/>
          </a:xfrm>
          <a:custGeom>
            <a:avLst/>
            <a:gdLst/>
            <a:ahLst/>
            <a:cxnLst/>
            <a:rect l="l" t="t" r="r" b="b"/>
            <a:pathLst>
              <a:path w="4207" h="4226" extrusionOk="0">
                <a:moveTo>
                  <a:pt x="428" y="2122"/>
                </a:moveTo>
                <a:lnTo>
                  <a:pt x="2103" y="3778"/>
                </a:lnTo>
                <a:lnTo>
                  <a:pt x="3778" y="2122"/>
                </a:lnTo>
                <a:lnTo>
                  <a:pt x="2103" y="447"/>
                </a:lnTo>
                <a:close/>
                <a:moveTo>
                  <a:pt x="2103" y="4225"/>
                </a:moveTo>
                <a:lnTo>
                  <a:pt x="0" y="2122"/>
                </a:lnTo>
                <a:lnTo>
                  <a:pt x="2103" y="0"/>
                </a:lnTo>
                <a:lnTo>
                  <a:pt x="4206" y="2122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9071" y="2397768"/>
            <a:ext cx="2676" cy="91824"/>
          </a:xfrm>
          <a:custGeom>
            <a:avLst/>
            <a:gdLst/>
            <a:ahLst/>
            <a:cxnLst/>
            <a:rect l="l" t="t" r="r" b="b"/>
            <a:pathLst>
              <a:path w="19" h="652" extrusionOk="0">
                <a:moveTo>
                  <a:pt x="19" y="1"/>
                </a:moveTo>
                <a:lnTo>
                  <a:pt x="0" y="19"/>
                </a:lnTo>
                <a:lnTo>
                  <a:pt x="0" y="633"/>
                </a:lnTo>
                <a:lnTo>
                  <a:pt x="19" y="65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11606" y="2395092"/>
            <a:ext cx="2817" cy="97176"/>
          </a:xfrm>
          <a:custGeom>
            <a:avLst/>
            <a:gdLst/>
            <a:ahLst/>
            <a:cxnLst/>
            <a:rect l="l" t="t" r="r" b="b"/>
            <a:pathLst>
              <a:path w="20" h="690" extrusionOk="0">
                <a:moveTo>
                  <a:pt x="19" y="1"/>
                </a:moveTo>
                <a:lnTo>
                  <a:pt x="1" y="20"/>
                </a:lnTo>
                <a:lnTo>
                  <a:pt x="1" y="671"/>
                </a:lnTo>
                <a:lnTo>
                  <a:pt x="19" y="69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114282" y="2392557"/>
            <a:ext cx="2676" cy="102387"/>
          </a:xfrm>
          <a:custGeom>
            <a:avLst/>
            <a:gdLst/>
            <a:ahLst/>
            <a:cxnLst/>
            <a:rect l="l" t="t" r="r" b="b"/>
            <a:pathLst>
              <a:path w="19" h="727" extrusionOk="0">
                <a:moveTo>
                  <a:pt x="19" y="0"/>
                </a:moveTo>
                <a:lnTo>
                  <a:pt x="0" y="19"/>
                </a:lnTo>
                <a:lnTo>
                  <a:pt x="0" y="708"/>
                </a:lnTo>
                <a:lnTo>
                  <a:pt x="19" y="72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16817" y="2387346"/>
            <a:ext cx="2817" cy="110133"/>
          </a:xfrm>
          <a:custGeom>
            <a:avLst/>
            <a:gdLst/>
            <a:ahLst/>
            <a:cxnLst/>
            <a:rect l="l" t="t" r="r" b="b"/>
            <a:pathLst>
              <a:path w="20" h="782" extrusionOk="0">
                <a:moveTo>
                  <a:pt x="20" y="0"/>
                </a:moveTo>
                <a:lnTo>
                  <a:pt x="1" y="37"/>
                </a:lnTo>
                <a:lnTo>
                  <a:pt x="1" y="763"/>
                </a:lnTo>
                <a:lnTo>
                  <a:pt x="20" y="782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119493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9" y="1"/>
                </a:moveTo>
                <a:lnTo>
                  <a:pt x="1" y="19"/>
                </a:lnTo>
                <a:lnTo>
                  <a:pt x="1" y="801"/>
                </a:lnTo>
                <a:lnTo>
                  <a:pt x="19" y="83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127379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19" y="0"/>
                </a:moveTo>
                <a:lnTo>
                  <a:pt x="0" y="19"/>
                </a:lnTo>
                <a:lnTo>
                  <a:pt x="0" y="894"/>
                </a:lnTo>
                <a:lnTo>
                  <a:pt x="19" y="91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29914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20" y="1"/>
                </a:moveTo>
                <a:lnTo>
                  <a:pt x="1" y="19"/>
                </a:lnTo>
                <a:lnTo>
                  <a:pt x="1" y="931"/>
                </a:lnTo>
                <a:lnTo>
                  <a:pt x="20" y="95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132590" y="2374249"/>
            <a:ext cx="2817" cy="139004"/>
          </a:xfrm>
          <a:custGeom>
            <a:avLst/>
            <a:gdLst/>
            <a:ahLst/>
            <a:cxnLst/>
            <a:rect l="l" t="t" r="r" b="b"/>
            <a:pathLst>
              <a:path w="20" h="987" extrusionOk="0">
                <a:moveTo>
                  <a:pt x="19" y="0"/>
                </a:moveTo>
                <a:lnTo>
                  <a:pt x="1" y="19"/>
                </a:lnTo>
                <a:lnTo>
                  <a:pt x="1" y="968"/>
                </a:lnTo>
                <a:lnTo>
                  <a:pt x="19" y="98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5266" y="2368897"/>
            <a:ext cx="2676" cy="147032"/>
          </a:xfrm>
          <a:custGeom>
            <a:avLst/>
            <a:gdLst/>
            <a:ahLst/>
            <a:cxnLst/>
            <a:rect l="l" t="t" r="r" b="b"/>
            <a:pathLst>
              <a:path w="19" h="1044" extrusionOk="0">
                <a:moveTo>
                  <a:pt x="19" y="1"/>
                </a:moveTo>
                <a:lnTo>
                  <a:pt x="0" y="38"/>
                </a:lnTo>
                <a:lnTo>
                  <a:pt x="0" y="1024"/>
                </a:lnTo>
                <a:lnTo>
                  <a:pt x="19" y="104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37801" y="2366362"/>
            <a:ext cx="2817" cy="154778"/>
          </a:xfrm>
          <a:custGeom>
            <a:avLst/>
            <a:gdLst/>
            <a:ahLst/>
            <a:cxnLst/>
            <a:rect l="l" t="t" r="r" b="b"/>
            <a:pathLst>
              <a:path w="20" h="1099" extrusionOk="0">
                <a:moveTo>
                  <a:pt x="19" y="0"/>
                </a:moveTo>
                <a:lnTo>
                  <a:pt x="1" y="19"/>
                </a:lnTo>
                <a:lnTo>
                  <a:pt x="1" y="1061"/>
                </a:lnTo>
                <a:lnTo>
                  <a:pt x="19" y="109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40477" y="2363686"/>
            <a:ext cx="5352" cy="159989"/>
          </a:xfrm>
          <a:custGeom>
            <a:avLst/>
            <a:gdLst/>
            <a:ahLst/>
            <a:cxnLst/>
            <a:rect l="l" t="t" r="r" b="b"/>
            <a:pathLst>
              <a:path w="38" h="1136" extrusionOk="0">
                <a:moveTo>
                  <a:pt x="38" y="1"/>
                </a:moveTo>
                <a:lnTo>
                  <a:pt x="0" y="19"/>
                </a:lnTo>
                <a:lnTo>
                  <a:pt x="0" y="1117"/>
                </a:lnTo>
                <a:lnTo>
                  <a:pt x="38" y="1136"/>
                </a:lnTo>
                <a:lnTo>
                  <a:pt x="38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145688" y="2361151"/>
            <a:ext cx="2817" cy="165199"/>
          </a:xfrm>
          <a:custGeom>
            <a:avLst/>
            <a:gdLst/>
            <a:ahLst/>
            <a:cxnLst/>
            <a:rect l="l" t="t" r="r" b="b"/>
            <a:pathLst>
              <a:path w="20" h="1173" extrusionOk="0">
                <a:moveTo>
                  <a:pt x="19" y="0"/>
                </a:moveTo>
                <a:lnTo>
                  <a:pt x="1" y="19"/>
                </a:lnTo>
                <a:lnTo>
                  <a:pt x="1" y="1154"/>
                </a:lnTo>
                <a:lnTo>
                  <a:pt x="19" y="1173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148364" y="2358475"/>
            <a:ext cx="2676" cy="170551"/>
          </a:xfrm>
          <a:custGeom>
            <a:avLst/>
            <a:gdLst/>
            <a:ahLst/>
            <a:cxnLst/>
            <a:rect l="l" t="t" r="r" b="b"/>
            <a:pathLst>
              <a:path w="19" h="1211" extrusionOk="0">
                <a:moveTo>
                  <a:pt x="19" y="0"/>
                </a:moveTo>
                <a:lnTo>
                  <a:pt x="0" y="19"/>
                </a:lnTo>
                <a:lnTo>
                  <a:pt x="0" y="1192"/>
                </a:lnTo>
                <a:lnTo>
                  <a:pt x="19" y="121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150899" y="2355800"/>
            <a:ext cx="2817" cy="175762"/>
          </a:xfrm>
          <a:custGeom>
            <a:avLst/>
            <a:gdLst/>
            <a:ahLst/>
            <a:cxnLst/>
            <a:rect l="l" t="t" r="r" b="b"/>
            <a:pathLst>
              <a:path w="20" h="1248" extrusionOk="0">
                <a:moveTo>
                  <a:pt x="19" y="1"/>
                </a:moveTo>
                <a:lnTo>
                  <a:pt x="1" y="19"/>
                </a:lnTo>
                <a:lnTo>
                  <a:pt x="1" y="1229"/>
                </a:lnTo>
                <a:lnTo>
                  <a:pt x="19" y="124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153574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9" y="1"/>
                </a:moveTo>
                <a:lnTo>
                  <a:pt x="0" y="38"/>
                </a:lnTo>
                <a:lnTo>
                  <a:pt x="0" y="1285"/>
                </a:lnTo>
                <a:lnTo>
                  <a:pt x="19" y="130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156250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19" y="1"/>
                </a:moveTo>
                <a:lnTo>
                  <a:pt x="0" y="20"/>
                </a:lnTo>
                <a:lnTo>
                  <a:pt x="0" y="1322"/>
                </a:lnTo>
                <a:lnTo>
                  <a:pt x="19" y="136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158785" y="2345378"/>
            <a:ext cx="5352" cy="196746"/>
          </a:xfrm>
          <a:custGeom>
            <a:avLst/>
            <a:gdLst/>
            <a:ahLst/>
            <a:cxnLst/>
            <a:rect l="l" t="t" r="r" b="b"/>
            <a:pathLst>
              <a:path w="38" h="1397" extrusionOk="0">
                <a:moveTo>
                  <a:pt x="38" y="0"/>
                </a:moveTo>
                <a:lnTo>
                  <a:pt x="1" y="19"/>
                </a:lnTo>
                <a:lnTo>
                  <a:pt x="1" y="1378"/>
                </a:lnTo>
                <a:lnTo>
                  <a:pt x="38" y="1396"/>
                </a:lnTo>
                <a:lnTo>
                  <a:pt x="38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163996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20" y="1"/>
                </a:moveTo>
                <a:lnTo>
                  <a:pt x="1" y="19"/>
                </a:lnTo>
                <a:lnTo>
                  <a:pt x="1" y="1415"/>
                </a:lnTo>
                <a:lnTo>
                  <a:pt x="20" y="1434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166672" y="2340167"/>
            <a:ext cx="2817" cy="207168"/>
          </a:xfrm>
          <a:custGeom>
            <a:avLst/>
            <a:gdLst/>
            <a:ahLst/>
            <a:cxnLst/>
            <a:rect l="l" t="t" r="r" b="b"/>
            <a:pathLst>
              <a:path w="20" h="1471" extrusionOk="0">
                <a:moveTo>
                  <a:pt x="19" y="0"/>
                </a:moveTo>
                <a:lnTo>
                  <a:pt x="1" y="19"/>
                </a:lnTo>
                <a:lnTo>
                  <a:pt x="1" y="1452"/>
                </a:lnTo>
                <a:lnTo>
                  <a:pt x="19" y="147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169348" y="2337491"/>
            <a:ext cx="2676" cy="212379"/>
          </a:xfrm>
          <a:custGeom>
            <a:avLst/>
            <a:gdLst/>
            <a:ahLst/>
            <a:cxnLst/>
            <a:rect l="l" t="t" r="r" b="b"/>
            <a:pathLst>
              <a:path w="19" h="1508" extrusionOk="0">
                <a:moveTo>
                  <a:pt x="19" y="1"/>
                </a:moveTo>
                <a:lnTo>
                  <a:pt x="0" y="19"/>
                </a:lnTo>
                <a:lnTo>
                  <a:pt x="0" y="1489"/>
                </a:lnTo>
                <a:lnTo>
                  <a:pt x="19" y="150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171883" y="2332280"/>
            <a:ext cx="2817" cy="220266"/>
          </a:xfrm>
          <a:custGeom>
            <a:avLst/>
            <a:gdLst/>
            <a:ahLst/>
            <a:cxnLst/>
            <a:rect l="l" t="t" r="r" b="b"/>
            <a:pathLst>
              <a:path w="20" h="1564" extrusionOk="0">
                <a:moveTo>
                  <a:pt x="19" y="0"/>
                </a:moveTo>
                <a:lnTo>
                  <a:pt x="1" y="38"/>
                </a:lnTo>
                <a:lnTo>
                  <a:pt x="1" y="1545"/>
                </a:lnTo>
                <a:lnTo>
                  <a:pt x="19" y="156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74559" y="2329605"/>
            <a:ext cx="2676" cy="228153"/>
          </a:xfrm>
          <a:custGeom>
            <a:avLst/>
            <a:gdLst/>
            <a:ahLst/>
            <a:cxnLst/>
            <a:rect l="l" t="t" r="r" b="b"/>
            <a:pathLst>
              <a:path w="19" h="1620" extrusionOk="0">
                <a:moveTo>
                  <a:pt x="19" y="1"/>
                </a:moveTo>
                <a:lnTo>
                  <a:pt x="0" y="19"/>
                </a:lnTo>
                <a:lnTo>
                  <a:pt x="0" y="1583"/>
                </a:lnTo>
                <a:lnTo>
                  <a:pt x="19" y="162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182445" y="2324394"/>
            <a:ext cx="2676" cy="238715"/>
          </a:xfrm>
          <a:custGeom>
            <a:avLst/>
            <a:gdLst/>
            <a:ahLst/>
            <a:cxnLst/>
            <a:rect l="l" t="t" r="r" b="b"/>
            <a:pathLst>
              <a:path w="19" h="1695" extrusionOk="0">
                <a:moveTo>
                  <a:pt x="19" y="0"/>
                </a:moveTo>
                <a:lnTo>
                  <a:pt x="0" y="19"/>
                </a:lnTo>
                <a:lnTo>
                  <a:pt x="0" y="1675"/>
                </a:lnTo>
                <a:lnTo>
                  <a:pt x="19" y="169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184980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9" y="1"/>
                </a:moveTo>
                <a:lnTo>
                  <a:pt x="1" y="19"/>
                </a:lnTo>
                <a:lnTo>
                  <a:pt x="1" y="1713"/>
                </a:lnTo>
                <a:lnTo>
                  <a:pt x="19" y="173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187656" y="2319183"/>
            <a:ext cx="2676" cy="249137"/>
          </a:xfrm>
          <a:custGeom>
            <a:avLst/>
            <a:gdLst/>
            <a:ahLst/>
            <a:cxnLst/>
            <a:rect l="l" t="t" r="r" b="b"/>
            <a:pathLst>
              <a:path w="19" h="1769" extrusionOk="0">
                <a:moveTo>
                  <a:pt x="19" y="0"/>
                </a:moveTo>
                <a:lnTo>
                  <a:pt x="0" y="19"/>
                </a:lnTo>
                <a:lnTo>
                  <a:pt x="0" y="1750"/>
                </a:lnTo>
                <a:lnTo>
                  <a:pt x="19" y="176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190332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19" y="0"/>
                </a:moveTo>
                <a:lnTo>
                  <a:pt x="0" y="37"/>
                </a:lnTo>
                <a:lnTo>
                  <a:pt x="0" y="1805"/>
                </a:lnTo>
                <a:lnTo>
                  <a:pt x="19" y="182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192867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19" y="0"/>
                </a:moveTo>
                <a:lnTo>
                  <a:pt x="1" y="19"/>
                </a:lnTo>
                <a:lnTo>
                  <a:pt x="1" y="1843"/>
                </a:lnTo>
                <a:lnTo>
                  <a:pt x="19" y="188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195543" y="2308620"/>
            <a:ext cx="5352" cy="270122"/>
          </a:xfrm>
          <a:custGeom>
            <a:avLst/>
            <a:gdLst/>
            <a:ahLst/>
            <a:cxnLst/>
            <a:rect l="l" t="t" r="r" b="b"/>
            <a:pathLst>
              <a:path w="38" h="1918" extrusionOk="0">
                <a:moveTo>
                  <a:pt x="37" y="1"/>
                </a:moveTo>
                <a:lnTo>
                  <a:pt x="0" y="19"/>
                </a:lnTo>
                <a:lnTo>
                  <a:pt x="0" y="1899"/>
                </a:lnTo>
                <a:lnTo>
                  <a:pt x="37" y="1918"/>
                </a:lnTo>
                <a:lnTo>
                  <a:pt x="37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200754" y="2306085"/>
            <a:ext cx="2817" cy="275332"/>
          </a:xfrm>
          <a:custGeom>
            <a:avLst/>
            <a:gdLst/>
            <a:ahLst/>
            <a:cxnLst/>
            <a:rect l="l" t="t" r="r" b="b"/>
            <a:pathLst>
              <a:path w="20" h="1955" extrusionOk="0">
                <a:moveTo>
                  <a:pt x="19" y="0"/>
                </a:moveTo>
                <a:lnTo>
                  <a:pt x="0" y="19"/>
                </a:lnTo>
                <a:lnTo>
                  <a:pt x="0" y="1936"/>
                </a:lnTo>
                <a:lnTo>
                  <a:pt x="19" y="195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03430" y="2303410"/>
            <a:ext cx="2676" cy="280543"/>
          </a:xfrm>
          <a:custGeom>
            <a:avLst/>
            <a:gdLst/>
            <a:ahLst/>
            <a:cxnLst/>
            <a:rect l="l" t="t" r="r" b="b"/>
            <a:pathLst>
              <a:path w="19" h="1992" extrusionOk="0">
                <a:moveTo>
                  <a:pt x="19" y="1"/>
                </a:moveTo>
                <a:lnTo>
                  <a:pt x="0" y="19"/>
                </a:lnTo>
                <a:lnTo>
                  <a:pt x="0" y="1973"/>
                </a:lnTo>
                <a:lnTo>
                  <a:pt x="19" y="199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205965" y="2300734"/>
            <a:ext cx="2817" cy="285895"/>
          </a:xfrm>
          <a:custGeom>
            <a:avLst/>
            <a:gdLst/>
            <a:ahLst/>
            <a:cxnLst/>
            <a:rect l="l" t="t" r="r" b="b"/>
            <a:pathLst>
              <a:path w="20" h="2030" extrusionOk="0">
                <a:moveTo>
                  <a:pt x="19" y="1"/>
                </a:moveTo>
                <a:lnTo>
                  <a:pt x="1" y="20"/>
                </a:lnTo>
                <a:lnTo>
                  <a:pt x="1" y="2011"/>
                </a:lnTo>
                <a:lnTo>
                  <a:pt x="19" y="203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208640" y="2295523"/>
            <a:ext cx="2676" cy="293782"/>
          </a:xfrm>
          <a:custGeom>
            <a:avLst/>
            <a:gdLst/>
            <a:ahLst/>
            <a:cxnLst/>
            <a:rect l="l" t="t" r="r" b="b"/>
            <a:pathLst>
              <a:path w="19" h="2086" extrusionOk="0">
                <a:moveTo>
                  <a:pt x="19" y="1"/>
                </a:moveTo>
                <a:lnTo>
                  <a:pt x="0" y="38"/>
                </a:lnTo>
                <a:lnTo>
                  <a:pt x="0" y="2067"/>
                </a:lnTo>
                <a:lnTo>
                  <a:pt x="19" y="2085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211175" y="2292988"/>
            <a:ext cx="2817" cy="301528"/>
          </a:xfrm>
          <a:custGeom>
            <a:avLst/>
            <a:gdLst/>
            <a:ahLst/>
            <a:cxnLst/>
            <a:rect l="l" t="t" r="r" b="b"/>
            <a:pathLst>
              <a:path w="20" h="2141" extrusionOk="0">
                <a:moveTo>
                  <a:pt x="20" y="0"/>
                </a:moveTo>
                <a:lnTo>
                  <a:pt x="1" y="19"/>
                </a:lnTo>
                <a:lnTo>
                  <a:pt x="1" y="2103"/>
                </a:lnTo>
                <a:lnTo>
                  <a:pt x="20" y="2140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219062" y="2287636"/>
            <a:ext cx="2817" cy="312090"/>
          </a:xfrm>
          <a:custGeom>
            <a:avLst/>
            <a:gdLst/>
            <a:ahLst/>
            <a:cxnLst/>
            <a:rect l="l" t="t" r="r" b="b"/>
            <a:pathLst>
              <a:path w="20" h="2216" extrusionOk="0">
                <a:moveTo>
                  <a:pt x="19" y="1"/>
                </a:moveTo>
                <a:lnTo>
                  <a:pt x="1" y="20"/>
                </a:lnTo>
                <a:lnTo>
                  <a:pt x="1" y="2197"/>
                </a:lnTo>
                <a:lnTo>
                  <a:pt x="19" y="2216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221738" y="2285101"/>
            <a:ext cx="2676" cy="317301"/>
          </a:xfrm>
          <a:custGeom>
            <a:avLst/>
            <a:gdLst/>
            <a:ahLst/>
            <a:cxnLst/>
            <a:rect l="l" t="t" r="r" b="b"/>
            <a:pathLst>
              <a:path w="19" h="2253" extrusionOk="0">
                <a:moveTo>
                  <a:pt x="19" y="0"/>
                </a:moveTo>
                <a:lnTo>
                  <a:pt x="0" y="19"/>
                </a:lnTo>
                <a:lnTo>
                  <a:pt x="0" y="2234"/>
                </a:lnTo>
                <a:lnTo>
                  <a:pt x="19" y="225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224273" y="2282425"/>
            <a:ext cx="2817" cy="322512"/>
          </a:xfrm>
          <a:custGeom>
            <a:avLst/>
            <a:gdLst/>
            <a:ahLst/>
            <a:cxnLst/>
            <a:rect l="l" t="t" r="r" b="b"/>
            <a:pathLst>
              <a:path w="20" h="2290" extrusionOk="0">
                <a:moveTo>
                  <a:pt x="20" y="1"/>
                </a:moveTo>
                <a:lnTo>
                  <a:pt x="1" y="19"/>
                </a:lnTo>
                <a:lnTo>
                  <a:pt x="1" y="2271"/>
                </a:lnTo>
                <a:lnTo>
                  <a:pt x="20" y="229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226949" y="2279890"/>
            <a:ext cx="2817" cy="327723"/>
          </a:xfrm>
          <a:custGeom>
            <a:avLst/>
            <a:gdLst/>
            <a:ahLst/>
            <a:cxnLst/>
            <a:rect l="l" t="t" r="r" b="b"/>
            <a:pathLst>
              <a:path w="20" h="2327" extrusionOk="0">
                <a:moveTo>
                  <a:pt x="19" y="0"/>
                </a:moveTo>
                <a:lnTo>
                  <a:pt x="1" y="19"/>
                </a:lnTo>
                <a:lnTo>
                  <a:pt x="1" y="2308"/>
                </a:lnTo>
                <a:lnTo>
                  <a:pt x="19" y="2326"/>
                </a:lnTo>
                <a:lnTo>
                  <a:pt x="19" y="2308"/>
                </a:lnTo>
                <a:lnTo>
                  <a:pt x="19" y="19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7229625" y="2282425"/>
            <a:ext cx="2676" cy="322512"/>
          </a:xfrm>
          <a:custGeom>
            <a:avLst/>
            <a:gdLst/>
            <a:ahLst/>
            <a:cxnLst/>
            <a:rect l="l" t="t" r="r" b="b"/>
            <a:pathLst>
              <a:path w="19" h="2290" extrusionOk="0">
                <a:moveTo>
                  <a:pt x="0" y="1"/>
                </a:moveTo>
                <a:lnTo>
                  <a:pt x="0" y="2290"/>
                </a:lnTo>
                <a:lnTo>
                  <a:pt x="19" y="2271"/>
                </a:lnTo>
                <a:lnTo>
                  <a:pt x="19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232160" y="2285101"/>
            <a:ext cx="5352" cy="317301"/>
          </a:xfrm>
          <a:custGeom>
            <a:avLst/>
            <a:gdLst/>
            <a:ahLst/>
            <a:cxnLst/>
            <a:rect l="l" t="t" r="r" b="b"/>
            <a:pathLst>
              <a:path w="38" h="2253" extrusionOk="0">
                <a:moveTo>
                  <a:pt x="1" y="0"/>
                </a:moveTo>
                <a:lnTo>
                  <a:pt x="1" y="2252"/>
                </a:lnTo>
                <a:lnTo>
                  <a:pt x="38" y="2234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237511" y="2287636"/>
            <a:ext cx="2676" cy="312090"/>
          </a:xfrm>
          <a:custGeom>
            <a:avLst/>
            <a:gdLst/>
            <a:ahLst/>
            <a:cxnLst/>
            <a:rect l="l" t="t" r="r" b="b"/>
            <a:pathLst>
              <a:path w="19" h="2216" extrusionOk="0">
                <a:moveTo>
                  <a:pt x="0" y="1"/>
                </a:moveTo>
                <a:lnTo>
                  <a:pt x="0" y="2216"/>
                </a:lnTo>
                <a:lnTo>
                  <a:pt x="19" y="2197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240046" y="2290312"/>
            <a:ext cx="2817" cy="306739"/>
          </a:xfrm>
          <a:custGeom>
            <a:avLst/>
            <a:gdLst/>
            <a:ahLst/>
            <a:cxnLst/>
            <a:rect l="l" t="t" r="r" b="b"/>
            <a:pathLst>
              <a:path w="20" h="2178" extrusionOk="0">
                <a:moveTo>
                  <a:pt x="1" y="1"/>
                </a:moveTo>
                <a:lnTo>
                  <a:pt x="1" y="2178"/>
                </a:lnTo>
                <a:lnTo>
                  <a:pt x="19" y="215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245257" y="2295523"/>
            <a:ext cx="2817" cy="293782"/>
          </a:xfrm>
          <a:custGeom>
            <a:avLst/>
            <a:gdLst/>
            <a:ahLst/>
            <a:cxnLst/>
            <a:rect l="l" t="t" r="r" b="b"/>
            <a:pathLst>
              <a:path w="20" h="2086" extrusionOk="0">
                <a:moveTo>
                  <a:pt x="1" y="1"/>
                </a:moveTo>
                <a:lnTo>
                  <a:pt x="1" y="2085"/>
                </a:lnTo>
                <a:lnTo>
                  <a:pt x="19" y="2067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253144" y="2303410"/>
            <a:ext cx="2817" cy="280543"/>
          </a:xfrm>
          <a:custGeom>
            <a:avLst/>
            <a:gdLst/>
            <a:ahLst/>
            <a:cxnLst/>
            <a:rect l="l" t="t" r="r" b="b"/>
            <a:pathLst>
              <a:path w="20" h="1992" extrusionOk="0">
                <a:moveTo>
                  <a:pt x="1" y="1"/>
                </a:moveTo>
                <a:lnTo>
                  <a:pt x="1" y="1992"/>
                </a:lnTo>
                <a:lnTo>
                  <a:pt x="19" y="197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255820" y="2306085"/>
            <a:ext cx="2676" cy="275332"/>
          </a:xfrm>
          <a:custGeom>
            <a:avLst/>
            <a:gdLst/>
            <a:ahLst/>
            <a:cxnLst/>
            <a:rect l="l" t="t" r="r" b="b"/>
            <a:pathLst>
              <a:path w="19" h="1955" extrusionOk="0">
                <a:moveTo>
                  <a:pt x="0" y="0"/>
                </a:moveTo>
                <a:lnTo>
                  <a:pt x="0" y="1954"/>
                </a:lnTo>
                <a:lnTo>
                  <a:pt x="19" y="193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258355" y="2308620"/>
            <a:ext cx="2817" cy="270122"/>
          </a:xfrm>
          <a:custGeom>
            <a:avLst/>
            <a:gdLst/>
            <a:ahLst/>
            <a:cxnLst/>
            <a:rect l="l" t="t" r="r" b="b"/>
            <a:pathLst>
              <a:path w="20" h="1918" extrusionOk="0">
                <a:moveTo>
                  <a:pt x="1" y="1"/>
                </a:moveTo>
                <a:lnTo>
                  <a:pt x="1" y="1918"/>
                </a:lnTo>
                <a:lnTo>
                  <a:pt x="19" y="189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261031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0" y="0"/>
                </a:moveTo>
                <a:lnTo>
                  <a:pt x="0" y="1880"/>
                </a:lnTo>
                <a:lnTo>
                  <a:pt x="19" y="1843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263706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0" y="0"/>
                </a:moveTo>
                <a:lnTo>
                  <a:pt x="0" y="1824"/>
                </a:lnTo>
                <a:lnTo>
                  <a:pt x="19" y="1805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266241" y="2319183"/>
            <a:ext cx="5352" cy="249137"/>
          </a:xfrm>
          <a:custGeom>
            <a:avLst/>
            <a:gdLst/>
            <a:ahLst/>
            <a:cxnLst/>
            <a:rect l="l" t="t" r="r" b="b"/>
            <a:pathLst>
              <a:path w="38" h="1769" extrusionOk="0">
                <a:moveTo>
                  <a:pt x="1" y="0"/>
                </a:moveTo>
                <a:lnTo>
                  <a:pt x="1" y="1768"/>
                </a:lnTo>
                <a:lnTo>
                  <a:pt x="38" y="1750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271452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" y="1"/>
                </a:moveTo>
                <a:lnTo>
                  <a:pt x="1" y="1732"/>
                </a:lnTo>
                <a:lnTo>
                  <a:pt x="20" y="171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274128" y="2324394"/>
            <a:ext cx="2817" cy="238715"/>
          </a:xfrm>
          <a:custGeom>
            <a:avLst/>
            <a:gdLst/>
            <a:ahLst/>
            <a:cxnLst/>
            <a:rect l="l" t="t" r="r" b="b"/>
            <a:pathLst>
              <a:path w="20" h="1695" extrusionOk="0">
                <a:moveTo>
                  <a:pt x="1" y="0"/>
                </a:moveTo>
                <a:lnTo>
                  <a:pt x="1" y="1694"/>
                </a:lnTo>
                <a:lnTo>
                  <a:pt x="19" y="167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76804" y="2327070"/>
            <a:ext cx="2676" cy="233364"/>
          </a:xfrm>
          <a:custGeom>
            <a:avLst/>
            <a:gdLst/>
            <a:ahLst/>
            <a:cxnLst/>
            <a:rect l="l" t="t" r="r" b="b"/>
            <a:pathLst>
              <a:path w="19" h="1657" extrusionOk="0">
                <a:moveTo>
                  <a:pt x="0" y="0"/>
                </a:moveTo>
                <a:lnTo>
                  <a:pt x="0" y="1656"/>
                </a:lnTo>
                <a:lnTo>
                  <a:pt x="19" y="163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279339" y="2329605"/>
            <a:ext cx="2817" cy="228153"/>
          </a:xfrm>
          <a:custGeom>
            <a:avLst/>
            <a:gdLst/>
            <a:ahLst/>
            <a:cxnLst/>
            <a:rect l="l" t="t" r="r" b="b"/>
            <a:pathLst>
              <a:path w="20" h="1620" extrusionOk="0">
                <a:moveTo>
                  <a:pt x="1" y="1"/>
                </a:moveTo>
                <a:lnTo>
                  <a:pt x="1" y="1620"/>
                </a:lnTo>
                <a:lnTo>
                  <a:pt x="19" y="158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284550" y="2337491"/>
            <a:ext cx="5493" cy="212379"/>
          </a:xfrm>
          <a:custGeom>
            <a:avLst/>
            <a:gdLst/>
            <a:ahLst/>
            <a:cxnLst/>
            <a:rect l="l" t="t" r="r" b="b"/>
            <a:pathLst>
              <a:path w="39" h="1508" extrusionOk="0">
                <a:moveTo>
                  <a:pt x="1" y="1"/>
                </a:moveTo>
                <a:lnTo>
                  <a:pt x="1" y="1508"/>
                </a:lnTo>
                <a:lnTo>
                  <a:pt x="38" y="1489"/>
                </a:lnTo>
                <a:lnTo>
                  <a:pt x="38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289902" y="2340167"/>
            <a:ext cx="2676" cy="207168"/>
          </a:xfrm>
          <a:custGeom>
            <a:avLst/>
            <a:gdLst/>
            <a:ahLst/>
            <a:cxnLst/>
            <a:rect l="l" t="t" r="r" b="b"/>
            <a:pathLst>
              <a:path w="19" h="1471" extrusionOk="0">
                <a:moveTo>
                  <a:pt x="0" y="0"/>
                </a:moveTo>
                <a:lnTo>
                  <a:pt x="0" y="1470"/>
                </a:lnTo>
                <a:lnTo>
                  <a:pt x="19" y="145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292437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1" y="1"/>
                </a:moveTo>
                <a:lnTo>
                  <a:pt x="1" y="1434"/>
                </a:lnTo>
                <a:lnTo>
                  <a:pt x="19" y="141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295112" y="2345378"/>
            <a:ext cx="2817" cy="196746"/>
          </a:xfrm>
          <a:custGeom>
            <a:avLst/>
            <a:gdLst/>
            <a:ahLst/>
            <a:cxnLst/>
            <a:rect l="l" t="t" r="r" b="b"/>
            <a:pathLst>
              <a:path w="20" h="1397" extrusionOk="0">
                <a:moveTo>
                  <a:pt x="0" y="0"/>
                </a:moveTo>
                <a:lnTo>
                  <a:pt x="0" y="1396"/>
                </a:lnTo>
                <a:lnTo>
                  <a:pt x="19" y="137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297788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0" y="1"/>
                </a:moveTo>
                <a:lnTo>
                  <a:pt x="0" y="1360"/>
                </a:lnTo>
                <a:lnTo>
                  <a:pt x="19" y="1322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300323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" y="1"/>
                </a:moveTo>
                <a:lnTo>
                  <a:pt x="1" y="1303"/>
                </a:lnTo>
                <a:lnTo>
                  <a:pt x="19" y="1285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302999" y="2355800"/>
            <a:ext cx="5352" cy="175762"/>
          </a:xfrm>
          <a:custGeom>
            <a:avLst/>
            <a:gdLst/>
            <a:ahLst/>
            <a:cxnLst/>
            <a:rect l="l" t="t" r="r" b="b"/>
            <a:pathLst>
              <a:path w="38" h="1248" extrusionOk="0">
                <a:moveTo>
                  <a:pt x="0" y="1"/>
                </a:moveTo>
                <a:lnTo>
                  <a:pt x="0" y="1248"/>
                </a:lnTo>
                <a:lnTo>
                  <a:pt x="37" y="1229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7308210" y="2358475"/>
            <a:ext cx="2817" cy="170551"/>
          </a:xfrm>
          <a:custGeom>
            <a:avLst/>
            <a:gdLst/>
            <a:ahLst/>
            <a:cxnLst/>
            <a:rect l="l" t="t" r="r" b="b"/>
            <a:pathLst>
              <a:path w="20" h="1211" extrusionOk="0">
                <a:moveTo>
                  <a:pt x="0" y="0"/>
                </a:moveTo>
                <a:lnTo>
                  <a:pt x="0" y="1210"/>
                </a:lnTo>
                <a:lnTo>
                  <a:pt x="19" y="119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7310886" y="2361151"/>
            <a:ext cx="2676" cy="165199"/>
          </a:xfrm>
          <a:custGeom>
            <a:avLst/>
            <a:gdLst/>
            <a:ahLst/>
            <a:cxnLst/>
            <a:rect l="l" t="t" r="r" b="b"/>
            <a:pathLst>
              <a:path w="19" h="1173" extrusionOk="0">
                <a:moveTo>
                  <a:pt x="0" y="0"/>
                </a:moveTo>
                <a:lnTo>
                  <a:pt x="0" y="1173"/>
                </a:lnTo>
                <a:lnTo>
                  <a:pt x="19" y="115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7313421" y="2363686"/>
            <a:ext cx="2817" cy="159989"/>
          </a:xfrm>
          <a:custGeom>
            <a:avLst/>
            <a:gdLst/>
            <a:ahLst/>
            <a:cxnLst/>
            <a:rect l="l" t="t" r="r" b="b"/>
            <a:pathLst>
              <a:path w="20" h="1136" extrusionOk="0">
                <a:moveTo>
                  <a:pt x="1" y="1"/>
                </a:moveTo>
                <a:lnTo>
                  <a:pt x="1" y="1136"/>
                </a:lnTo>
                <a:lnTo>
                  <a:pt x="19" y="1117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7316097" y="2366362"/>
            <a:ext cx="2676" cy="154778"/>
          </a:xfrm>
          <a:custGeom>
            <a:avLst/>
            <a:gdLst/>
            <a:ahLst/>
            <a:cxnLst/>
            <a:rect l="l" t="t" r="r" b="b"/>
            <a:pathLst>
              <a:path w="19" h="1099" extrusionOk="0">
                <a:moveTo>
                  <a:pt x="0" y="0"/>
                </a:moveTo>
                <a:lnTo>
                  <a:pt x="0" y="1098"/>
                </a:lnTo>
                <a:lnTo>
                  <a:pt x="19" y="1061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318632" y="2368897"/>
            <a:ext cx="2817" cy="147032"/>
          </a:xfrm>
          <a:custGeom>
            <a:avLst/>
            <a:gdLst/>
            <a:ahLst/>
            <a:cxnLst/>
            <a:rect l="l" t="t" r="r" b="b"/>
            <a:pathLst>
              <a:path w="20" h="1044" extrusionOk="0">
                <a:moveTo>
                  <a:pt x="1" y="1"/>
                </a:moveTo>
                <a:lnTo>
                  <a:pt x="1" y="1043"/>
                </a:lnTo>
                <a:lnTo>
                  <a:pt x="20" y="1024"/>
                </a:lnTo>
                <a:lnTo>
                  <a:pt x="20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321308" y="2374249"/>
            <a:ext cx="5352" cy="139004"/>
          </a:xfrm>
          <a:custGeom>
            <a:avLst/>
            <a:gdLst/>
            <a:ahLst/>
            <a:cxnLst/>
            <a:rect l="l" t="t" r="r" b="b"/>
            <a:pathLst>
              <a:path w="38" h="987" extrusionOk="0">
                <a:moveTo>
                  <a:pt x="1" y="0"/>
                </a:moveTo>
                <a:lnTo>
                  <a:pt x="1" y="986"/>
                </a:lnTo>
                <a:lnTo>
                  <a:pt x="38" y="96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326518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1" y="1"/>
                </a:moveTo>
                <a:lnTo>
                  <a:pt x="1" y="950"/>
                </a:lnTo>
                <a:lnTo>
                  <a:pt x="19" y="93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7329194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0" y="0"/>
                </a:moveTo>
                <a:lnTo>
                  <a:pt x="0" y="912"/>
                </a:lnTo>
                <a:lnTo>
                  <a:pt x="19" y="89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331729" y="2381995"/>
            <a:ext cx="2817" cy="123371"/>
          </a:xfrm>
          <a:custGeom>
            <a:avLst/>
            <a:gdLst/>
            <a:ahLst/>
            <a:cxnLst/>
            <a:rect l="l" t="t" r="r" b="b"/>
            <a:pathLst>
              <a:path w="20" h="876" extrusionOk="0">
                <a:moveTo>
                  <a:pt x="1" y="1"/>
                </a:moveTo>
                <a:lnTo>
                  <a:pt x="1" y="876"/>
                </a:lnTo>
                <a:lnTo>
                  <a:pt x="20" y="857"/>
                </a:lnTo>
                <a:lnTo>
                  <a:pt x="20" y="20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7334405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" y="1"/>
                </a:moveTo>
                <a:lnTo>
                  <a:pt x="1" y="838"/>
                </a:lnTo>
                <a:lnTo>
                  <a:pt x="19" y="80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7337081" y="2387346"/>
            <a:ext cx="2676" cy="110133"/>
          </a:xfrm>
          <a:custGeom>
            <a:avLst/>
            <a:gdLst/>
            <a:ahLst/>
            <a:cxnLst/>
            <a:rect l="l" t="t" r="r" b="b"/>
            <a:pathLst>
              <a:path w="19" h="782" extrusionOk="0">
                <a:moveTo>
                  <a:pt x="0" y="0"/>
                </a:moveTo>
                <a:lnTo>
                  <a:pt x="0" y="782"/>
                </a:lnTo>
                <a:lnTo>
                  <a:pt x="19" y="763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7339616" y="2392557"/>
            <a:ext cx="5493" cy="102387"/>
          </a:xfrm>
          <a:custGeom>
            <a:avLst/>
            <a:gdLst/>
            <a:ahLst/>
            <a:cxnLst/>
            <a:rect l="l" t="t" r="r" b="b"/>
            <a:pathLst>
              <a:path w="39" h="727" extrusionOk="0">
                <a:moveTo>
                  <a:pt x="1" y="0"/>
                </a:moveTo>
                <a:lnTo>
                  <a:pt x="1" y="726"/>
                </a:lnTo>
                <a:lnTo>
                  <a:pt x="38" y="70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344968" y="2395092"/>
            <a:ext cx="2676" cy="97176"/>
          </a:xfrm>
          <a:custGeom>
            <a:avLst/>
            <a:gdLst/>
            <a:ahLst/>
            <a:cxnLst/>
            <a:rect l="l" t="t" r="r" b="b"/>
            <a:pathLst>
              <a:path w="19" h="690" extrusionOk="0">
                <a:moveTo>
                  <a:pt x="0" y="1"/>
                </a:moveTo>
                <a:lnTo>
                  <a:pt x="0" y="690"/>
                </a:lnTo>
                <a:lnTo>
                  <a:pt x="19" y="671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7347503" y="2397768"/>
            <a:ext cx="2817" cy="91824"/>
          </a:xfrm>
          <a:custGeom>
            <a:avLst/>
            <a:gdLst/>
            <a:ahLst/>
            <a:cxnLst/>
            <a:rect l="l" t="t" r="r" b="b"/>
            <a:pathLst>
              <a:path w="20" h="652" extrusionOk="0">
                <a:moveTo>
                  <a:pt x="1" y="1"/>
                </a:moveTo>
                <a:lnTo>
                  <a:pt x="1" y="652"/>
                </a:lnTo>
                <a:lnTo>
                  <a:pt x="19" y="63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350178" y="2400444"/>
            <a:ext cx="2676" cy="86614"/>
          </a:xfrm>
          <a:custGeom>
            <a:avLst/>
            <a:gdLst/>
            <a:ahLst/>
            <a:cxnLst/>
            <a:rect l="l" t="t" r="r" b="b"/>
            <a:pathLst>
              <a:path w="19" h="615" extrusionOk="0">
                <a:moveTo>
                  <a:pt x="0" y="0"/>
                </a:moveTo>
                <a:lnTo>
                  <a:pt x="0" y="614"/>
                </a:lnTo>
                <a:lnTo>
                  <a:pt x="19" y="59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352713" y="2402979"/>
            <a:ext cx="2817" cy="81403"/>
          </a:xfrm>
          <a:custGeom>
            <a:avLst/>
            <a:gdLst/>
            <a:ahLst/>
            <a:cxnLst/>
            <a:rect l="l" t="t" r="r" b="b"/>
            <a:pathLst>
              <a:path w="20" h="578" extrusionOk="0">
                <a:moveTo>
                  <a:pt x="1" y="1"/>
                </a:moveTo>
                <a:lnTo>
                  <a:pt x="1" y="578"/>
                </a:lnTo>
                <a:lnTo>
                  <a:pt x="19" y="54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7355389" y="2405655"/>
            <a:ext cx="2817" cy="73516"/>
          </a:xfrm>
          <a:custGeom>
            <a:avLst/>
            <a:gdLst/>
            <a:ahLst/>
            <a:cxnLst/>
            <a:rect l="l" t="t" r="r" b="b"/>
            <a:pathLst>
              <a:path w="20" h="522" extrusionOk="0">
                <a:moveTo>
                  <a:pt x="0" y="0"/>
                </a:moveTo>
                <a:lnTo>
                  <a:pt x="0" y="522"/>
                </a:lnTo>
                <a:lnTo>
                  <a:pt x="19" y="503"/>
                </a:lnTo>
                <a:lnTo>
                  <a:pt x="19" y="3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7358065" y="2410866"/>
            <a:ext cx="5352" cy="65629"/>
          </a:xfrm>
          <a:custGeom>
            <a:avLst/>
            <a:gdLst/>
            <a:ahLst/>
            <a:cxnLst/>
            <a:rect l="l" t="t" r="r" b="b"/>
            <a:pathLst>
              <a:path w="38" h="466" extrusionOk="0">
                <a:moveTo>
                  <a:pt x="0" y="1"/>
                </a:moveTo>
                <a:lnTo>
                  <a:pt x="0" y="466"/>
                </a:lnTo>
                <a:lnTo>
                  <a:pt x="37" y="447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7363276" y="2413541"/>
            <a:ext cx="2676" cy="60418"/>
          </a:xfrm>
          <a:custGeom>
            <a:avLst/>
            <a:gdLst/>
            <a:ahLst/>
            <a:cxnLst/>
            <a:rect l="l" t="t" r="r" b="b"/>
            <a:pathLst>
              <a:path w="19" h="429" extrusionOk="0">
                <a:moveTo>
                  <a:pt x="0" y="0"/>
                </a:moveTo>
                <a:lnTo>
                  <a:pt x="0" y="428"/>
                </a:lnTo>
                <a:lnTo>
                  <a:pt x="19" y="410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7365811" y="2416076"/>
            <a:ext cx="2817" cy="55207"/>
          </a:xfrm>
          <a:custGeom>
            <a:avLst/>
            <a:gdLst/>
            <a:ahLst/>
            <a:cxnLst/>
            <a:rect l="l" t="t" r="r" b="b"/>
            <a:pathLst>
              <a:path w="20" h="392" extrusionOk="0">
                <a:moveTo>
                  <a:pt x="1" y="1"/>
                </a:moveTo>
                <a:lnTo>
                  <a:pt x="1" y="392"/>
                </a:lnTo>
                <a:lnTo>
                  <a:pt x="20" y="37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7368487" y="2418752"/>
            <a:ext cx="2817" cy="49996"/>
          </a:xfrm>
          <a:custGeom>
            <a:avLst/>
            <a:gdLst/>
            <a:ahLst/>
            <a:cxnLst/>
            <a:rect l="l" t="t" r="r" b="b"/>
            <a:pathLst>
              <a:path w="20" h="355" extrusionOk="0">
                <a:moveTo>
                  <a:pt x="1" y="0"/>
                </a:moveTo>
                <a:lnTo>
                  <a:pt x="1" y="354"/>
                </a:lnTo>
                <a:lnTo>
                  <a:pt x="19" y="33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371163" y="2421428"/>
            <a:ext cx="2676" cy="44645"/>
          </a:xfrm>
          <a:custGeom>
            <a:avLst/>
            <a:gdLst/>
            <a:ahLst/>
            <a:cxnLst/>
            <a:rect l="l" t="t" r="r" b="b"/>
            <a:pathLst>
              <a:path w="19" h="317" extrusionOk="0">
                <a:moveTo>
                  <a:pt x="0" y="0"/>
                </a:moveTo>
                <a:lnTo>
                  <a:pt x="0" y="316"/>
                </a:lnTo>
                <a:lnTo>
                  <a:pt x="19" y="279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373698" y="2423963"/>
            <a:ext cx="2817" cy="36899"/>
          </a:xfrm>
          <a:custGeom>
            <a:avLst/>
            <a:gdLst/>
            <a:ahLst/>
            <a:cxnLst/>
            <a:rect l="l" t="t" r="r" b="b"/>
            <a:pathLst>
              <a:path w="20" h="262" extrusionOk="0">
                <a:moveTo>
                  <a:pt x="1" y="1"/>
                </a:moveTo>
                <a:lnTo>
                  <a:pt x="1" y="261"/>
                </a:lnTo>
                <a:lnTo>
                  <a:pt x="19" y="243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376374" y="2429174"/>
            <a:ext cx="5352" cy="29012"/>
          </a:xfrm>
          <a:custGeom>
            <a:avLst/>
            <a:gdLst/>
            <a:ahLst/>
            <a:cxnLst/>
            <a:rect l="l" t="t" r="r" b="b"/>
            <a:pathLst>
              <a:path w="38" h="206" extrusionOk="0">
                <a:moveTo>
                  <a:pt x="0" y="1"/>
                </a:moveTo>
                <a:lnTo>
                  <a:pt x="0" y="206"/>
                </a:lnTo>
                <a:lnTo>
                  <a:pt x="38" y="187"/>
                </a:lnTo>
                <a:lnTo>
                  <a:pt x="38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381584" y="2431850"/>
            <a:ext cx="2817" cy="23801"/>
          </a:xfrm>
          <a:custGeom>
            <a:avLst/>
            <a:gdLst/>
            <a:ahLst/>
            <a:cxnLst/>
            <a:rect l="l" t="t" r="r" b="b"/>
            <a:pathLst>
              <a:path w="20" h="169" extrusionOk="0">
                <a:moveTo>
                  <a:pt x="1" y="1"/>
                </a:moveTo>
                <a:lnTo>
                  <a:pt x="1" y="168"/>
                </a:lnTo>
                <a:lnTo>
                  <a:pt x="19" y="14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7384260" y="2434526"/>
            <a:ext cx="2676" cy="18449"/>
          </a:xfrm>
          <a:custGeom>
            <a:avLst/>
            <a:gdLst/>
            <a:ahLst/>
            <a:cxnLst/>
            <a:rect l="l" t="t" r="r" b="b"/>
            <a:pathLst>
              <a:path w="19" h="131" extrusionOk="0">
                <a:moveTo>
                  <a:pt x="0" y="0"/>
                </a:moveTo>
                <a:lnTo>
                  <a:pt x="0" y="130"/>
                </a:lnTo>
                <a:lnTo>
                  <a:pt x="19" y="11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7386795" y="2437061"/>
            <a:ext cx="2817" cy="13238"/>
          </a:xfrm>
          <a:custGeom>
            <a:avLst/>
            <a:gdLst/>
            <a:ahLst/>
            <a:cxnLst/>
            <a:rect l="l" t="t" r="r" b="b"/>
            <a:pathLst>
              <a:path w="20" h="94" extrusionOk="0">
                <a:moveTo>
                  <a:pt x="1" y="1"/>
                </a:moveTo>
                <a:lnTo>
                  <a:pt x="1" y="94"/>
                </a:lnTo>
                <a:lnTo>
                  <a:pt x="19" y="7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6928127" y="-153501"/>
            <a:ext cx="2872292" cy="2378232"/>
            <a:chOff x="2210400" y="2558550"/>
            <a:chExt cx="971025" cy="804000"/>
          </a:xfrm>
        </p:grpSpPr>
        <p:sp>
          <p:nvSpPr>
            <p:cNvPr id="102" name="Google Shape;102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6759101" y="683981"/>
            <a:ext cx="849356" cy="703259"/>
            <a:chOff x="2210400" y="2558550"/>
            <a:chExt cx="971025" cy="804000"/>
          </a:xfrm>
        </p:grpSpPr>
        <p:sp>
          <p:nvSpPr>
            <p:cNvPr id="111" name="Google Shape;111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5981081" y="902566"/>
            <a:ext cx="849275" cy="848250"/>
            <a:chOff x="2651171" y="2397773"/>
            <a:chExt cx="2099568" cy="2097033"/>
          </a:xfrm>
        </p:grpSpPr>
        <p:sp>
          <p:nvSpPr>
            <p:cNvPr id="120" name="Google Shape;120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8388278" y="3692803"/>
            <a:ext cx="1067211" cy="1065922"/>
            <a:chOff x="2651171" y="2397773"/>
            <a:chExt cx="2099568" cy="2097033"/>
          </a:xfrm>
        </p:grpSpPr>
        <p:sp>
          <p:nvSpPr>
            <p:cNvPr id="123" name="Google Shape;123;p2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5134360" y="1145509"/>
            <a:ext cx="4779359" cy="3901002"/>
            <a:chOff x="2556818" y="232872"/>
            <a:chExt cx="6486643" cy="5294519"/>
          </a:xfrm>
        </p:grpSpPr>
        <p:sp>
          <p:nvSpPr>
            <p:cNvPr id="127" name="Google Shape;127;p2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"/>
          <p:cNvSpPr txBox="1">
            <a:spLocks noGrp="1"/>
          </p:cNvSpPr>
          <p:nvPr>
            <p:ph type="title"/>
          </p:nvPr>
        </p:nvSpPr>
        <p:spPr>
          <a:xfrm>
            <a:off x="732275" y="1210763"/>
            <a:ext cx="50679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9" name="Google Shape;959;p9"/>
          <p:cNvSpPr txBox="1">
            <a:spLocks noGrp="1"/>
          </p:cNvSpPr>
          <p:nvPr>
            <p:ph type="subTitle" idx="1"/>
          </p:nvPr>
        </p:nvSpPr>
        <p:spPr>
          <a:xfrm>
            <a:off x="713225" y="2567813"/>
            <a:ext cx="51060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960" name="Google Shape;960;p9"/>
          <p:cNvGrpSpPr/>
          <p:nvPr/>
        </p:nvGrpSpPr>
        <p:grpSpPr>
          <a:xfrm>
            <a:off x="7407435" y="2879891"/>
            <a:ext cx="849275" cy="848250"/>
            <a:chOff x="8751122" y="1283566"/>
            <a:chExt cx="849275" cy="848250"/>
          </a:xfrm>
        </p:grpSpPr>
        <p:sp>
          <p:nvSpPr>
            <p:cNvPr id="961" name="Google Shape;961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63" name="Google Shape;963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5" name="Google Shape;965;p9"/>
          <p:cNvGrpSpPr/>
          <p:nvPr/>
        </p:nvGrpSpPr>
        <p:grpSpPr>
          <a:xfrm flipH="1">
            <a:off x="5896360" y="1526509"/>
            <a:ext cx="4030417" cy="3337154"/>
            <a:chOff x="3573297" y="232872"/>
            <a:chExt cx="5470164" cy="4529254"/>
          </a:xfrm>
        </p:grpSpPr>
        <p:sp>
          <p:nvSpPr>
            <p:cNvPr id="966" name="Google Shape;966;p9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9"/>
          <p:cNvGrpSpPr/>
          <p:nvPr/>
        </p:nvGrpSpPr>
        <p:grpSpPr>
          <a:xfrm flipH="1">
            <a:off x="6009660" y="227499"/>
            <a:ext cx="2872292" cy="2378232"/>
            <a:chOff x="2210400" y="2558550"/>
            <a:chExt cx="971025" cy="804000"/>
          </a:xfrm>
        </p:grpSpPr>
        <p:sp>
          <p:nvSpPr>
            <p:cNvPr id="975" name="Google Shape;975;p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9"/>
          <p:cNvGrpSpPr/>
          <p:nvPr/>
        </p:nvGrpSpPr>
        <p:grpSpPr>
          <a:xfrm flipH="1">
            <a:off x="7973021" y="1064981"/>
            <a:ext cx="849356" cy="703259"/>
            <a:chOff x="2210400" y="2558550"/>
            <a:chExt cx="971025" cy="804000"/>
          </a:xfrm>
        </p:grpSpPr>
        <p:sp>
          <p:nvSpPr>
            <p:cNvPr id="984" name="Google Shape;984;p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9"/>
          <p:cNvGrpSpPr/>
          <p:nvPr/>
        </p:nvGrpSpPr>
        <p:grpSpPr>
          <a:xfrm>
            <a:off x="8979722" y="1283566"/>
            <a:ext cx="849275" cy="848250"/>
            <a:chOff x="8751122" y="1283566"/>
            <a:chExt cx="849275" cy="848250"/>
          </a:xfrm>
        </p:grpSpPr>
        <p:sp>
          <p:nvSpPr>
            <p:cNvPr id="993" name="Google Shape;993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95" name="Google Shape;995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7" name="Google Shape;997;p9"/>
          <p:cNvSpPr/>
          <p:nvPr/>
        </p:nvSpPr>
        <p:spPr>
          <a:xfrm flipH="1">
            <a:off x="6112238" y="3643059"/>
            <a:ext cx="1284330" cy="128433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581700" cy="1495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300"/>
            </a:lvl1pPr>
          </a:lstStyle>
          <a:p>
            <a:endParaRPr/>
          </a:p>
        </p:txBody>
      </p:sp>
      <p:grpSp>
        <p:nvGrpSpPr>
          <p:cNvPr id="1000" name="Google Shape;1000;p10"/>
          <p:cNvGrpSpPr/>
          <p:nvPr/>
        </p:nvGrpSpPr>
        <p:grpSpPr>
          <a:xfrm flipH="1">
            <a:off x="7561735" y="-249776"/>
            <a:ext cx="2872292" cy="2378232"/>
            <a:chOff x="2210400" y="2558550"/>
            <a:chExt cx="971025" cy="804000"/>
          </a:xfrm>
        </p:grpSpPr>
        <p:sp>
          <p:nvSpPr>
            <p:cNvPr id="1001" name="Google Shape;1001;p10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9" name="Google Shape;1009;p10"/>
          <p:cNvSpPr/>
          <p:nvPr/>
        </p:nvSpPr>
        <p:spPr>
          <a:xfrm flipH="1">
            <a:off x="7466496" y="-68037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25"/>
          <p:cNvSpPr txBox="1">
            <a:spLocks noGrp="1"/>
          </p:cNvSpPr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91" name="Google Shape;1791;p25"/>
          <p:cNvSpPr txBox="1">
            <a:spLocks noGrp="1"/>
          </p:cNvSpPr>
          <p:nvPr>
            <p:ph type="body" idx="1"/>
          </p:nvPr>
        </p:nvSpPr>
        <p:spPr>
          <a:xfrm>
            <a:off x="713225" y="1672700"/>
            <a:ext cx="4569900" cy="26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792" name="Google Shape;1792;p25"/>
          <p:cNvGrpSpPr/>
          <p:nvPr/>
        </p:nvGrpSpPr>
        <p:grpSpPr>
          <a:xfrm>
            <a:off x="3375010" y="4156462"/>
            <a:ext cx="2872292" cy="2378232"/>
            <a:chOff x="2210400" y="2558550"/>
            <a:chExt cx="971025" cy="804000"/>
          </a:xfrm>
        </p:grpSpPr>
        <p:sp>
          <p:nvSpPr>
            <p:cNvPr id="1793" name="Google Shape;1793;p2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5"/>
          <p:cNvGrpSpPr/>
          <p:nvPr/>
        </p:nvGrpSpPr>
        <p:grpSpPr>
          <a:xfrm>
            <a:off x="5436129" y="2765943"/>
            <a:ext cx="3039902" cy="2515875"/>
            <a:chOff x="5440750" y="1669400"/>
            <a:chExt cx="971525" cy="804025"/>
          </a:xfrm>
        </p:grpSpPr>
        <p:sp>
          <p:nvSpPr>
            <p:cNvPr id="1802" name="Google Shape;1802;p25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5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5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5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5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5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5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5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5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5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5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5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5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5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5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5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5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5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5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5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5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5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5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5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5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5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5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5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5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5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5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5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5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5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5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5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5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5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5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5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5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5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5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5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5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5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5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5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5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5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5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5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5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5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5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5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5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5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5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5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5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5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5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5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5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5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5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5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5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5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5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5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5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5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5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5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5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5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5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5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5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5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5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5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5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5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5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5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5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5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5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5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5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5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5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5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5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5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5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5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5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5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5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5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5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5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5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5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5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5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0" name="Google Shape;1920;p25"/>
          <p:cNvGrpSpPr/>
          <p:nvPr/>
        </p:nvGrpSpPr>
        <p:grpSpPr>
          <a:xfrm rot="10800000">
            <a:off x="6885085" y="981458"/>
            <a:ext cx="2872292" cy="2378232"/>
            <a:chOff x="2210400" y="2558550"/>
            <a:chExt cx="971025" cy="804000"/>
          </a:xfrm>
        </p:grpSpPr>
        <p:sp>
          <p:nvSpPr>
            <p:cNvPr id="1921" name="Google Shape;1921;p2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25"/>
          <p:cNvGrpSpPr/>
          <p:nvPr/>
        </p:nvGrpSpPr>
        <p:grpSpPr>
          <a:xfrm rot="10800000" flipH="1">
            <a:off x="7119499" y="-16579"/>
            <a:ext cx="1162531" cy="1161127"/>
            <a:chOff x="2651171" y="2397773"/>
            <a:chExt cx="2099568" cy="2097033"/>
          </a:xfrm>
        </p:grpSpPr>
        <p:sp>
          <p:nvSpPr>
            <p:cNvPr id="1930" name="Google Shape;1930;p25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5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2" name="Google Shape;1932;p25"/>
          <p:cNvSpPr/>
          <p:nvPr/>
        </p:nvSpPr>
        <p:spPr>
          <a:xfrm rot="10800000">
            <a:off x="6247296" y="2814225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25"/>
          <p:cNvSpPr/>
          <p:nvPr/>
        </p:nvSpPr>
        <p:spPr>
          <a:xfrm>
            <a:off x="6247300" y="254259"/>
            <a:ext cx="968191" cy="968222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7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56"/>
          <p:cNvSpPr/>
          <p:nvPr/>
        </p:nvSpPr>
        <p:spPr>
          <a:xfrm flipH="1">
            <a:off x="102342" y="102777"/>
            <a:ext cx="724127" cy="726303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4" name="Google Shape;3564;p56"/>
          <p:cNvGrpSpPr/>
          <p:nvPr/>
        </p:nvGrpSpPr>
        <p:grpSpPr>
          <a:xfrm flipH="1">
            <a:off x="-603882" y="-418180"/>
            <a:ext cx="2136578" cy="1768212"/>
            <a:chOff x="5440750" y="1669400"/>
            <a:chExt cx="971525" cy="804025"/>
          </a:xfrm>
        </p:grpSpPr>
        <p:sp>
          <p:nvSpPr>
            <p:cNvPr id="3565" name="Google Shape;356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6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6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6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6" name="Google Shape;3576;p56"/>
          <p:cNvGrpSpPr/>
          <p:nvPr/>
        </p:nvGrpSpPr>
        <p:grpSpPr>
          <a:xfrm>
            <a:off x="-1110993" y="1389236"/>
            <a:ext cx="2429466" cy="2063219"/>
            <a:chOff x="4665875" y="2808650"/>
            <a:chExt cx="993850" cy="844025"/>
          </a:xfrm>
        </p:grpSpPr>
        <p:sp>
          <p:nvSpPr>
            <p:cNvPr id="3577" name="Google Shape;3577;p5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6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6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6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56"/>
          <p:cNvGrpSpPr/>
          <p:nvPr/>
        </p:nvGrpSpPr>
        <p:grpSpPr>
          <a:xfrm flipH="1">
            <a:off x="6738226" y="2911751"/>
            <a:ext cx="3525470" cy="3410618"/>
            <a:chOff x="5440750" y="1669400"/>
            <a:chExt cx="971525" cy="939875"/>
          </a:xfrm>
        </p:grpSpPr>
        <p:sp>
          <p:nvSpPr>
            <p:cNvPr id="3585" name="Google Shape;358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6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7" name="Google Shape;3597;p56"/>
          <p:cNvGrpSpPr/>
          <p:nvPr/>
        </p:nvGrpSpPr>
        <p:grpSpPr>
          <a:xfrm rot="5400000">
            <a:off x="6875511" y="1422360"/>
            <a:ext cx="2695006" cy="2887947"/>
            <a:chOff x="5440750" y="1669400"/>
            <a:chExt cx="975815" cy="1045676"/>
          </a:xfrm>
        </p:grpSpPr>
        <p:sp>
          <p:nvSpPr>
            <p:cNvPr id="3598" name="Google Shape;3598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6"/>
            <p:cNvSpPr/>
            <p:nvPr/>
          </p:nvSpPr>
          <p:spPr>
            <a:xfrm>
              <a:off x="6107140" y="2405651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7"/>
          <p:cNvGrpSpPr/>
          <p:nvPr/>
        </p:nvGrpSpPr>
        <p:grpSpPr>
          <a:xfrm rot="10800000" flipH="1">
            <a:off x="-1215840" y="503176"/>
            <a:ext cx="2872823" cy="2439739"/>
            <a:chOff x="4665875" y="2808650"/>
            <a:chExt cx="993850" cy="844025"/>
          </a:xfrm>
        </p:grpSpPr>
        <p:sp>
          <p:nvSpPr>
            <p:cNvPr id="3612" name="Google Shape;361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7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7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7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9" name="Google Shape;3619;p57"/>
          <p:cNvGrpSpPr/>
          <p:nvPr/>
        </p:nvGrpSpPr>
        <p:grpSpPr>
          <a:xfrm rot="10800000" flipH="1">
            <a:off x="-309809" y="2691848"/>
            <a:ext cx="2872292" cy="2378232"/>
            <a:chOff x="2210400" y="2558550"/>
            <a:chExt cx="971025" cy="804000"/>
          </a:xfrm>
        </p:grpSpPr>
        <p:sp>
          <p:nvSpPr>
            <p:cNvPr id="3620" name="Google Shape;3620;p5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8" name="Google Shape;3628;p57"/>
          <p:cNvSpPr/>
          <p:nvPr/>
        </p:nvSpPr>
        <p:spPr>
          <a:xfrm rot="10800000" flipH="1">
            <a:off x="-94215" y="308110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9" name="Google Shape;3629;p57"/>
          <p:cNvSpPr/>
          <p:nvPr/>
        </p:nvSpPr>
        <p:spPr>
          <a:xfrm>
            <a:off x="8316930" y="1511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0" name="Google Shape;3630;p57"/>
          <p:cNvSpPr/>
          <p:nvPr/>
        </p:nvSpPr>
        <p:spPr>
          <a:xfrm flipH="1">
            <a:off x="7508346" y="-117482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1" name="Google Shape;3631;p57"/>
          <p:cNvGrpSpPr/>
          <p:nvPr/>
        </p:nvGrpSpPr>
        <p:grpSpPr>
          <a:xfrm flipH="1">
            <a:off x="6947190" y="-119799"/>
            <a:ext cx="3563418" cy="3276021"/>
            <a:chOff x="4765450" y="2817950"/>
            <a:chExt cx="894275" cy="822150"/>
          </a:xfrm>
        </p:grpSpPr>
        <p:sp>
          <p:nvSpPr>
            <p:cNvPr id="3632" name="Google Shape;363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71" r:id="rId5"/>
    <p:sldLayoutId id="2147483702" r:id="rId6"/>
    <p:sldLayoutId id="214748370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198662" scaled="0"/>
        </a:gradFill>
        <a:effectLst/>
      </p:bgPr>
    </p:bg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61"/>
          <p:cNvSpPr txBox="1">
            <a:spLocks noGrp="1"/>
          </p:cNvSpPr>
          <p:nvPr>
            <p:ph type="ctrTitle"/>
          </p:nvPr>
        </p:nvSpPr>
        <p:spPr>
          <a:xfrm>
            <a:off x="682500" y="596916"/>
            <a:ext cx="6342554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 err="1"/>
              <a:t>Normalização</a:t>
            </a:r>
            <a:r>
              <a:rPr lang="en-US" sz="7200" b="1" dirty="0"/>
              <a:t> de dados</a:t>
            </a:r>
            <a:endParaRPr lang="en-U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C5FF7D-35FD-8243-6DAC-B33D53A8B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Juno Oliveira, Nº21</a:t>
            </a:r>
          </a:p>
        </p:txBody>
      </p:sp>
      <p:pic>
        <p:nvPicPr>
          <p:cNvPr id="4" name="Picture 2" descr="Bem-Vindo ao Colégio de Gaia - Escola Católica - Colégio de Gaia - Escola  Católica">
            <a:extLst>
              <a:ext uri="{FF2B5EF4-FFF2-40B4-BE49-F238E27FC236}">
                <a16:creationId xmlns:a16="http://schemas.microsoft.com/office/drawing/2014/main" id="{D6B2F094-1A11-CF2B-66D2-53028662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812" y="142297"/>
            <a:ext cx="1267375" cy="11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1B18280-D611-DCDC-2580-9BF0201E8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4" y="539500"/>
            <a:ext cx="6601975" cy="1495500"/>
          </a:xfrm>
        </p:spPr>
        <p:txBody>
          <a:bodyPr/>
          <a:lstStyle/>
          <a:p>
            <a:r>
              <a:rPr lang="pt-PT" b="1" dirty="0"/>
              <a:t>Terceira Forma Normal (ou 3FN)</a:t>
            </a:r>
            <a:endParaRPr lang="pt-PT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460BE7E-7810-85EC-2608-35FCC430ADC2}"/>
              </a:ext>
            </a:extLst>
          </p:cNvPr>
          <p:cNvSpPr txBox="1">
            <a:spLocks/>
          </p:cNvSpPr>
          <p:nvPr/>
        </p:nvSpPr>
        <p:spPr>
          <a:xfrm>
            <a:off x="228599" y="2110155"/>
            <a:ext cx="8027378" cy="79130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None/>
              <a:defRPr sz="33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pt-BR" dirty="0"/>
              <a:t>     Tabela Não-3FN              </a:t>
            </a:r>
            <a:r>
              <a:rPr lang="pt-BR" dirty="0">
                <a:sym typeface="Wingdings" panose="05000000000000000000" pitchFamily="2" charset="2"/>
              </a:rPr>
              <a:t>                    Tabela 3FN</a:t>
            </a: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4056B7B-8E8A-E172-CE11-37A12C7EB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07267"/>
              </p:ext>
            </p:extLst>
          </p:nvPr>
        </p:nvGraphicFramePr>
        <p:xfrm>
          <a:off x="84702" y="2945423"/>
          <a:ext cx="3787131" cy="1371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5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18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VendaID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ProdutoID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Qtd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PrecoUnitario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18"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18"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18"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18"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18">
                <a:tc>
                  <a:txBody>
                    <a:bodyPr/>
                    <a:lstStyle/>
                    <a:p>
                      <a:r>
                        <a:rPr lang="pt-B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48C9DA2-D4B4-929B-184F-9D30E0181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50813"/>
              </p:ext>
            </p:extLst>
          </p:nvPr>
        </p:nvGraphicFramePr>
        <p:xfrm>
          <a:off x="5152292" y="3008963"/>
          <a:ext cx="3371293" cy="1371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1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156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VendaID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ProdutoID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Qtd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PrecoUnitario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56"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56"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56"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6"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156">
                <a:tc>
                  <a:txBody>
                    <a:bodyPr/>
                    <a:lstStyle/>
                    <a:p>
                      <a:r>
                        <a:rPr lang="pt-B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45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AAACF-C64A-FD75-65D6-7E6AE3B8F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79120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732275" y="1210763"/>
            <a:ext cx="705771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O que é a normalização de dados?</a:t>
            </a:r>
            <a:endParaRPr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713225" y="2567813"/>
            <a:ext cx="51060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Conjunto de procedimentos a realizar de forma a evitar redundâncias, aumentar a </a:t>
            </a:r>
            <a:r>
              <a:rPr lang="pt-BR" dirty="0"/>
              <a:t>eficiência e dos dados numa base de dados.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A486A-CEB7-DEB5-ABE0-AF4EA0D5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Formas Normais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5E26B8-5D71-3EB2-108C-597C9FB2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672700"/>
            <a:ext cx="6131956" cy="2670600"/>
          </a:xfrm>
        </p:spPr>
        <p:txBody>
          <a:bodyPr/>
          <a:lstStyle/>
          <a:p>
            <a:pPr marL="114300" indent="0">
              <a:buNone/>
            </a:pPr>
            <a:r>
              <a:rPr lang="pt-PT" sz="3000" dirty="0"/>
              <a:t>As formas normais mais comuns são: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/>
              <a:t>Primeira Forma Normal (ou 1FN);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/>
              <a:t>Segunda Forma Normal (ou 2FN);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1800" dirty="0"/>
              <a:t>Terceira Forma Normal (ou 3FN);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492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A486A-CEB7-DEB5-ABE0-AF4EA0D5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1018600"/>
            <a:ext cx="6849803" cy="565200"/>
          </a:xfrm>
        </p:spPr>
        <p:txBody>
          <a:bodyPr/>
          <a:lstStyle/>
          <a:p>
            <a:r>
              <a:rPr lang="pt-PT" b="1" dirty="0"/>
              <a:t>Primeira Forma Normal (ou 1FN)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5E26B8-5D71-3EB2-108C-597C9FB2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672700"/>
            <a:ext cx="6131956" cy="2670600"/>
          </a:xfrm>
        </p:spPr>
        <p:txBody>
          <a:bodyPr/>
          <a:lstStyle/>
          <a:p>
            <a:pPr marL="114300" indent="0">
              <a:buNone/>
            </a:pPr>
            <a:r>
              <a:rPr lang="pt-PT" sz="2200" dirty="0"/>
              <a:t>Uma relação está na 1FN quando: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Todos os atributos se baseiam num domínio simples, sem conter grupos ou valores repetidos;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Não possui atributos com vários valores ou valores compostos;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Todos os seus atributos são atómicos.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Não podem haver relações dentro de relações</a:t>
            </a:r>
          </a:p>
        </p:txBody>
      </p:sp>
    </p:spTree>
    <p:extLst>
      <p:ext uri="{BB962C8B-B14F-4D97-AF65-F5344CB8AC3E}">
        <p14:creationId xmlns:p14="http://schemas.microsoft.com/office/powerpoint/2010/main" val="127769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1B18280-D611-DCDC-2580-9BF0201E8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4" y="539500"/>
            <a:ext cx="6601975" cy="1495500"/>
          </a:xfrm>
        </p:spPr>
        <p:txBody>
          <a:bodyPr/>
          <a:lstStyle/>
          <a:p>
            <a:r>
              <a:rPr lang="pt-PT" b="1" dirty="0"/>
              <a:t>Primeira Forma Normal (ou 1FN)</a:t>
            </a:r>
            <a:endParaRPr lang="pt-PT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460BE7E-7810-85EC-2608-35FCC430ADC2}"/>
              </a:ext>
            </a:extLst>
          </p:cNvPr>
          <p:cNvSpPr txBox="1">
            <a:spLocks/>
          </p:cNvSpPr>
          <p:nvPr/>
        </p:nvSpPr>
        <p:spPr>
          <a:xfrm>
            <a:off x="228599" y="2110155"/>
            <a:ext cx="8027378" cy="79130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None/>
              <a:defRPr sz="33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pt-BR" dirty="0"/>
              <a:t>     Tabela Não-1FN              </a:t>
            </a:r>
            <a:r>
              <a:rPr lang="pt-BR" dirty="0">
                <a:sym typeface="Wingdings" panose="05000000000000000000" pitchFamily="2" charset="2"/>
              </a:rPr>
              <a:t>                    Tabela 1FN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583058-A298-BF37-4131-06256ED6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18" y="2976617"/>
            <a:ext cx="2711006" cy="205914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D317D83-0614-1F2D-1C52-6A5B1E2C4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976" y="2974767"/>
            <a:ext cx="3808043" cy="20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1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A486A-CEB7-DEB5-ABE0-AF4EA0D5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1018600"/>
            <a:ext cx="6849803" cy="565200"/>
          </a:xfrm>
        </p:spPr>
        <p:txBody>
          <a:bodyPr/>
          <a:lstStyle/>
          <a:p>
            <a:r>
              <a:rPr lang="pt-PT" b="1" dirty="0"/>
              <a:t>Primeira Forma Normal (ou 1FN)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5E26B8-5D71-3EB2-108C-597C9FB2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672700"/>
            <a:ext cx="6131956" cy="2670600"/>
          </a:xfrm>
        </p:spPr>
        <p:txBody>
          <a:bodyPr/>
          <a:lstStyle/>
          <a:p>
            <a:pPr marL="114300" indent="0">
              <a:buNone/>
            </a:pPr>
            <a:r>
              <a:rPr lang="pt-PT" sz="2200" dirty="0"/>
              <a:t>Problemas: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Redundância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Anomalias de Atualização</a:t>
            </a:r>
          </a:p>
          <a:p>
            <a:pPr marL="114300" indent="0">
              <a:buNone/>
            </a:pPr>
            <a:endParaRPr lang="pt-PT" sz="2200" dirty="0"/>
          </a:p>
          <a:p>
            <a:pPr marL="114300" indent="0">
              <a:buNone/>
            </a:pP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32898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A486A-CEB7-DEB5-ABE0-AF4EA0D5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1018600"/>
            <a:ext cx="6849803" cy="565200"/>
          </a:xfrm>
        </p:spPr>
        <p:txBody>
          <a:bodyPr/>
          <a:lstStyle/>
          <a:p>
            <a:r>
              <a:rPr lang="pt-PT" b="1" dirty="0"/>
              <a:t>Segunda Forma Normal (ou 2FN)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5E26B8-5D71-3EB2-108C-597C9FB2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672700"/>
            <a:ext cx="6131956" cy="2670600"/>
          </a:xfrm>
        </p:spPr>
        <p:txBody>
          <a:bodyPr/>
          <a:lstStyle/>
          <a:p>
            <a:pPr marL="114300" indent="0">
              <a:buNone/>
            </a:pPr>
            <a:r>
              <a:rPr lang="pt-PT" sz="2200" dirty="0"/>
              <a:t>Uma relação está na 2FN se: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Estiver na 1FN;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Cada atributo não principal for dependente da chave primária inteira.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Se a tabela possui chave primária composta, se um atributo depende apenas de uma parte da chave primária, ele deve ser colocado em outra tabela</a:t>
            </a:r>
          </a:p>
        </p:txBody>
      </p:sp>
    </p:spTree>
    <p:extLst>
      <p:ext uri="{BB962C8B-B14F-4D97-AF65-F5344CB8AC3E}">
        <p14:creationId xmlns:p14="http://schemas.microsoft.com/office/powerpoint/2010/main" val="45336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1B18280-D611-DCDC-2580-9BF0201E8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4" y="539500"/>
            <a:ext cx="6601975" cy="1495500"/>
          </a:xfrm>
        </p:spPr>
        <p:txBody>
          <a:bodyPr/>
          <a:lstStyle/>
          <a:p>
            <a:r>
              <a:rPr lang="pt-PT" b="1" dirty="0"/>
              <a:t>Segunda Forma Normal (ou 2FN)</a:t>
            </a:r>
            <a:endParaRPr lang="pt-PT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460BE7E-7810-85EC-2608-35FCC430ADC2}"/>
              </a:ext>
            </a:extLst>
          </p:cNvPr>
          <p:cNvSpPr txBox="1">
            <a:spLocks/>
          </p:cNvSpPr>
          <p:nvPr/>
        </p:nvSpPr>
        <p:spPr>
          <a:xfrm>
            <a:off x="228599" y="2110155"/>
            <a:ext cx="8027378" cy="79130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None/>
              <a:defRPr sz="33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pt-BR" dirty="0"/>
              <a:t>     Tabela Não-2FN              </a:t>
            </a:r>
            <a:r>
              <a:rPr lang="pt-BR" dirty="0">
                <a:sym typeface="Wingdings" panose="05000000000000000000" pitchFamily="2" charset="2"/>
              </a:rPr>
              <a:t>                    Tabela 2FN</a:t>
            </a: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70903C5-70A0-854E-9222-2953588DD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48616"/>
              </p:ext>
            </p:extLst>
          </p:nvPr>
        </p:nvGraphicFramePr>
        <p:xfrm>
          <a:off x="1" y="2901462"/>
          <a:ext cx="3499337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9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5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007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VendaID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ProdutoID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ProdutoNome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PrecoUnitario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Qtd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07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Sabão em pó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8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Camisa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07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Sabão</a:t>
                      </a:r>
                      <a:r>
                        <a:rPr lang="pt-BR" sz="1000" baseline="0" dirty="0"/>
                        <a:t> em pó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08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Balde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07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Feijão</a:t>
                      </a:r>
                      <a:r>
                        <a:rPr lang="pt-BR" sz="1000" baseline="0" dirty="0"/>
                        <a:t> (1kg)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0B9D098-1581-58B5-0DC5-CB2B659AC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74547"/>
              </p:ext>
            </p:extLst>
          </p:nvPr>
        </p:nvGraphicFramePr>
        <p:xfrm>
          <a:off x="3727936" y="2901462"/>
          <a:ext cx="4279501" cy="1463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37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853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VendaID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ProdutoID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Qtd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/>
                        <a:t>PrecoUnitario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853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853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853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853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853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18D0079-2273-42DD-D74A-5BDE58D30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05229"/>
              </p:ext>
            </p:extLst>
          </p:nvPr>
        </p:nvGraphicFramePr>
        <p:xfrm>
          <a:off x="7285490" y="3377518"/>
          <a:ext cx="1858509" cy="17489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4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46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ProdutoID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err="1"/>
                        <a:t>ProdutoNome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46"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Sabão em pó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41">
                <a:tc>
                  <a:txBody>
                    <a:bodyPr/>
                    <a:lstStyle/>
                    <a:p>
                      <a:r>
                        <a:rPr lang="pt-B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Camisa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46">
                <a:tc>
                  <a:txBody>
                    <a:bodyPr/>
                    <a:lstStyle/>
                    <a:p>
                      <a:r>
                        <a:rPr lang="pt-B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Sabão</a:t>
                      </a:r>
                      <a:r>
                        <a:rPr lang="pt-BR" sz="900" baseline="0" dirty="0"/>
                        <a:t> em pó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41">
                <a:tc>
                  <a:txBody>
                    <a:bodyPr/>
                    <a:lstStyle/>
                    <a:p>
                      <a:r>
                        <a:rPr lang="pt-B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Balde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46">
                <a:tc>
                  <a:txBody>
                    <a:bodyPr/>
                    <a:lstStyle/>
                    <a:p>
                      <a:r>
                        <a:rPr lang="pt-B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Feijão</a:t>
                      </a:r>
                      <a:r>
                        <a:rPr lang="pt-BR" sz="900" baseline="0" dirty="0"/>
                        <a:t> (1kg)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8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A486A-CEB7-DEB5-ABE0-AF4EA0D5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1018600"/>
            <a:ext cx="6849803" cy="565200"/>
          </a:xfrm>
        </p:spPr>
        <p:txBody>
          <a:bodyPr/>
          <a:lstStyle/>
          <a:p>
            <a:r>
              <a:rPr lang="pt-PT" b="1" dirty="0"/>
              <a:t>Terceira Forma Normal (ou 3FN)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5E26B8-5D71-3EB2-108C-597C9FB2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672700"/>
            <a:ext cx="6131956" cy="2670600"/>
          </a:xfrm>
        </p:spPr>
        <p:txBody>
          <a:bodyPr/>
          <a:lstStyle/>
          <a:p>
            <a:pPr marL="114300" indent="0">
              <a:buNone/>
            </a:pPr>
            <a:r>
              <a:rPr lang="pt-PT" sz="2200" dirty="0"/>
              <a:t>Uma relação R está na 3FN se: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Estiver na 2FN;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t-PT" sz="1800" dirty="0"/>
              <a:t>Cada atributo não principal de R não possui dependência transitiva da chave primária.</a:t>
            </a:r>
          </a:p>
        </p:txBody>
      </p:sp>
    </p:spTree>
    <p:extLst>
      <p:ext uri="{BB962C8B-B14F-4D97-AF65-F5344CB8AC3E}">
        <p14:creationId xmlns:p14="http://schemas.microsoft.com/office/powerpoint/2010/main" val="2950738233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Science Consulting Toolkit by Slidesgo">
  <a:themeElements>
    <a:clrScheme name="Simple Light">
      <a:dk1>
        <a:srgbClr val="351C75"/>
      </a:dk1>
      <a:lt1>
        <a:srgbClr val="FFFFFF"/>
      </a:lt1>
      <a:dk2>
        <a:srgbClr val="674EA7"/>
      </a:dk2>
      <a:lt2>
        <a:srgbClr val="FFFFFF"/>
      </a:lt2>
      <a:accent1>
        <a:srgbClr val="00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Apresentação no Ecrã (16:9)</PresentationFormat>
  <Paragraphs>167</Paragraphs>
  <Slides>11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Dosis</vt:lpstr>
      <vt:lpstr>Space Grotesk</vt:lpstr>
      <vt:lpstr>Arial</vt:lpstr>
      <vt:lpstr>Montserrat</vt:lpstr>
      <vt:lpstr>Big Data Science Consulting Toolkit by Slidesgo</vt:lpstr>
      <vt:lpstr>Normalização de dados</vt:lpstr>
      <vt:lpstr>O que é a normalização de dados?</vt:lpstr>
      <vt:lpstr>Formas Normais</vt:lpstr>
      <vt:lpstr>Primeira Forma Normal (ou 1FN)</vt:lpstr>
      <vt:lpstr>Apresentação do PowerPoint</vt:lpstr>
      <vt:lpstr>Primeira Forma Normal (ou 1FN)</vt:lpstr>
      <vt:lpstr>Segunda Forma Normal (ou 2FN)</vt:lpstr>
      <vt:lpstr>Apresentação do PowerPoint</vt:lpstr>
      <vt:lpstr>Terceira Forma Normal (ou 3FN)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Normalização de dados</dc:title>
  <cp:lastModifiedBy>Pedro Juno da Silva Oliveira</cp:lastModifiedBy>
  <cp:revision>2</cp:revision>
  <dcterms:modified xsi:type="dcterms:W3CDTF">2022-12-02T15:32:18Z</dcterms:modified>
</cp:coreProperties>
</file>