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D2"/>
    <a:srgbClr val="039AF7"/>
    <a:srgbClr val="00A2C8"/>
    <a:srgbClr val="0092B4"/>
    <a:srgbClr val="00CCFF"/>
    <a:srgbClr val="19D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6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640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3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19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89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981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81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13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6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50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7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50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44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9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91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7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976-309C-46FB-B705-20D5340A4DF6}" type="datetimeFigureOut">
              <a:rPr lang="pt-PT" smtClean="0"/>
              <a:t>15/10/2021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3A7-C64A-4303-BB2E-CC164A7F18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236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D965D8E-37A7-41FF-8CE9-25ED8D3F4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B417DE-B80A-4096-8342-3D51CD5F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458" y="2283601"/>
            <a:ext cx="9268048" cy="1145399"/>
          </a:xfrm>
        </p:spPr>
        <p:txBody>
          <a:bodyPr>
            <a:normAutofit/>
          </a:bodyPr>
          <a:lstStyle/>
          <a:p>
            <a:pPr algn="l"/>
            <a:r>
              <a:rPr lang="pt-PT" sz="5400" dirty="0">
                <a:effectLst>
                  <a:glow rad="76200">
                    <a:srgbClr val="039AF7"/>
                  </a:glow>
                </a:effectLst>
              </a:rPr>
              <a:t>Evolução do Hardware</a:t>
            </a:r>
          </a:p>
        </p:txBody>
      </p:sp>
      <p:sp>
        <p:nvSpPr>
          <p:cNvPr id="4" name="AutoShape 2" descr="O Ábaco - suas origens e funcionamento">
            <a:extLst>
              <a:ext uri="{FF2B5EF4-FFF2-40B4-BE49-F238E27FC236}">
                <a16:creationId xmlns:a16="http://schemas.microsoft.com/office/drawing/2014/main" id="{5609C8F4-AA95-4A64-8EEE-FE5B5FA5D482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400965" y="3854821"/>
            <a:ext cx="8791575" cy="165576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AAD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PT" dirty="0">
                <a:effectLst>
                  <a:outerShdw blurRad="50800" dist="50800" dir="5400000" algn="ctr" rotWithShape="0">
                    <a:srgbClr val="00AAD2"/>
                  </a:outerShdw>
                </a:effectLst>
              </a:rPr>
              <a:t>Trabalho realizado por: pedro Juno e Sandro Ribeiro</a:t>
            </a:r>
          </a:p>
        </p:txBody>
      </p:sp>
    </p:spTree>
    <p:extLst>
      <p:ext uri="{BB962C8B-B14F-4D97-AF65-F5344CB8AC3E}">
        <p14:creationId xmlns:p14="http://schemas.microsoft.com/office/powerpoint/2010/main" val="2960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Circuito integrado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 computador digital é um computador que armazena dados em um formato numérico e executa operações nesses dados usando manipulação matemática.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670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89CA1B-F7C4-46BA-9677-372FFFAC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A1C25E-00B5-4EC3-8DF2-D61AB18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Chip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6F36D-8400-47E4-A8DA-7319203F544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Chip ou Circuito Integrado é um circuito eletrónico de dimensões reduzidas 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C3B6-AA0D-4646-84C5-BDF6D0E2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B4023F-ADE2-4EEE-8FAD-D67C75DC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5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1C25E-00B5-4EC3-8DF2-D61AB18B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 Ábaco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6F36D-8400-47E4-A8DA-7319203F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83967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O ábaco foi inventado no antigo império da Mesopotâmia, aproximadamente no ano 3000 a.c. Embora não exista evidência confiável que acredite uma pessoa específica como criadora, sua invenção é atribuída à cultura mesopotâmica em geral.</a:t>
            </a:r>
          </a:p>
          <a:p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ECF189-5B77-49B7-9B4E-8C40B149F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" r="874" b="-3"/>
          <a:stretch/>
        </p:blipFill>
        <p:spPr>
          <a:xfrm>
            <a:off x="7569332" y="2104609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89CA1B-F7C4-46BA-9677-372FFFAC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A1C25E-00B5-4EC3-8DF2-D61AB18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Cartões Perfurados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6F36D-8400-47E4-A8DA-7319203F544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O cartão perfurado foi aproveitado inicialmente por Herman </a:t>
            </a:r>
            <a:r>
              <a:rPr lang="pt-PT" sz="3200" dirty="0" err="1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Hollerith</a:t>
            </a: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, fundador da </a:t>
            </a:r>
            <a:r>
              <a:rPr lang="pt-PT" sz="3200" dirty="0" err="1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Tabulating</a:t>
            </a: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 </a:t>
            </a:r>
            <a:r>
              <a:rPr lang="pt-PT" sz="3200" dirty="0" err="1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Machine</a:t>
            </a: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 </a:t>
            </a:r>
            <a:r>
              <a:rPr lang="pt-PT" sz="3200" dirty="0" err="1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Company</a:t>
            </a: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, precursora da IBM, porém foi inventado por Joseph-Marie </a:t>
            </a:r>
            <a:r>
              <a:rPr lang="pt-PT" sz="3200" dirty="0" err="1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Jacquard</a:t>
            </a: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 em 1801, com projeto inicial de um "tear" automatizado. </a:t>
            </a:r>
            <a:endParaRPr lang="pt-PT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E256CB-0CBB-4DFB-8649-23B65E87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5B5D48-E8A7-4BA7-941F-E23FD0AD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Computadores </a:t>
            </a:r>
            <a:r>
              <a:rPr lang="pt-PT" dirty="0" err="1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analogicos</a:t>
            </a:r>
            <a:endParaRPr lang="pt-PT" dirty="0">
              <a:effectLst>
                <a:glow rad="88900">
                  <a:srgbClr val="00AAD2"/>
                </a:glow>
                <a:outerShdw blurRad="50800" dist="50800" dir="5400000" algn="ctr" rotWithShape="0">
                  <a:srgbClr val="00AAD2">
                    <a:alpha val="0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E0C476-D9E7-49D6-A376-87127E461D9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 computador analógico é um computador que é usado para processar dados analógicos.</a:t>
            </a:r>
          </a:p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Os computadores analógicos armazenam dados</a:t>
            </a:r>
          </a:p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 em uma forma contínua de quantidades físicas</a:t>
            </a:r>
          </a:p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 e realizam cálculos com a ajuda de medidas.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2D90AD69-44AA-4770-A839-A3648EA2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478" y="3114800"/>
            <a:ext cx="2510613" cy="35261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161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Computadores digitais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 computador digital é um computador que armazena dados em um formato numérico e executa operações nesses dados usando manipulação matemática.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8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Lei de </a:t>
            </a:r>
            <a:r>
              <a:rPr lang="pt-PT" dirty="0" err="1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moore</a:t>
            </a:r>
            <a:endParaRPr lang="pt-PT" dirty="0">
              <a:effectLst>
                <a:glow rad="88900">
                  <a:srgbClr val="00AAD2"/>
                </a:glow>
                <a:outerShdw blurRad="50800" dist="50800" dir="5400000" algn="ctr" rotWithShape="0">
                  <a:srgbClr val="00AAD2">
                    <a:alpha val="0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5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Tear de </a:t>
            </a:r>
            <a:r>
              <a:rPr lang="pt-PT" dirty="0" err="1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jacquard</a:t>
            </a:r>
            <a:endParaRPr lang="pt-PT" dirty="0">
              <a:effectLst>
                <a:glow rad="88900">
                  <a:srgbClr val="00AAD2"/>
                </a:glow>
                <a:outerShdw blurRad="50800" dist="50800" dir="5400000" algn="ctr" rotWithShape="0">
                  <a:srgbClr val="00AAD2">
                    <a:alpha val="0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 computador digital é um computador que armazena dados em um formato numérico e executa operações nesses dados usando manipulação matemática.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09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Válvula eletrónica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 computador digital é um computador que armazena dados em um formato numérico e executa operações nesses dados usando manipulação matemática.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89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618A0D-533E-4656-A17F-09E21397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7ABE41-AF4C-4FD5-98F8-1833745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effectLst>
                  <a:glow rad="88900">
                    <a:srgbClr val="00AAD2"/>
                  </a:glow>
                  <a:outerShdw blurRad="50800" dist="50800" dir="5400000" algn="ctr" rotWithShape="0">
                    <a:srgbClr val="00AAD2">
                      <a:alpha val="0"/>
                    </a:srgbClr>
                  </a:outerShdw>
                </a:effectLst>
              </a:rPr>
              <a:t>transístor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F001F-E6AA-4E95-A96D-052EBB7246C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12700" dist="25400" dir="5400000" algn="ctr" rotWithShape="0">
              <a:srgbClr val="00AAD2">
                <a:alpha val="75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rgbClr val="00AAD2"/>
                </a:solidFill>
                <a:effectLst>
                  <a:outerShdw blurRad="50800" dist="50800" dir="5400000" algn="ctr" rotWithShape="0">
                    <a:srgbClr val="00AAD2"/>
                  </a:outerShdw>
                </a:effectLst>
                <a:latin typeface="+mj-lt"/>
              </a:rPr>
              <a:t>Um computador digital é um computador que armazena dados em um formato numérico e executa operações nesses dados usando manipulação matemática.</a:t>
            </a:r>
          </a:p>
          <a:p>
            <a:pPr marL="0" indent="0">
              <a:buNone/>
            </a:pPr>
            <a:endParaRPr lang="pt-PT" sz="3200" dirty="0">
              <a:solidFill>
                <a:srgbClr val="00AAD2"/>
              </a:solidFill>
              <a:effectLst>
                <a:outerShdw blurRad="50800" dist="50800" dir="5400000" algn="ctr" rotWithShape="0">
                  <a:srgbClr val="00AAD2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380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107</TotalTime>
  <Words>270</Words>
  <Application>Microsoft Office PowerPoint</Application>
  <PresentationFormat>Ecrã Panorâmico</PresentationFormat>
  <Paragraphs>24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Evolução do Hardware</vt:lpstr>
      <vt:lpstr> Ábaco</vt:lpstr>
      <vt:lpstr>Cartões Perfurados</vt:lpstr>
      <vt:lpstr>Computadores analogicos</vt:lpstr>
      <vt:lpstr>Computadores digitais</vt:lpstr>
      <vt:lpstr>Lei de moore</vt:lpstr>
      <vt:lpstr>Tear de jacquard</vt:lpstr>
      <vt:lpstr>Válvula eletrónica </vt:lpstr>
      <vt:lpstr>transístor</vt:lpstr>
      <vt:lpstr>Circuito integrado</vt:lpstr>
      <vt:lpstr>Chip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Pedro Juno da Silva Oliveira</dc:creator>
  <cp:lastModifiedBy>Sandro Nuno Vilaca Ribeiro</cp:lastModifiedBy>
  <cp:revision>6</cp:revision>
  <dcterms:created xsi:type="dcterms:W3CDTF">2021-10-01T11:10:56Z</dcterms:created>
  <dcterms:modified xsi:type="dcterms:W3CDTF">2021-10-15T11:18:39Z</dcterms:modified>
</cp:coreProperties>
</file>