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taskpanes.xml" ContentType="application/vnd.ms-office.webextensiontaskpanes+xml"/>
  <Override PartName="/ppt/theme/theme1.xml" ContentType="application/vnd.openxmlformats-officedocument.theme+xml"/>
  <Override PartName="/ppt/webextensions/webextension1.xml" ContentType="application/vnd.ms-office.webextensio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4" r:id="rId5"/>
    <p:sldId id="265" r:id="rId6"/>
    <p:sldId id="272" r:id="rId7"/>
    <p:sldId id="267" r:id="rId8"/>
    <p:sldId id="273" r:id="rId9"/>
    <p:sldId id="268" r:id="rId10"/>
    <p:sldId id="270" r:id="rId11"/>
    <p:sldId id="275" r:id="rId12"/>
    <p:sldId id="276" r:id="rId13"/>
    <p:sldId id="283" r:id="rId14"/>
    <p:sldId id="278" r:id="rId15"/>
    <p:sldId id="282" r:id="rId16"/>
    <p:sldId id="280" r:id="rId17"/>
    <p:sldId id="281" r:id="rId18"/>
    <p:sldId id="271" r:id="rId19"/>
    <p:sldId id="263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14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43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6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33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80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768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5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2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00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7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F931-6749-4B0A-8C4D-25B618BFD4FB}" type="datetimeFigureOut">
              <a:rPr lang="pt-PT" smtClean="0"/>
              <a:t>06/01/2022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A3E1-7D8E-46C2-8AE9-9D8E51FCC2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7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ester.com/memoria.php" TargetMode="External"/><Relationship Id="rId2" Type="http://schemas.openxmlformats.org/officeDocument/2006/relationships/hyperlink" Target="https://treinamento24.com/library/lecture/read/352138-o-que-e-memoria-cache-e-qual-a-sua-funca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Mem%C3%B3ria" TargetMode="External"/><Relationship Id="rId5" Type="http://schemas.openxmlformats.org/officeDocument/2006/relationships/hyperlink" Target="https://www.infoescola.com/informatica/disco-rigido/" TargetMode="External"/><Relationship Id="rId4" Type="http://schemas.openxmlformats.org/officeDocument/2006/relationships/hyperlink" Target="https://www.tecmundo.com.br/pendrive/844-o-que-e-pendrive-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memória do computador - CCM">
            <a:extLst>
              <a:ext uri="{FF2B5EF4-FFF2-40B4-BE49-F238E27FC236}">
                <a16:creationId xmlns:a16="http://schemas.microsoft.com/office/drawing/2014/main" id="{EE84AE68-1793-47EA-ACCF-544C7A1E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/>
          <a:stretch/>
        </p:blipFill>
        <p:spPr>
          <a:xfrm>
            <a:off x="3523484" y="9"/>
            <a:ext cx="8668512" cy="6857990"/>
          </a:xfrm>
          <a:prstGeom prst="rect">
            <a:avLst/>
          </a:prstGeom>
          <a:noFill/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Memórias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Trabalho realizado por: Pedro Juno e Sandro Ribeiro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10393" y="276837"/>
            <a:ext cx="973123" cy="845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74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CC7358-2F83-4E11-97C4-FFB79E41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50157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Memória Cache função armazenar dados e instruções que a CPU poderá precisar em breve. Ela possibilita que o processador trabalhe com toda a capacidade no mínimo de tempo possível. </a:t>
            </a:r>
          </a:p>
          <a:p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 fabricante utiliza a memória cache de uma forma diferente.</a:t>
            </a:r>
          </a:p>
          <a:p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memória cache pode ser considerada um pequeno componente que consta dentro do processador.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33168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CD completa 30 anos de história no mercado | Nonada">
            <a:extLst>
              <a:ext uri="{FF2B5EF4-FFF2-40B4-BE49-F238E27FC236}">
                <a16:creationId xmlns:a16="http://schemas.microsoft.com/office/drawing/2014/main" id="{18BFAE32-5041-417B-B3F6-E36DEA9F8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 b="9838"/>
          <a:stretch/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6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1BED2-8988-4160-8B21-51D7FAD2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Disco Rígido</a:t>
            </a:r>
          </a:p>
        </p:txBody>
      </p:sp>
      <p:pic>
        <p:nvPicPr>
          <p:cNvPr id="4098" name="Picture 2" descr="Disco Rígido - Informática - InfoEscola">
            <a:extLst>
              <a:ext uri="{FF2B5EF4-FFF2-40B4-BE49-F238E27FC236}">
                <a16:creationId xmlns:a16="http://schemas.microsoft.com/office/drawing/2014/main" id="{ADBAD327-214D-45E8-A6DF-A16B146D5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" r="1" b="19496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823C49-B132-416B-A51C-5FF04C64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602" y="2295242"/>
            <a:ext cx="9748238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Disco Rígido é um componente de forma circular revestida de material magnético.</a:t>
            </a:r>
          </a:p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Possui a função de armazenar</a:t>
            </a:r>
            <a:r>
              <a:rPr lang="pt-PT" dirty="0"/>
              <a:t> </a:t>
            </a: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uma grande quantidade de dados com de acesso muito rápido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1BED2-8988-4160-8B21-51D7FAD2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PenDrive</a:t>
            </a:r>
          </a:p>
        </p:txBody>
      </p:sp>
      <p:pic>
        <p:nvPicPr>
          <p:cNvPr id="5122" name="Picture 2" descr="Pen Drives | Pens USB de 4 GB a 256 GB | Worten.pt">
            <a:extLst>
              <a:ext uri="{FF2B5EF4-FFF2-40B4-BE49-F238E27FC236}">
                <a16:creationId xmlns:a16="http://schemas.microsoft.com/office/drawing/2014/main" id="{91C8A47D-3C44-43B8-849E-0BF703974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8" b="-1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823C49-B132-416B-A51C-5FF04C64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602" y="2295242"/>
            <a:ext cx="9748238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PenDrive é um pequeno dispositivo portátil que se liga a um computador através de uma entrada USB e que é utilizado para armazenar e/ou transferir dados.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1BED2-8988-4160-8B21-51D7FAD2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Cartão de Memória</a:t>
            </a:r>
          </a:p>
        </p:txBody>
      </p:sp>
      <p:pic>
        <p:nvPicPr>
          <p:cNvPr id="6146" name="Picture 2" descr="Cartão de Memória MicroSD SANDISK 16GB | Worten.pt">
            <a:extLst>
              <a:ext uri="{FF2B5EF4-FFF2-40B4-BE49-F238E27FC236}">
                <a16:creationId xmlns:a16="http://schemas.microsoft.com/office/drawing/2014/main" id="{6D6CCB51-B268-4F2A-9B4C-8B5CBA007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r="1874" b="-1"/>
          <a:stretch/>
        </p:blipFill>
        <p:spPr bwMode="auto"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823C49-B132-416B-A51C-5FF04C64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602" y="2295242"/>
            <a:ext cx="9748238" cy="33200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Cartão de Memória é um dispositivo de armazenamento de dados.</a:t>
            </a:r>
          </a:p>
          <a:p>
            <a:endParaRPr lang="pt-PT" sz="32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Existem vários equipamentos que comportam cartões de memória como </a:t>
            </a:r>
            <a:r>
              <a:rPr lang="pt-PT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câmeras</a:t>
            </a: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digitais, vídeo games, telefones celulares, </a:t>
            </a:r>
            <a:r>
              <a:rPr lang="pt-PT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notebooks</a:t>
            </a:r>
            <a:r>
              <a:rPr lang="pt-PT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computadores, etc.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98805-4F0F-40F3-9CC6-4928ACA5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PT" sz="6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2B88AE-3D66-4FF9-976A-234200AB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pt-PT" sz="2400" dirty="0">
              <a:hlinkClick r:id="rId2"/>
            </a:endParaRPr>
          </a:p>
          <a:p>
            <a:endParaRPr lang="pt-PT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PT" sz="2400" dirty="0">
                <a:hlinkClick r:id="rId2"/>
              </a:rPr>
              <a:t>https://treinamento24.com/library/lecture/read/352138-o-que-e-memoria-cache-e-qual-a-sua-funcao</a:t>
            </a:r>
            <a:endParaRPr lang="pt-PT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sz="2400" dirty="0">
                <a:hlinkClick r:id="rId3"/>
              </a:rPr>
              <a:t>https://www.infowester.com/memoria.php</a:t>
            </a:r>
            <a:endParaRPr lang="pt-PT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sz="2400" dirty="0">
                <a:hlinkClick r:id="rId4"/>
              </a:rPr>
              <a:t>https://www.tecmundo.com.br/pendrive/844-o-que-e-pendrive-.htm</a:t>
            </a:r>
            <a:endParaRPr lang="pt-PT" sz="2400" dirty="0">
              <a:latin typeface="Raleway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PT" sz="2400" dirty="0">
                <a:hlinkClick r:id="rId5"/>
              </a:rPr>
              <a:t>https://www.infoescola.com/informatica/disco-rigido/</a:t>
            </a:r>
            <a:endParaRPr lang="pt-PT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sz="2400" dirty="0">
                <a:hlinkClick r:id="rId6"/>
              </a:rPr>
              <a:t>https://pt.wikipedia.org/wiki/Mem%C3%B3ria</a:t>
            </a:r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9887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O fim do mundo chegou para as universidades brasileiras">
            <a:extLst>
              <a:ext uri="{FF2B5EF4-FFF2-40B4-BE49-F238E27FC236}">
                <a16:creationId xmlns:a16="http://schemas.microsoft.com/office/drawing/2014/main" id="{0B8C0D6D-C8D1-420C-85DE-42336F07D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2444" b="2"/>
          <a:stretch/>
        </p:blipFill>
        <p:spPr bwMode="auto">
          <a:xfrm>
            <a:off x="2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4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5" descr="Uma imagem com eletrónica&#10;&#10;Descrição gerada automaticamente">
            <a:extLst>
              <a:ext uri="{FF2B5EF4-FFF2-40B4-BE49-F238E27FC236}">
                <a16:creationId xmlns:a16="http://schemas.microsoft.com/office/drawing/2014/main" id="{FC4CF8A2-0779-439A-941A-9952451C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r="21066"/>
          <a:stretch/>
        </p:blipFill>
        <p:spPr>
          <a:xfrm>
            <a:off x="4117524" y="-475"/>
            <a:ext cx="8074481" cy="6857990"/>
          </a:xfrm>
          <a:prstGeom prst="rect">
            <a:avLst/>
          </a:prstGeom>
          <a:noFill/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pt-PT">
                <a:latin typeface="Aharoni" panose="02010803020104030203" pitchFamily="2" charset="-79"/>
                <a:cs typeface="Aharoni" panose="02010803020104030203" pitchFamily="2" charset="-79"/>
              </a:rPr>
              <a:t>Definição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P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sz="2000" dirty="0"/>
              <a:t>Em informática, memória são todos os dispositivos que permitem a um computador guardar dados, temporariamente ou permanentemente.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8246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7AE40-74C5-4BD8-9346-0613CBA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E3BB09-5845-4AC3-B837-46DDE3DC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Memórias Primárias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198E4CA-D837-43BB-AD05-7D5819307E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Memória primária é o memória principal do computador em que os dados atualmente em processamento residem. </a:t>
            </a:r>
            <a:br>
              <a:rPr lang="pt-PT" b="0" i="0" dirty="0">
                <a:solidFill>
                  <a:srgbClr val="141414"/>
                </a:solidFill>
                <a:effectLst/>
                <a:latin typeface="Spectral"/>
              </a:rPr>
            </a:b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903D72F-DA13-4B79-AD8A-8E10329D0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Memórias Secundárias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91A5DE-51F4-4B83-A059-9FBAFD02F0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Memória secundária é a memória auxiliar onde os dados que devem ser armazenados por um muito tempo ou permanentemente, é mantido. </a:t>
            </a:r>
          </a:p>
        </p:txBody>
      </p:sp>
      <p:pic>
        <p:nvPicPr>
          <p:cNvPr id="1030" name="Picture 6" descr="Saiba o que é a memória RAM do celular e como ela funciona | Notícias |  TechTudo">
            <a:extLst>
              <a:ext uri="{FF2B5EF4-FFF2-40B4-BE49-F238E27FC236}">
                <a16:creationId xmlns:a16="http://schemas.microsoft.com/office/drawing/2014/main" id="{F6855047-DC60-46D4-B132-C8BBEBEEB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7"/>
          <a:stretch/>
        </p:blipFill>
        <p:spPr bwMode="auto">
          <a:xfrm>
            <a:off x="3573665" y="4998642"/>
            <a:ext cx="2620762" cy="18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646A7D7-7282-473F-85A0-0120D2024A7F}"/>
              </a:ext>
            </a:extLst>
          </p:cNvPr>
          <p:cNvSpPr/>
          <p:nvPr/>
        </p:nvSpPr>
        <p:spPr>
          <a:xfrm>
            <a:off x="839788" y="365125"/>
            <a:ext cx="10603529" cy="13255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0" b="1" dirty="0">
                <a:latin typeface="Britannic Bold" panose="020B0903060703020204" pitchFamily="34" charset="0"/>
              </a:rPr>
              <a:t>TIPOS</a:t>
            </a:r>
          </a:p>
        </p:txBody>
      </p:sp>
    </p:spTree>
    <p:extLst>
      <p:ext uri="{BB962C8B-B14F-4D97-AF65-F5344CB8AC3E}">
        <p14:creationId xmlns:p14="http://schemas.microsoft.com/office/powerpoint/2010/main" val="28708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emória principal (computação): componentes, tipos, funções -  Maestrovirtuale.com">
            <a:extLst>
              <a:ext uri="{FF2B5EF4-FFF2-40B4-BE49-F238E27FC236}">
                <a16:creationId xmlns:a16="http://schemas.microsoft.com/office/drawing/2014/main" id="{ED512828-BCB3-4787-B35C-DEED57843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b="3557"/>
          <a:stretch/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E1277-FA11-460C-A4A5-D7D1C51E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50" y="1480366"/>
            <a:ext cx="3616913" cy="2795160"/>
          </a:xfrm>
        </p:spPr>
        <p:txBody>
          <a:bodyPr>
            <a:noAutofit/>
          </a:bodyPr>
          <a:lstStyle/>
          <a:p>
            <a:r>
              <a:rPr lang="pt-PT" sz="10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RAM</a:t>
            </a:r>
          </a:p>
        </p:txBody>
      </p:sp>
      <p:pic>
        <p:nvPicPr>
          <p:cNvPr id="2050" name="Picture 2" descr="Memória RAM Kingston DDR3-1600 MHz - 8GB - Memória Desktop - Compra na  Fnac.pt">
            <a:extLst>
              <a:ext uri="{FF2B5EF4-FFF2-40B4-BE49-F238E27FC236}">
                <a16:creationId xmlns:a16="http://schemas.microsoft.com/office/drawing/2014/main" id="{8FC52F03-6481-400E-8816-ACF2982C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CC7358-2F83-4E11-97C4-FFB79E41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50157"/>
            <a:ext cx="10515598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memória RAM (</a:t>
            </a:r>
            <a:r>
              <a:rPr lang="pt-PT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</a:t>
            </a: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Access </a:t>
            </a:r>
            <a:r>
              <a:rPr lang="pt-PT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Memory</a:t>
            </a: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é um componente essencial em todos os dispositivos eletrónicos.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Ela armazena toda a informação que um dispositivo necessita imediatamente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acesso a informação na memória é extraordinariamente rápido, ao contrário de discos rígidos que são mais lentos, mas que providenciam armazenamento a longo prazo.</a:t>
            </a:r>
          </a:p>
        </p:txBody>
      </p:sp>
    </p:spTree>
    <p:extLst>
      <p:ext uri="{BB962C8B-B14F-4D97-AF65-F5344CB8AC3E}">
        <p14:creationId xmlns:p14="http://schemas.microsoft.com/office/powerpoint/2010/main" val="55169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E1277-FA11-460C-A4A5-D7D1C51E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50" y="1480366"/>
            <a:ext cx="3616913" cy="2795160"/>
          </a:xfrm>
        </p:spPr>
        <p:txBody>
          <a:bodyPr>
            <a:noAutofit/>
          </a:bodyPr>
          <a:lstStyle/>
          <a:p>
            <a:r>
              <a:rPr lang="pt-PT" sz="10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ROM</a:t>
            </a:r>
          </a:p>
        </p:txBody>
      </p:sp>
      <p:pic>
        <p:nvPicPr>
          <p:cNvPr id="3074" name="Picture 2" descr="Sobre a Memória ROM | Sistemas Operativos 10ºInf">
            <a:extLst>
              <a:ext uri="{FF2B5EF4-FFF2-40B4-BE49-F238E27FC236}">
                <a16:creationId xmlns:a16="http://schemas.microsoft.com/office/drawing/2014/main" id="{D0E0A7CC-BDA2-455F-B286-2413F3FC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58" y="1208091"/>
            <a:ext cx="5970969" cy="44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4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CC7358-2F83-4E11-97C4-FFB79E41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50157"/>
            <a:ext cx="10515598" cy="41543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memória ROM ( </a:t>
            </a:r>
            <a:r>
              <a:rPr lang="pt-PT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read-only</a:t>
            </a: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PT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memory</a:t>
            </a: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é um componente essencial em todos os dispositivos eletrónicos.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Ela permite apenas leitura de informações, por isso não podem ser alteradas ou apagadas, somente acessadas. 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PT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São memórias cujo conteúdo é gravado permanentemente.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257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E1277-FA11-460C-A4A5-D7D1C51E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91" y="1622409"/>
            <a:ext cx="5528580" cy="2795160"/>
          </a:xfrm>
        </p:spPr>
        <p:txBody>
          <a:bodyPr>
            <a:noAutofit/>
          </a:bodyPr>
          <a:lstStyle/>
          <a:p>
            <a:r>
              <a:rPr lang="pt-PT" sz="10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CACHE</a:t>
            </a:r>
          </a:p>
        </p:txBody>
      </p:sp>
      <p:pic>
        <p:nvPicPr>
          <p:cNvPr id="1026" name="Picture 2" descr="1.5-O que é uma Memória Cache? - Manutenção de PC">
            <a:extLst>
              <a:ext uri="{FF2B5EF4-FFF2-40B4-BE49-F238E27FC236}">
                <a16:creationId xmlns:a16="http://schemas.microsoft.com/office/drawing/2014/main" id="{F8E912E4-B381-4A74-9333-075EBA00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86" y="1480366"/>
            <a:ext cx="6529896" cy="419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7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3B5BD97-1CC5-489C-AD76-DEC0AA434906}">
  <we:reference id="wa200001409" version="1.0.0.3" store="pt-PT" storeType="OMEX"/>
  <we:alternateReferences>
    <we:reference id="wa200001409" version="1.0.0.3" store="WA20000140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60A431A-B93B-429C-9675-F2CB92707B8C}">
  <we:reference id="wa104379372" version="2.0.0.0" store="pt-PT" storeType="OMEX"/>
  <we:alternateReferences>
    <we:reference id="wa104379372" version="2.0.0.0" store="WA10437937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A168EBC-12CB-46FF-B853-3EB9DF69EA1E}">
  <we:reference id="wa104380902" version="1.0.0.0" store="pt-PT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5A461957C56A489AE5584CF19FB229" ma:contentTypeVersion="5" ma:contentTypeDescription="Criar um novo documento." ma:contentTypeScope="" ma:versionID="a2a64f0a1af8c50139773b601e5048e3">
  <xsd:schema xmlns:xsd="http://www.w3.org/2001/XMLSchema" xmlns:xs="http://www.w3.org/2001/XMLSchema" xmlns:p="http://schemas.microsoft.com/office/2006/metadata/properties" xmlns:ns2="7d28c75c-d054-4c82-ad8f-c19b47eb0cc1" targetNamespace="http://schemas.microsoft.com/office/2006/metadata/properties" ma:root="true" ma:fieldsID="b6b973fc023c6c1f6f6b26127d492b11" ns2:_="">
    <xsd:import namespace="7d28c75c-d054-4c82-ad8f-c19b47eb0c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8c75c-d054-4c82-ad8f-c19b47eb0c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d28c75c-d054-4c82-ad8f-c19b47eb0cc1" xsi:nil="true"/>
  </documentManagement>
</p:properties>
</file>

<file path=customXml/itemProps1.xml><?xml version="1.0" encoding="utf-8"?>
<ds:datastoreItem xmlns:ds="http://schemas.openxmlformats.org/officeDocument/2006/customXml" ds:itemID="{30568668-B0D3-49F5-9AAF-C6AC9EA73DAC}"/>
</file>

<file path=customXml/itemProps2.xml><?xml version="1.0" encoding="utf-8"?>
<ds:datastoreItem xmlns:ds="http://schemas.openxmlformats.org/officeDocument/2006/customXml" ds:itemID="{8F75E6F1-78EF-4088-A79C-41A4A5D69264}"/>
</file>

<file path=customXml/itemProps3.xml><?xml version="1.0" encoding="utf-8"?>
<ds:datastoreItem xmlns:ds="http://schemas.openxmlformats.org/officeDocument/2006/customXml" ds:itemID="{56FE9446-E52E-4DF5-85C3-92E93E3B03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405</Words>
  <Application>Microsoft Office PowerPoint</Application>
  <PresentationFormat>Ecrã Panorâmico</PresentationFormat>
  <Paragraphs>51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8" baseType="lpstr">
      <vt:lpstr>Aharoni</vt:lpstr>
      <vt:lpstr>Arial</vt:lpstr>
      <vt:lpstr>Britannic Bold</vt:lpstr>
      <vt:lpstr>Calibri</vt:lpstr>
      <vt:lpstr>Calibri Light</vt:lpstr>
      <vt:lpstr>Raleway</vt:lpstr>
      <vt:lpstr>Spectral</vt:lpstr>
      <vt:lpstr>Wingdings</vt:lpstr>
      <vt:lpstr>Tema do Office</vt:lpstr>
      <vt:lpstr>Memórias</vt:lpstr>
      <vt:lpstr>Definição</vt:lpstr>
      <vt:lpstr>Apresentação do PowerPoint</vt:lpstr>
      <vt:lpstr>Apresentação do PowerPoint</vt:lpstr>
      <vt:lpstr>RAM</vt:lpstr>
      <vt:lpstr>Apresentação do PowerPoint</vt:lpstr>
      <vt:lpstr>ROM</vt:lpstr>
      <vt:lpstr>Apresentação do PowerPoint</vt:lpstr>
      <vt:lpstr>CACHE</vt:lpstr>
      <vt:lpstr>Apresentação do PowerPoint</vt:lpstr>
      <vt:lpstr>Apresentação do PowerPoint</vt:lpstr>
      <vt:lpstr>Disco Rígido</vt:lpstr>
      <vt:lpstr>Apresentação do PowerPoint</vt:lpstr>
      <vt:lpstr>PenDrive</vt:lpstr>
      <vt:lpstr>Apresentação do PowerPoint</vt:lpstr>
      <vt:lpstr>Cartão de Memória</vt:lpstr>
      <vt:lpstr>Apresentação do PowerPoint</vt:lpstr>
      <vt:lpstr>WEBGRAFIA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Promoção da dignidade da vida humana</dc:title>
  <dc:creator>Pc</dc:creator>
  <cp:lastModifiedBy>Cristina Pires</cp:lastModifiedBy>
  <cp:revision>29</cp:revision>
  <dcterms:created xsi:type="dcterms:W3CDTF">2021-06-05T10:36:07Z</dcterms:created>
  <dcterms:modified xsi:type="dcterms:W3CDTF">2022-01-06T22:31:43Z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0x010100755A461957C56A489AE5584CF19FB229</vt:lpwstr>
  </property>
</Properties>
</file>