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63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 rtl="0"/>
          <a:r>
            <a:rPr lang="pt-PT" noProof="0" dirty="0"/>
            <a:t>Rede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pt-PT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pt-PT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/>
          <a:r>
            <a:rPr lang="pt-PT" noProof="0" dirty="0"/>
            <a:t>Satélite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pt-PT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pt-PT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/>
          <a:r>
            <a:rPr lang="pt-PT" noProof="0" dirty="0"/>
            <a:t>Ligação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pt-PT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pt-PT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PT" noProof="0" dirty="0"/>
            <a:t>Nuvem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PT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PT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PT" noProof="0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pt-PT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pt-PT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PT" noProof="0" dirty="0"/>
            <a:t>Híbrida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pt-PT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pt-PT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600" kern="1200" noProof="0" dirty="0"/>
            <a:t>Rede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600" kern="1200" noProof="0" dirty="0"/>
            <a:t>Satélite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600" kern="1200" noProof="0" dirty="0"/>
            <a:t>Ligação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500" kern="1200" noProof="0" dirty="0"/>
            <a:t>Nuvem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500" kern="1200" noProof="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500" kern="1200" noProof="0" dirty="0"/>
            <a:t>Híbrida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Ícone Lista de Etiquetas"/>
  <dgm:desc val="Utilizar para mostrar blocos de informação não sequenciais ou agrupados, acompanhados por elementos visuais relacionados. Funciona melhor com ícones ou pequenas imagens com legendas de texto breve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78C749-1650-4920-99DD-CF956A6C72F3}" type="datetime1">
              <a:rPr lang="pt-PT" smtClean="0"/>
              <a:t>20/10/2022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E4250-9ABA-47F6-A961-C50778591256}" type="datetime1">
              <a:rPr lang="pt-PT" smtClean="0"/>
              <a:pPr/>
              <a:t>20/10/2022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995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971ADA6-8960-48E7-BFF9-17011FEE2277}" type="datetime1">
              <a:rPr lang="pt-PT" noProof="0" smtClean="0"/>
              <a:t>20/10/2022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687C52-234A-4D2C-B17A-CA032BFB92E2}" type="datetime1">
              <a:rPr lang="pt-PT" noProof="0" smtClean="0"/>
              <a:t>20/10/2022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3E3F988-825B-48B0-B415-A600D954561F}" type="datetime1">
              <a:rPr lang="pt-PT" noProof="0" smtClean="0"/>
              <a:t>20/10/2022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630C9F-30C8-46B6-84C8-736E84106775}" type="datetime1">
              <a:rPr lang="pt-PT" noProof="0" smtClean="0"/>
              <a:t>20/10/2022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6AAACE7-6CDB-441E-A7C9-0A7AFA005D6C}" type="datetime1">
              <a:rPr lang="pt-PT" noProof="0" smtClean="0"/>
              <a:t>20/10/2022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CDE486-2841-4D32-B627-BCF41C0E1FF2}" type="datetime1">
              <a:rPr lang="pt-PT" noProof="0" smtClean="0"/>
              <a:t>20/10/2022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409540-7E19-41BB-943D-D8AFC7B9E0B7}" type="datetime1">
              <a:rPr lang="pt-PT" noProof="0" smtClean="0"/>
              <a:t>20/10/2022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6B00D8-27C1-49EF-89FF-8E2906B44152}" type="datetime1">
              <a:rPr lang="pt-PT" noProof="0" smtClean="0"/>
              <a:t>20/10/2022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4EAEF6-64CC-4BBE-84B7-88EA7DC070C3}" type="datetime1">
              <a:rPr lang="pt-PT" noProof="0" smtClean="0"/>
              <a:t>20/10/2022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3218BE0-0389-4B32-BEDA-75B14EAAE175}" type="datetime1">
              <a:rPr lang="pt-PT" noProof="0" smtClean="0"/>
              <a:t>20/10/2022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F47E03-493C-4B39-8BFD-38DAD06C41BA}" type="datetime1">
              <a:rPr lang="pt-PT" noProof="0" smtClean="0"/>
              <a:t>20/10/2022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050790B-8117-41CF-9823-2DB5E400988F}" type="datetime1">
              <a:rPr lang="pt-PT" noProof="0" smtClean="0"/>
              <a:t>20/10/2022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Ligaç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PT" sz="6000" dirty="0">
                <a:solidFill>
                  <a:schemeClr val="bg1"/>
                </a:solidFill>
              </a:rPr>
              <a:t>Design de tecnologia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endParaRPr lang="pt-PT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7EA60-31AE-83B8-36DA-8F5CFB51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Cabos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C12636F-9749-2D04-6E0E-8B6824FFD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1800" b="0" i="0" dirty="0">
                <a:solidFill>
                  <a:srgbClr val="242424"/>
                </a:solidFill>
                <a:effectLst/>
                <a:latin typeface="+mj-lt"/>
              </a:rPr>
              <a:t>UTP - cabos não blindados dão suporte a aplicações de comunicação, no caso, conseguem atingir uma velocidade de 1,2 GBPS, este sistema é muito utlizado em redes LAN.</a:t>
            </a:r>
            <a:endParaRPr lang="pt-BR" b="0" i="0" dirty="0">
              <a:solidFill>
                <a:srgbClr val="242424"/>
              </a:solidFill>
              <a:effectLst/>
              <a:latin typeface="+mj-lt"/>
            </a:endParaRPr>
          </a:p>
          <a:p>
            <a:pPr algn="l"/>
            <a:r>
              <a:rPr lang="pt-BR" sz="1800" b="0" i="0" dirty="0">
                <a:solidFill>
                  <a:srgbClr val="242424"/>
                </a:solidFill>
                <a:effectLst/>
                <a:latin typeface="+mj-lt"/>
              </a:rPr>
              <a:t>STP - cabos blindados, têm a mesma finalidade que os cabos UTP, no entanto, melhoram a performance do cabo a nível magnético.</a:t>
            </a:r>
            <a:endParaRPr lang="pt-BR" b="0" i="0" dirty="0">
              <a:solidFill>
                <a:srgbClr val="242424"/>
              </a:solidFill>
              <a:effectLst/>
              <a:latin typeface="+mj-lt"/>
            </a:endParaRPr>
          </a:p>
          <a:p>
            <a:pPr algn="l"/>
            <a:r>
              <a:rPr lang="pt-BR" sz="1800" b="0" i="0" dirty="0">
                <a:solidFill>
                  <a:srgbClr val="242424"/>
                </a:solidFill>
                <a:effectLst/>
                <a:latin typeface="+mj-lt"/>
              </a:rPr>
              <a:t>Fibra Ótica - cabos vulgarmente utilizados para transmissão de longas distâncias, e tem a função de isolar eficazmente interferências do ambiente exterior.</a:t>
            </a:r>
            <a:endParaRPr lang="pt-BR" b="0" i="0" dirty="0">
              <a:solidFill>
                <a:srgbClr val="242424"/>
              </a:solidFill>
              <a:effectLst/>
              <a:latin typeface="+mj-lt"/>
            </a:endParaRPr>
          </a:p>
          <a:p>
            <a:pPr algn="l"/>
            <a:r>
              <a:rPr lang="pt-BR" sz="1800" b="0" i="0" dirty="0">
                <a:solidFill>
                  <a:srgbClr val="242424"/>
                </a:solidFill>
                <a:effectLst/>
                <a:latin typeface="+mj-lt"/>
              </a:rPr>
              <a:t>Caminhos e identificação de cabos</a:t>
            </a:r>
            <a:endParaRPr lang="pt-BR" b="0" i="0" dirty="0">
              <a:solidFill>
                <a:srgbClr val="242424"/>
              </a:solidFill>
              <a:effectLst/>
              <a:latin typeface="+mj-lt"/>
            </a:endParaRPr>
          </a:p>
          <a:p>
            <a:pPr algn="l"/>
            <a:r>
              <a:rPr lang="pt-BR" sz="1800" b="0" i="0" dirty="0">
                <a:solidFill>
                  <a:srgbClr val="242424"/>
                </a:solidFill>
                <a:effectLst/>
                <a:latin typeface="+mj-lt"/>
              </a:rPr>
              <a:t>Quando é projetado uma instalação de cabos o ideal é valorizar não só os instaladores mas também futuras evoluções da rede. As interferências (motores elétricos...) são motivo de preocupação, devendo ser evitadas. Nestes casos a fibra ótica é possivelmente o único caminho na optar.</a:t>
            </a:r>
            <a:endParaRPr lang="pt-BR" b="0" i="0" dirty="0">
              <a:solidFill>
                <a:srgbClr val="242424"/>
              </a:solidFill>
              <a:effectLst/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6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3642-5C10-0D60-6E23-18E0F897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7424A83-1258-93FF-E41C-EB5C677CC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5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PT" dirty="0">
                <a:solidFill>
                  <a:srgbClr val="FFFEFF"/>
                </a:solidFill>
              </a:rPr>
              <a:t>Requisitos Tecnológicos</a:t>
            </a:r>
          </a:p>
        </p:txBody>
      </p:sp>
      <p:graphicFrame>
        <p:nvGraphicFramePr>
          <p:cNvPr id="4" name="Marcador de Posição de Conteúdo 3" descr="ícone do gráfico SmartArt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096979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Cenário Competitivo</a:t>
            </a:r>
          </a:p>
        </p:txBody>
      </p:sp>
      <p:pic>
        <p:nvPicPr>
          <p:cNvPr id="11" name="Marcador de Posição de Conteúdo 4" descr="Gráfico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Marcador de Posição de Conteúdo 17" descr="Marcador de Posição do Gráfico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6201812" y="2571845"/>
            <a:ext cx="5395426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Marcador de Posição de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PT" dirty="0"/>
              <a:t>Comunicações Digitais</a:t>
            </a:r>
          </a:p>
        </p:txBody>
      </p:sp>
      <p:graphicFrame>
        <p:nvGraphicFramePr>
          <p:cNvPr id="6" name="Marcador de Posição de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868163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PT">
                <a:solidFill>
                  <a:srgbClr val="FFFFFF"/>
                </a:solidFill>
              </a:rPr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pt-PT">
                <a:solidFill>
                  <a:schemeClr val="bg2"/>
                </a:solidFill>
              </a:rPr>
              <a:t>alguem@example.com</a:t>
            </a:r>
          </a:p>
          <a:p>
            <a:pPr rtl="0"/>
            <a:endParaRPr lang="pt-PT">
              <a:solidFill>
                <a:schemeClr val="bg2"/>
              </a:solidFill>
            </a:endParaRPr>
          </a:p>
          <a:p>
            <a:pPr rtl="0"/>
            <a:endParaRPr lang="pt-PT">
              <a:solidFill>
                <a:schemeClr val="bg2"/>
              </a:solidFill>
            </a:endParaRP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200_TF56390039_Win32" id="{773473F0-2D93-44DB-983B-50F05B3A28A8}" vid="{A097F1E3-39DB-4492-A9D8-AC4AE716718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de tecnologia</Template>
  <TotalTime>6</TotalTime>
  <Words>167</Words>
  <Application>Microsoft Office PowerPoint</Application>
  <PresentationFormat>Ecrã Panorâmico</PresentationFormat>
  <Paragraphs>23</Paragraphs>
  <Slides>7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Dividendo</vt:lpstr>
      <vt:lpstr>Design de tecnologia</vt:lpstr>
      <vt:lpstr>Tipos de Cabos</vt:lpstr>
      <vt:lpstr>Apresentação do PowerPoint</vt:lpstr>
      <vt:lpstr>Requisitos Tecnológicos</vt:lpstr>
      <vt:lpstr>Cenário Competitivo</vt:lpstr>
      <vt:lpstr>Comunicações Digitais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de tecnologia</dc:title>
  <dc:creator>skritt</dc:creator>
  <cp:lastModifiedBy>skritt</cp:lastModifiedBy>
  <cp:revision>1</cp:revision>
  <dcterms:created xsi:type="dcterms:W3CDTF">2022-10-20T08:23:55Z</dcterms:created>
  <dcterms:modified xsi:type="dcterms:W3CDTF">2022-10-20T08:30:34Z</dcterms:modified>
</cp:coreProperties>
</file>