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63" r:id="rId4"/>
    <p:sldId id="264" r:id="rId5"/>
    <p:sldId id="260" r:id="rId6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48" autoAdjust="0"/>
  </p:normalViewPr>
  <p:slideViewPr>
    <p:cSldViewPr snapToGrid="0">
      <p:cViewPr varScale="1">
        <p:scale>
          <a:sx n="89" d="100"/>
          <a:sy n="8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8C749-1650-4920-99DD-CF956A6C72F3}" type="datetime1">
              <a:rPr lang="pt-PT" smtClean="0"/>
              <a:t>21/10/2022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4250-9ABA-47F6-A961-C50778591256}" type="datetime1">
              <a:rPr lang="pt-PT" smtClean="0"/>
              <a:pPr/>
              <a:t>21/10/2022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1ADA6-8960-48E7-BFF9-17011FEE2277}" type="datetime1">
              <a:rPr lang="pt-PT" noProof="0" smtClean="0"/>
              <a:t>21/10/2022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7C52-234A-4D2C-B17A-CA032BFB92E2}" type="datetime1">
              <a:rPr lang="pt-PT" noProof="0" smtClean="0"/>
              <a:t>21/10/2022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E3F988-825B-48B0-B415-A600D954561F}" type="datetime1">
              <a:rPr lang="pt-PT" noProof="0" smtClean="0"/>
              <a:t>21/10/2022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30C9F-30C8-46B6-84C8-736E84106775}" type="datetime1">
              <a:rPr lang="pt-PT" noProof="0" smtClean="0"/>
              <a:t>21/10/2022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AACE7-6CDB-441E-A7C9-0A7AFA005D6C}" type="datetime1">
              <a:rPr lang="pt-PT" noProof="0" smtClean="0"/>
              <a:t>21/10/2022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DE486-2841-4D32-B627-BCF41C0E1FF2}" type="datetime1">
              <a:rPr lang="pt-PT" noProof="0" smtClean="0"/>
              <a:t>21/10/2022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9540-7E19-41BB-943D-D8AFC7B9E0B7}" type="datetime1">
              <a:rPr lang="pt-PT" noProof="0" smtClean="0"/>
              <a:t>21/10/2022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B00D8-27C1-49EF-89FF-8E2906B44152}" type="datetime1">
              <a:rPr lang="pt-PT" noProof="0" smtClean="0"/>
              <a:t>21/10/2022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EAEF6-64CC-4BBE-84B7-88EA7DC070C3}" type="datetime1">
              <a:rPr lang="pt-PT" noProof="0" smtClean="0"/>
              <a:t>21/10/2022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218BE0-0389-4B32-BEDA-75B14EAAE175}" type="datetime1">
              <a:rPr lang="pt-PT" noProof="0" smtClean="0"/>
              <a:t>21/10/2022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7E03-493C-4B39-8BFD-38DAD06C41BA}" type="datetime1">
              <a:rPr lang="pt-PT" noProof="0" smtClean="0"/>
              <a:t>21/10/2022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050790B-8117-41CF-9823-2DB5E400988F}" type="datetime1">
              <a:rPr lang="pt-PT" noProof="0" smtClean="0"/>
              <a:t>21/10/2022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Ligaç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PT" sz="6000" dirty="0" err="1">
                <a:solidFill>
                  <a:schemeClr val="bg1"/>
                </a:solidFill>
              </a:rPr>
              <a:t>MariaDB</a:t>
            </a:r>
            <a:r>
              <a:rPr lang="pt-PT" sz="6000" dirty="0">
                <a:solidFill>
                  <a:schemeClr val="bg1"/>
                </a:solidFill>
              </a:rPr>
              <a:t> (SGBD)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7CEBFF"/>
                </a:solidFill>
              </a:rPr>
              <a:t>Trabalho realizado por </a:t>
            </a:r>
            <a:r>
              <a:rPr lang="pt-PT" dirty="0" err="1">
                <a:solidFill>
                  <a:srgbClr val="7CEBFF"/>
                </a:solidFill>
              </a:rPr>
              <a:t>juno</a:t>
            </a:r>
            <a:r>
              <a:rPr lang="pt-PT" dirty="0">
                <a:solidFill>
                  <a:srgbClr val="7CEBFF"/>
                </a:solidFill>
              </a:rPr>
              <a:t> oliveira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08872-DD42-CAE2-A81F-A819327C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São dados e </a:t>
            </a:r>
            <a:r>
              <a:rPr lang="en-US" dirty="0" err="1"/>
              <a:t>informação</a:t>
            </a:r>
            <a:r>
              <a:rPr lang="en-US" dirty="0"/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DB9CC4-BDCF-BFA1-56AA-42080C25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100" dirty="0"/>
              <a:t>Dados são valores referentes a algo, estes valores podem derivar de qualquer coisa (ex.: 1 número, 1 nome).</a:t>
            </a:r>
          </a:p>
          <a:p>
            <a:r>
              <a:rPr lang="pt-BR" dirty="0"/>
              <a:t>Observações documentadas/registadas</a:t>
            </a:r>
          </a:p>
          <a:p>
            <a:r>
              <a:rPr lang="pt-BR" dirty="0"/>
              <a:t>(registos soltos sem qualquer triagem ou organização)</a:t>
            </a:r>
          </a:p>
          <a:p>
            <a:r>
              <a:rPr lang="pt-PT" sz="1800" dirty="0"/>
              <a:t>Qualitativos - Referentes à qualidade de alguma coisa, representados por palavras, maioritariamente.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2100" dirty="0"/>
              <a:t>Tipos de Dados</a:t>
            </a:r>
          </a:p>
          <a:p>
            <a:r>
              <a:rPr lang="pt-PT" sz="1800" dirty="0"/>
              <a:t>Quantitativos - Referentes a uma unidade numérica, um número concretamente falando (ex.: tamanho, preço de algo...)</a:t>
            </a:r>
          </a:p>
          <a:p>
            <a:r>
              <a:rPr lang="pt-PT" sz="1800" dirty="0"/>
              <a:t>Categóricos - Definem categoricamente o que está a ser descrito (ex.: condição de algo, estado... )</a:t>
            </a:r>
          </a:p>
          <a:p>
            <a:r>
              <a:rPr lang="pt-PT" sz="1800" dirty="0"/>
              <a:t>Discreto - Dados numéricos, que integram os números inteiros não negativos (Ex: Contagem de bolas (não há número negativo))</a:t>
            </a:r>
          </a:p>
          <a:p>
            <a:r>
              <a:rPr lang="pt-PT" sz="1800" dirty="0"/>
              <a:t>Contínuos - Dados numéricos onde todos os valores são possíveis, inclusive números decimais (ex. tamanho de uma bola de golfe...)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BR" sz="2200" dirty="0"/>
              <a:t>Informação é nada mais do que um conjunto de dados, que quando agregados tem um sentido lógico e organizado, referenciando um determinado fenómeno.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2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BDA67-2B5C-C796-6409-FDEA0EBD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Uma base de dados e um SGBD?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0D8875-5D49-EFD3-6C54-F941B207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PT" sz="2600" dirty="0"/>
              <a:t>Bases de Dados</a:t>
            </a:r>
          </a:p>
          <a:p>
            <a:pPr marL="0" indent="0">
              <a:buNone/>
            </a:pPr>
            <a:r>
              <a:rPr lang="pt-PT" sz="1800" dirty="0"/>
              <a:t>Correspondem basicamente a coleções eletrónicas de armazenamento estruturado de informação, estas permitem aos administradores consultar rapidamente e de forma facilitada os conteúdos da mesma. Estas podem conter todo o tipo de conteúdo (ex. vídeos, imagens, texto...). 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2100" dirty="0"/>
              <a:t>SGBD</a:t>
            </a:r>
          </a:p>
          <a:p>
            <a:pPr marL="0" indent="0">
              <a:buNone/>
            </a:pPr>
            <a:r>
              <a:rPr lang="pt-BR" sz="1800" dirty="0"/>
              <a:t>Software responsável por gerir/organizar uma Base de Dados.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900" dirty="0"/>
              <a:t>Tipos de SGBD</a:t>
            </a:r>
          </a:p>
          <a:p>
            <a:r>
              <a:rPr lang="pt-BR" sz="1800" dirty="0"/>
              <a:t>Relacionais </a:t>
            </a:r>
          </a:p>
          <a:p>
            <a:r>
              <a:rPr lang="pt-BR" sz="1800" dirty="0"/>
              <a:t>Não Relacionais</a:t>
            </a:r>
          </a:p>
          <a:p>
            <a:r>
              <a:rPr lang="pt-BR" sz="1800" dirty="0"/>
              <a:t>Hierárquico</a:t>
            </a:r>
          </a:p>
          <a:p>
            <a:r>
              <a:rPr lang="pt-BR" sz="1800" dirty="0"/>
              <a:t>De rede</a:t>
            </a:r>
          </a:p>
          <a:p>
            <a:r>
              <a:rPr lang="pt-BR" sz="1800" dirty="0"/>
              <a:t>Orientada a objetos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89963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53232-4012-0FDB-863E-EF2571B0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um SGBD?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F8023A-064A-5D99-99EA-6F66003B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chemeClr val="bg2"/>
                </a:solidFill>
              </a:rPr>
              <a:t>juno@rolha.pt</a:t>
            </a:r>
          </a:p>
          <a:p>
            <a:pPr rtl="0"/>
            <a:endParaRPr lang="pt-PT" dirty="0">
              <a:solidFill>
                <a:schemeClr val="bg2"/>
              </a:solidFill>
            </a:endParaRPr>
          </a:p>
          <a:p>
            <a:pPr rtl="0"/>
            <a:endParaRPr lang="pt-PT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0_TF56390039_Win32" id="{773473F0-2D93-44DB-983B-50F05B3A28A8}" vid="{A097F1E3-39DB-4492-A9D8-AC4AE71671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de tecnologia</Template>
  <TotalTime>22</TotalTime>
  <Words>280</Words>
  <Application>Microsoft Office PowerPoint</Application>
  <PresentationFormat>Ecrã Panorâmico</PresentationFormat>
  <Paragraphs>33</Paragraphs>
  <Slides>5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Dividendo</vt:lpstr>
      <vt:lpstr>MariaDB (SGBD)</vt:lpstr>
      <vt:lpstr>O que São dados e informação?</vt:lpstr>
      <vt:lpstr>O que é Uma base de dados e um SGBD?</vt:lpstr>
      <vt:lpstr>O que é um SGBD?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MariaDB (SGBD)</dc:title>
  <dc:creator>skritt</dc:creator>
  <cp:lastModifiedBy>skritt</cp:lastModifiedBy>
  <cp:revision>1</cp:revision>
  <dcterms:created xsi:type="dcterms:W3CDTF">2022-10-21T15:08:22Z</dcterms:created>
  <dcterms:modified xsi:type="dcterms:W3CDTF">2022-10-21T15:31:07Z</dcterms:modified>
</cp:coreProperties>
</file>