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/>
    <p:restoredTop sz="94661"/>
  </p:normalViewPr>
  <p:slideViewPr>
    <p:cSldViewPr snapToGrid="0">
      <p:cViewPr varScale="1">
        <p:scale>
          <a:sx n="87" d="100"/>
          <a:sy n="87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4F8D2-5DC2-9169-2D7D-7E0DEE0E1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2DB33B-81BA-7D16-5C8D-6B18F9197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0E567-BF01-2F2C-7EA2-29E27D29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726-65EC-6446-BCE3-0DE5ABDB7B2E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DA352-52B6-B08C-597F-08290A3A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4D1D5-111A-F5C2-F95E-5B0289D2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9746-C060-E648-8910-563529B11C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936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74ECA-4530-891B-BEF2-2E0526F8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DEE52-52F3-E5C0-2779-4656505B1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DD316-471B-404E-0986-5B72AEAD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726-65EC-6446-BCE3-0DE5ABDB7B2E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64C4C-7465-8340-9BB5-3F9C8735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7AC0C-26FA-A718-ABC0-13B0FD1E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9746-C060-E648-8910-563529B11C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919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171174-9DB9-2D0E-A02B-4CB6CD772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81763B-E8C8-A433-2926-9ED2166EE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1FFAF-5D44-274D-098E-7135EDBE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726-65EC-6446-BCE3-0DE5ABDB7B2E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E9A67-D272-709D-FA64-BB9A0DED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C420D-EC5D-28CF-C1E5-35FD9CCB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9746-C060-E648-8910-563529B11C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824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5468C-AE2D-D2A5-342C-32A2190F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D7553-B7BB-4CE7-3B7C-000C297D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8EBDC-3D0F-55C1-E9F7-F315B298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726-65EC-6446-BCE3-0DE5ABDB7B2E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B769D-7645-E788-6317-1E3CB621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63FC7-5641-E6C9-EFCD-6A2787F5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9746-C060-E648-8910-563529B11C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350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51FC-E44E-E9CC-5034-0CE877D9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FACB22-ADBA-57F5-D0D6-7D3A7230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98468-1D5D-CCA3-D7F4-8D78F52F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726-65EC-6446-BCE3-0DE5ABDB7B2E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A74DE-B31C-9095-5E86-716D5EB3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E978F-95E4-9FDD-6423-AF3F2ABC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9746-C060-E648-8910-563529B11C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586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9605C-76DD-0DA8-5324-C42CA12A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E11E6-CA05-9840-4114-548052425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CEC259-8AB4-0FE5-6206-01C9C9B3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BC122-9FB4-698F-DB9F-B19E359B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726-65EC-6446-BCE3-0DE5ABDB7B2E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8CEAAC-55FE-184E-B628-7CCAD01C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B265E-AF4C-38D1-1F9B-B56D3DC3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9746-C060-E648-8910-563529B11C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107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4BF00-53CC-2958-D745-3A549DDB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025D0-BF58-AD06-BCE0-D4FB1A5D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A1B396-43E3-43EB-6F0B-7DB5F8897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F6D8AE-71D1-692E-6C13-4387764F9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F54A8-DBF7-D1B9-2BA5-7192C1D29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3C69C1-1419-7A42-E9BB-139ACCA5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726-65EC-6446-BCE3-0DE5ABDB7B2E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48629F-6A09-90D6-A3EC-40C654A8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424F5-0A5C-7140-C3A3-77681769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9746-C060-E648-8910-563529B11C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11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3FB55-C67D-69EC-5275-C982623B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B5E792-A498-C775-783D-BA911975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726-65EC-6446-BCE3-0DE5ABDB7B2E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0B347-150A-0FC4-82E5-0D0293C9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261AAD-C6A1-3AB0-8B07-FE7DFB44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9746-C060-E648-8910-563529B11C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318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A80B73-2169-4F34-19D9-4574C34F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726-65EC-6446-BCE3-0DE5ABDB7B2E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BCC1DC-1D19-3DCA-94DE-81AE866C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BFE080-7F49-AF91-9928-CCAB79CB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9746-C060-E648-8910-563529B11C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266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160E1-59AC-DCE1-660F-BC1F0C18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2EAE0-6987-B111-41BF-2F87F69C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56EFB0-FF1D-5218-AE2E-D7E015F2E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98B98-4C86-E22E-41B5-EE697490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726-65EC-6446-BCE3-0DE5ABDB7B2E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206E36-B558-E3AF-EACD-EE211243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F40160-7D18-5BD3-08CE-85DEFD59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9746-C060-E648-8910-563529B11C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108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6BFEE-13C7-723E-AE31-13D7189A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69F73B-584C-CF48-C6A7-593C5D8F4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67919B-594B-B91F-B8E6-94409726C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D26E1A-9F39-F9B7-66A1-89F9DEBD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5726-65EC-6446-BCE3-0DE5ABDB7B2E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AC7FE4-7D4A-1EF6-75C2-BFCD3EB0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FAB7B1-C660-3558-39A8-718AF4ED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9746-C060-E648-8910-563529B11C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351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C1E391-529A-2C8C-A4E0-7B18F6C8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E7E9FF-4E26-F288-1A3E-F361D0B96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25D94-C145-5E2C-0FDE-BCB1F7899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CE5726-65EC-6446-BCE3-0DE5ABDB7B2E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64D90-475C-A062-989D-D1EFEDBD0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70437-B4B4-DE31-E306-99B2D0A0C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DA9746-C060-E648-8910-563529B11C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41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D4BB1-58C8-F3C0-3669-6564B4895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35BFE-6D78-5076-4663-D27E356DF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511A399-B12E-6A13-A708-DA42DEE47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34585"/>
              </p:ext>
            </p:extLst>
          </p:nvPr>
        </p:nvGraphicFramePr>
        <p:xfrm>
          <a:off x="189570" y="167268"/>
          <a:ext cx="11719930" cy="64529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3986">
                  <a:extLst>
                    <a:ext uri="{9D8B030D-6E8A-4147-A177-3AD203B41FA5}">
                      <a16:colId xmlns:a16="http://schemas.microsoft.com/office/drawing/2014/main" val="2921988071"/>
                    </a:ext>
                  </a:extLst>
                </a:gridCol>
                <a:gridCol w="2343986">
                  <a:extLst>
                    <a:ext uri="{9D8B030D-6E8A-4147-A177-3AD203B41FA5}">
                      <a16:colId xmlns:a16="http://schemas.microsoft.com/office/drawing/2014/main" val="2708803979"/>
                    </a:ext>
                  </a:extLst>
                </a:gridCol>
                <a:gridCol w="2343986">
                  <a:extLst>
                    <a:ext uri="{9D8B030D-6E8A-4147-A177-3AD203B41FA5}">
                      <a16:colId xmlns:a16="http://schemas.microsoft.com/office/drawing/2014/main" val="3231565606"/>
                    </a:ext>
                  </a:extLst>
                </a:gridCol>
                <a:gridCol w="2343986">
                  <a:extLst>
                    <a:ext uri="{9D8B030D-6E8A-4147-A177-3AD203B41FA5}">
                      <a16:colId xmlns:a16="http://schemas.microsoft.com/office/drawing/2014/main" val="1022485646"/>
                    </a:ext>
                  </a:extLst>
                </a:gridCol>
                <a:gridCol w="2343986">
                  <a:extLst>
                    <a:ext uri="{9D8B030D-6E8A-4147-A177-3AD203B41FA5}">
                      <a16:colId xmlns:a16="http://schemas.microsoft.com/office/drawing/2014/main" val="1258377690"/>
                    </a:ext>
                  </a:extLst>
                </a:gridCol>
              </a:tblGrid>
              <a:tr h="80428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OSI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Layer no.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TCP/IP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Other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9301"/>
                  </a:ext>
                </a:extLst>
              </a:tr>
              <a:tr h="80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L7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(Firewall)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HTTPS, FTP, Telnet, SSH, DNS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325070"/>
                  </a:ext>
                </a:extLst>
              </a:tr>
              <a:tr h="80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56950"/>
                  </a:ext>
                </a:extLst>
              </a:tr>
              <a:tr h="80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14312"/>
                  </a:ext>
                </a:extLst>
              </a:tr>
              <a:tr h="80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L4 (NAT)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UDP, ICMP(?)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65"/>
                  </a:ext>
                </a:extLst>
              </a:tr>
              <a:tr h="80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L3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(Router)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058359"/>
                  </a:ext>
                </a:extLst>
              </a:tr>
              <a:tr h="80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L2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(Switch)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PPP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624443"/>
                  </a:ext>
                </a:extLst>
              </a:tr>
              <a:tr h="80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76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95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61</Words>
  <Application>Microsoft Macintosh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장준서[ 학부재학 / 사이버국방학과 ]</dc:creator>
  <cp:lastModifiedBy>장준서[ 학부재학 / 사이버국방학과 ]</cp:lastModifiedBy>
  <cp:revision>21</cp:revision>
  <dcterms:created xsi:type="dcterms:W3CDTF">2025-03-27T06:56:19Z</dcterms:created>
  <dcterms:modified xsi:type="dcterms:W3CDTF">2025-03-27T07:27:55Z</dcterms:modified>
</cp:coreProperties>
</file>