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96" r:id="rId1"/>
  </p:sldMasterIdLst>
  <p:notesMasterIdLst>
    <p:notesMasterId r:id="rId5"/>
  </p:notesMasterIdLst>
  <p:handoutMasterIdLst>
    <p:handoutMasterId r:id="rId6"/>
  </p:handoutMasterIdLst>
  <p:sldIdLst>
    <p:sldId id="256" r:id="rId2"/>
    <p:sldId id="427" r:id="rId3"/>
    <p:sldId id="430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6C354F4B-399C-4D95-9DEB-318131F42763}">
          <p14:sldIdLst>
            <p14:sldId id="256"/>
            <p14:sldId id="427"/>
            <p14:sldId id="43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後藤潤平" initials="後藤潤平" lastIdx="1" clrIdx="0">
    <p:extLst>
      <p:ext uri="{19B8F6BF-5375-455C-9EA6-DF929625EA0E}">
        <p15:presenceInfo xmlns:p15="http://schemas.microsoft.com/office/powerpoint/2012/main" userId="後藤潤平" providerId="None"/>
      </p:ext>
    </p:extLst>
  </p:cmAuthor>
  <p:cmAuthor id="2" name="goto-junpei333@g.ecc.u-tokyo.ac.jp" initials="gjt" lastIdx="2" clrIdx="1">
    <p:extLst>
      <p:ext uri="{19B8F6BF-5375-455C-9EA6-DF929625EA0E}">
        <p15:presenceInfo xmlns:p15="http://schemas.microsoft.com/office/powerpoint/2012/main" userId="eee986bcba2223a8" providerId="Windows Live"/>
      </p:ext>
    </p:extLst>
  </p:cmAuthor>
  <p:cmAuthor id="3" name="後藤　潤平" initials="後藤　潤平" lastIdx="4" clrIdx="2">
    <p:extLst>
      <p:ext uri="{19B8F6BF-5375-455C-9EA6-DF929625EA0E}">
        <p15:presenceInfo xmlns:p15="http://schemas.microsoft.com/office/powerpoint/2012/main" userId="後藤　潤平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175B73"/>
    <a:srgbClr val="18607A"/>
    <a:srgbClr val="155369"/>
    <a:srgbClr val="C2C61C"/>
    <a:srgbClr val="CDC921"/>
    <a:srgbClr val="10CF9B"/>
    <a:srgbClr val="49ADE0"/>
    <a:srgbClr val="FFFFFF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571" autoAdjust="0"/>
  </p:normalViewPr>
  <p:slideViewPr>
    <p:cSldViewPr snapToGrid="0">
      <p:cViewPr varScale="1">
        <p:scale>
          <a:sx n="83" d="100"/>
          <a:sy n="83" d="100"/>
        </p:scale>
        <p:origin x="6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62202190-2FF1-4A91-B63B-62296889DE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4E706BF-42EE-4910-B95E-D41E536A1B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E4DEA5C-4FC4-48D2-A380-4BAC701CA4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18A5AF-A94D-4786-966C-A96C6A38C0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3986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4CFA6-2274-44AE-A01E-44E3552AAD70}" type="datetimeFigureOut">
              <a:rPr kumimoji="1" lang="ja-JP" altLang="en-US" smtClean="0"/>
              <a:t>2021/10/6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1F57E-F1A7-4E91-966B-75EAD0B651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7394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98040" y="2103438"/>
            <a:ext cx="10542373" cy="1325563"/>
          </a:xfrm>
        </p:spPr>
        <p:txBody>
          <a:bodyPr>
            <a:normAutofit/>
          </a:bodyPr>
          <a:lstStyle>
            <a:lvl1pPr algn="ctr">
              <a:defRPr sz="4000" b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kumimoji="1" lang="en-US" altLang="ja-JP" dirty="0"/>
              <a:t>	[</a:t>
            </a:r>
            <a:r>
              <a:rPr kumimoji="1" lang="ja-JP" altLang="en-US" dirty="0"/>
              <a:t>プレゼンテーションタイトル</a:t>
            </a:r>
            <a:r>
              <a:rPr kumimoji="1" lang="en-US" altLang="ja-JP" dirty="0"/>
              <a:t>]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3319992" y="3466070"/>
            <a:ext cx="5552016" cy="438665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2400" b="0">
                <a:latin typeface="+mj-ea"/>
                <a:ea typeface="+mj-ea"/>
              </a:defRPr>
            </a:lvl1pPr>
          </a:lstStyle>
          <a:p>
            <a:pPr lvl="0"/>
            <a:r>
              <a:rPr kumimoji="1" lang="ja-JP" altLang="en-US" dirty="0"/>
              <a:t>　</a:t>
            </a:r>
            <a:r>
              <a:rPr kumimoji="1" lang="en-US" altLang="ja-JP" dirty="0"/>
              <a:t>[</a:t>
            </a:r>
            <a:r>
              <a:rPr kumimoji="1" lang="ja-JP" altLang="en-US" dirty="0"/>
              <a:t>作成者</a:t>
            </a:r>
            <a:r>
              <a:rPr kumimoji="1" lang="en-US" altLang="ja-JP" dirty="0"/>
              <a:t>]</a:t>
            </a:r>
            <a:endParaRPr kumimoji="1" lang="ja-JP" altLang="en-US" dirty="0"/>
          </a:p>
        </p:txBody>
      </p:sp>
      <p:sp>
        <p:nvSpPr>
          <p:cNvPr id="6" name="フッター プレースホルダー 3">
            <a:extLst>
              <a:ext uri="{FF2B5EF4-FFF2-40B4-BE49-F238E27FC236}">
                <a16:creationId xmlns:a16="http://schemas.microsoft.com/office/drawing/2014/main" id="{B18A7230-FF9D-423F-905C-53BCAC159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88179"/>
            <a:ext cx="9310813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4">
            <a:extLst>
              <a:ext uri="{FF2B5EF4-FFF2-40B4-BE49-F238E27FC236}">
                <a16:creationId xmlns:a16="http://schemas.microsoft.com/office/drawing/2014/main" id="{94D55437-6E4F-41C5-814B-C6B4BDA39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49013" y="6384701"/>
            <a:ext cx="1204784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375E511-D9CC-45FB-9620-66763920191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707406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>
            <a:extLst>
              <a:ext uri="{FF2B5EF4-FFF2-40B4-BE49-F238E27FC236}">
                <a16:creationId xmlns:a16="http://schemas.microsoft.com/office/drawing/2014/main" id="{CE7A6206-DE08-4D5E-9F8D-723018055C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4216" y="136524"/>
            <a:ext cx="10515600" cy="522478"/>
          </a:xfrm>
        </p:spPr>
        <p:txBody>
          <a:bodyPr>
            <a:noAutofit/>
          </a:bodyPr>
          <a:lstStyle>
            <a:lvl1pPr>
              <a:defRPr sz="3000" b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[</a:t>
            </a:r>
            <a:r>
              <a:rPr kumimoji="1" lang="ja-JP" altLang="en-US" dirty="0"/>
              <a:t>タイトル</a:t>
            </a:r>
            <a:r>
              <a:rPr kumimoji="1" lang="en-US" altLang="ja-JP" dirty="0"/>
              <a:t>]</a:t>
            </a:r>
            <a:endParaRPr kumimoji="1" lang="ja-JP" altLang="en-US" dirty="0"/>
          </a:p>
        </p:txBody>
      </p:sp>
      <p:sp>
        <p:nvSpPr>
          <p:cNvPr id="7" name="フッター プレースホルダー 3">
            <a:extLst>
              <a:ext uri="{FF2B5EF4-FFF2-40B4-BE49-F238E27FC236}">
                <a16:creationId xmlns:a16="http://schemas.microsoft.com/office/drawing/2014/main" id="{FB14A50C-2CAE-48E4-9D0C-C8D02A7FD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88179"/>
            <a:ext cx="9310813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  <a:ea typeface="+mn-ea"/>
              </a:defRPr>
            </a:lvl1pPr>
          </a:lstStyle>
          <a:p>
            <a:endParaRPr lang="ja-JP" altLang="en-US" dirty="0"/>
          </a:p>
        </p:txBody>
      </p:sp>
      <p:sp>
        <p:nvSpPr>
          <p:cNvPr id="8" name="スライド番号プレースホルダー 4">
            <a:extLst>
              <a:ext uri="{FF2B5EF4-FFF2-40B4-BE49-F238E27FC236}">
                <a16:creationId xmlns:a16="http://schemas.microsoft.com/office/drawing/2014/main" id="{39536CB1-8EB8-45FE-95B8-C696979E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49013" y="6384701"/>
            <a:ext cx="1204784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  <a:ea typeface="+mn-ea"/>
              </a:defRPr>
            </a:lvl1pPr>
          </a:lstStyle>
          <a:p>
            <a:fld id="{8375E511-D9CC-45FB-9620-66763920191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97616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3">
            <a:extLst>
              <a:ext uri="{FF2B5EF4-FFF2-40B4-BE49-F238E27FC236}">
                <a16:creationId xmlns:a16="http://schemas.microsoft.com/office/drawing/2014/main" id="{FB14A50C-2CAE-48E4-9D0C-C8D02A7FD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88179"/>
            <a:ext cx="9310813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  <a:ea typeface="+mn-ea"/>
              </a:defRPr>
            </a:lvl1pPr>
          </a:lstStyle>
          <a:p>
            <a:endParaRPr lang="ja-JP" altLang="en-US" dirty="0"/>
          </a:p>
        </p:txBody>
      </p:sp>
      <p:sp>
        <p:nvSpPr>
          <p:cNvPr id="8" name="スライド番号プレースホルダー 4">
            <a:extLst>
              <a:ext uri="{FF2B5EF4-FFF2-40B4-BE49-F238E27FC236}">
                <a16:creationId xmlns:a16="http://schemas.microsoft.com/office/drawing/2014/main" id="{39536CB1-8EB8-45FE-95B8-C696979E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49013" y="6384701"/>
            <a:ext cx="1204784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  <a:ea typeface="+mn-ea"/>
              </a:defRPr>
            </a:lvl1pPr>
          </a:lstStyle>
          <a:p>
            <a:fld id="{8375E511-D9CC-45FB-9620-66763920191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29699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A">
  <p:cSld name="1_タイトルとコンテンツA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>
            <a:spLocks noGrp="1"/>
          </p:cNvSpPr>
          <p:nvPr>
            <p:ph type="title"/>
          </p:nvPr>
        </p:nvSpPr>
        <p:spPr>
          <a:xfrm>
            <a:off x="838200" y="426766"/>
            <a:ext cx="10515600" cy="522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None/>
              <a:defRPr sz="3000" b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ja-JP" altLang="en-US"/>
              <a:t>マスター タイトルの書式設定</a:t>
            </a:r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ftr" idx="11"/>
          </p:nvPr>
        </p:nvSpPr>
        <p:spPr>
          <a:xfrm>
            <a:off x="838200" y="6388179"/>
            <a:ext cx="93108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sldNum" idx="12"/>
          </p:nvPr>
        </p:nvSpPr>
        <p:spPr>
          <a:xfrm>
            <a:off x="10149013" y="6384701"/>
            <a:ext cx="12047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19" name="Google Shape;19;p32"/>
          <p:cNvSpPr txBox="1">
            <a:spLocks noGrp="1"/>
          </p:cNvSpPr>
          <p:nvPr>
            <p:ph type="body" idx="1"/>
          </p:nvPr>
        </p:nvSpPr>
        <p:spPr>
          <a:xfrm>
            <a:off x="838197" y="1179792"/>
            <a:ext cx="10515600" cy="4970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683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683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683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654715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8200" y="426766"/>
            <a:ext cx="10515600" cy="522478"/>
          </a:xfrm>
        </p:spPr>
        <p:txBody>
          <a:bodyPr>
            <a:noAutofit/>
          </a:bodyPr>
          <a:lstStyle>
            <a:lvl1pPr algn="ctr">
              <a:defRPr sz="3000" b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[</a:t>
            </a:r>
            <a:r>
              <a:rPr kumimoji="1" lang="ja-JP" altLang="en-US" dirty="0"/>
              <a:t>タイトル</a:t>
            </a:r>
            <a:r>
              <a:rPr kumimoji="1" lang="en-US" altLang="ja-JP" dirty="0"/>
              <a:t>]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838200" y="6388179"/>
            <a:ext cx="9310813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10149013" y="6384701"/>
            <a:ext cx="1204784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fld id="{8375E511-D9CC-45FB-9620-66763920191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3" hasCustomPrompt="1"/>
          </p:nvPr>
        </p:nvSpPr>
        <p:spPr>
          <a:xfrm>
            <a:off x="838197" y="1179792"/>
            <a:ext cx="10515600" cy="4970882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j-lt"/>
                <a:ea typeface="+mj-ea"/>
              </a:defRPr>
            </a:lvl1pPr>
            <a:lvl2pPr marL="630238" indent="-287338">
              <a:buFont typeface="游ゴシック" panose="020B0400000000000000" pitchFamily="50" charset="-128"/>
              <a:buChar char="–"/>
              <a:defRPr sz="2000">
                <a:latin typeface="+mj-lt"/>
                <a:ea typeface="+mj-ea"/>
              </a:defRPr>
            </a:lvl2pPr>
            <a:lvl3pPr marL="987425" indent="-301625">
              <a:buFont typeface="游ゴシック" panose="020B0400000000000000" pitchFamily="50" charset="-128"/>
              <a:buChar char="•"/>
              <a:defRPr sz="2000">
                <a:latin typeface="+mj-lt"/>
                <a:ea typeface="+mj-ea"/>
              </a:defRPr>
            </a:lvl3pPr>
            <a:lvl4pPr marL="1344613" indent="-315913">
              <a:buFont typeface="游ゴシック" panose="020B0400000000000000" pitchFamily="50" charset="-128"/>
              <a:buChar char="–"/>
              <a:defRPr sz="2000">
                <a:latin typeface="+mj-lt"/>
                <a:ea typeface="+mj-ea"/>
              </a:defRPr>
            </a:lvl4pPr>
            <a:lvl5pPr marL="1700213" indent="-328613">
              <a:buFont typeface="游ゴシック" panose="020B0400000000000000" pitchFamily="50" charset="-128"/>
              <a:buChar char="•"/>
              <a:defRPr sz="2000">
                <a:latin typeface="+mj-lt"/>
                <a:ea typeface="+mj-ea"/>
              </a:defRPr>
            </a:lvl5pPr>
          </a:lstStyle>
          <a:p>
            <a:pPr lvl="0"/>
            <a:r>
              <a:rPr kumimoji="1" lang="ja-JP" altLang="en-US" dirty="0"/>
              <a:t>テキスト入力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3280698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8200" y="301408"/>
            <a:ext cx="10515600" cy="734625"/>
          </a:xfrm>
        </p:spPr>
        <p:txBody>
          <a:bodyPr>
            <a:noAutofit/>
          </a:bodyPr>
          <a:lstStyle>
            <a:lvl1pPr algn="ctr">
              <a:defRPr sz="3000" b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[</a:t>
            </a:r>
            <a:r>
              <a:rPr kumimoji="1" lang="ja-JP" altLang="en-US" dirty="0"/>
              <a:t>タイトル</a:t>
            </a:r>
            <a:r>
              <a:rPr kumimoji="1" lang="en-US" altLang="ja-JP" dirty="0"/>
              <a:t>]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838201" y="6356352"/>
            <a:ext cx="9914487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10752699" y="6356352"/>
            <a:ext cx="1008184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fld id="{8375E511-D9CC-45FB-9620-66763920191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3" hasCustomPrompt="1"/>
          </p:nvPr>
        </p:nvSpPr>
        <p:spPr>
          <a:xfrm>
            <a:off x="838200" y="1415441"/>
            <a:ext cx="10515600" cy="4556338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j-lt"/>
                <a:ea typeface="+mj-ea"/>
              </a:defRPr>
            </a:lvl1pPr>
            <a:lvl2pPr marL="685800" indent="-342900">
              <a:buFont typeface="游ゴシック" panose="020B0400000000000000" pitchFamily="50" charset="-128"/>
              <a:buChar char="–"/>
              <a:defRPr sz="2000">
                <a:latin typeface="+mj-lt"/>
                <a:ea typeface="+mj-ea"/>
              </a:defRPr>
            </a:lvl2pPr>
            <a:lvl3pPr marL="1028700" indent="-342900">
              <a:buFont typeface="游ゴシック" panose="020B0400000000000000" pitchFamily="50" charset="-128"/>
              <a:buChar char="–"/>
              <a:defRPr sz="2000">
                <a:latin typeface="+mj-lt"/>
                <a:ea typeface="+mj-ea"/>
              </a:defRPr>
            </a:lvl3pPr>
            <a:lvl4pPr marL="1371600" indent="-342900">
              <a:buFont typeface="游ゴシック" panose="020B0400000000000000" pitchFamily="50" charset="-128"/>
              <a:buChar char="–"/>
              <a:defRPr sz="2000">
                <a:latin typeface="+mj-lt"/>
                <a:ea typeface="+mj-ea"/>
              </a:defRPr>
            </a:lvl4pPr>
            <a:lvl5pPr marL="1714500" indent="-342900">
              <a:buFont typeface="游ゴシック" panose="020B0400000000000000" pitchFamily="50" charset="-128"/>
              <a:buChar char="–"/>
              <a:defRPr sz="2000">
                <a:latin typeface="+mj-lt"/>
                <a:ea typeface="+mj-ea"/>
              </a:defRPr>
            </a:lvl5pPr>
          </a:lstStyle>
          <a:p>
            <a:pPr lvl="0"/>
            <a:r>
              <a:rPr kumimoji="1" lang="ja-JP" altLang="en-US" dirty="0"/>
              <a:t>テキスト入力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8239062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8200" y="314032"/>
            <a:ext cx="10515600" cy="522478"/>
          </a:xfrm>
        </p:spPr>
        <p:txBody>
          <a:bodyPr>
            <a:noAutofit/>
          </a:bodyPr>
          <a:lstStyle>
            <a:lvl1pPr algn="ctr">
              <a:defRPr sz="3000" b="0">
                <a:solidFill>
                  <a:schemeClr val="accent1"/>
                </a:solidFill>
                <a:latin typeface="+mn-lt"/>
                <a:ea typeface="+mj-ea"/>
              </a:defRPr>
            </a:lvl1pPr>
          </a:lstStyle>
          <a:p>
            <a:r>
              <a:rPr kumimoji="1" lang="en-US" altLang="ja-JP" dirty="0"/>
              <a:t>[</a:t>
            </a:r>
            <a:r>
              <a:rPr kumimoji="1" lang="ja-JP" altLang="en-US" dirty="0"/>
              <a:t>タイトル</a:t>
            </a:r>
            <a:r>
              <a:rPr kumimoji="1" lang="en-US" altLang="ja-JP" dirty="0"/>
              <a:t>]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838200" y="6388179"/>
            <a:ext cx="9310813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n-lt"/>
                <a:ea typeface="+mj-ea"/>
              </a:defRPr>
            </a:lvl1pPr>
          </a:lstStyle>
          <a:p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10149013" y="6384701"/>
            <a:ext cx="1204784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n-lt"/>
                <a:ea typeface="+mj-ea"/>
              </a:defRPr>
            </a:lvl1pPr>
          </a:lstStyle>
          <a:p>
            <a:fld id="{8375E511-D9CC-45FB-9620-66763920191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3" hasCustomPrompt="1"/>
          </p:nvPr>
        </p:nvSpPr>
        <p:spPr>
          <a:xfrm>
            <a:off x="838197" y="1022373"/>
            <a:ext cx="10515600" cy="5138482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j-ea"/>
              </a:defRPr>
            </a:lvl1pPr>
            <a:lvl2pPr marL="685800" indent="-342900">
              <a:buFont typeface="Arial" panose="020B0604020202020204" pitchFamily="34" charset="0"/>
              <a:buChar char="•"/>
              <a:defRPr sz="2000">
                <a:latin typeface="+mn-lt"/>
                <a:ea typeface="+mj-ea"/>
              </a:defRPr>
            </a:lvl2pPr>
            <a:lvl3pPr marL="987425" indent="-301625">
              <a:buFont typeface="游ゴシック" panose="020B0400000000000000" pitchFamily="50" charset="-128"/>
              <a:buChar char="–"/>
              <a:defRPr sz="2000">
                <a:latin typeface="+mn-lt"/>
                <a:ea typeface="+mj-ea"/>
              </a:defRPr>
            </a:lvl3pPr>
            <a:lvl4pPr marL="1344613" indent="-315913">
              <a:buFont typeface="游ゴシック" panose="020B0400000000000000" pitchFamily="50" charset="-128"/>
              <a:buChar char="–"/>
              <a:defRPr sz="2000">
                <a:latin typeface="+mn-lt"/>
                <a:ea typeface="+mj-ea"/>
              </a:defRPr>
            </a:lvl4pPr>
            <a:lvl5pPr marL="1700213" indent="-328613">
              <a:buFont typeface="游ゴシック" panose="020B0400000000000000" pitchFamily="50" charset="-128"/>
              <a:buChar char="–"/>
              <a:defRPr sz="2000">
                <a:latin typeface="+mn-lt"/>
                <a:ea typeface="+mj-ea"/>
              </a:defRPr>
            </a:lvl5pPr>
          </a:lstStyle>
          <a:p>
            <a:pPr lvl="0"/>
            <a:r>
              <a:rPr kumimoji="1" lang="ja-JP" altLang="en-US" dirty="0"/>
              <a:t>テキスト入力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6722033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bg>
      <p:bgPr>
        <a:gradFill>
          <a:gsLst>
            <a:gs pos="0">
              <a:schemeClr val="accent1"/>
            </a:gs>
            <a:gs pos="23000">
              <a:schemeClr val="accent1">
                <a:lumMod val="97000"/>
                <a:lumOff val="3000"/>
              </a:schemeClr>
            </a:gs>
            <a:gs pos="23000">
              <a:schemeClr val="bg1"/>
            </a:gs>
          </a:gsLst>
          <a:lin ang="10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>
            <a:extLst>
              <a:ext uri="{FF2B5EF4-FFF2-40B4-BE49-F238E27FC236}">
                <a16:creationId xmlns:a16="http://schemas.microsoft.com/office/drawing/2014/main" id="{C6F3136F-5227-44D0-A92D-F9A4A2D571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013" y="409511"/>
            <a:ext cx="2063496" cy="522478"/>
          </a:xfrm>
        </p:spPr>
        <p:txBody>
          <a:bodyPr>
            <a:noAutofit/>
          </a:bodyPr>
          <a:lstStyle>
            <a:lvl1pPr algn="ctr">
              <a:defRPr sz="3000" b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[</a:t>
            </a:r>
            <a:r>
              <a:rPr kumimoji="1" lang="ja-JP" altLang="en-US" dirty="0"/>
              <a:t>目次</a:t>
            </a:r>
            <a:r>
              <a:rPr kumimoji="1" lang="en-US" altLang="ja-JP"/>
              <a:t>]</a:t>
            </a:r>
            <a:endParaRPr kumimoji="1" lang="ja-JP" altLang="en-US" dirty="0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C9C96DFD-492D-49FD-BFB1-1AE335F7823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496053" y="1289520"/>
            <a:ext cx="8074155" cy="4708944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>
                <a:solidFill>
                  <a:schemeClr val="tx1"/>
                </a:solidFill>
                <a:latin typeface="+mj-lt"/>
                <a:ea typeface="+mj-ea"/>
              </a:defRPr>
            </a:lvl1pPr>
            <a:lvl2pPr marL="630238" indent="-287338">
              <a:buFont typeface="游ゴシック" panose="020B0400000000000000" pitchFamily="50" charset="-128"/>
              <a:buChar char="–"/>
              <a:defRPr sz="2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2pPr>
            <a:lvl3pPr marL="987425" indent="-301625">
              <a:buFont typeface="游ゴシック" panose="020B0400000000000000" pitchFamily="50" charset="-128"/>
              <a:buChar char="•"/>
              <a:defRPr sz="2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3pPr>
            <a:lvl4pPr marL="1344613" indent="-315913">
              <a:buFont typeface="游ゴシック" panose="020B0400000000000000" pitchFamily="50" charset="-128"/>
              <a:buChar char="–"/>
              <a:defRPr sz="2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4pPr>
            <a:lvl5pPr marL="1700213" indent="-328613">
              <a:buFont typeface="游ゴシック" panose="020B0400000000000000" pitchFamily="50" charset="-128"/>
              <a:buChar char="•"/>
              <a:defRPr sz="2200">
                <a:latin typeface="游ゴシック" panose="020B0400000000000000" pitchFamily="50" charset="-128"/>
                <a:ea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目次</a:t>
            </a:r>
            <a:r>
              <a:rPr kumimoji="1" lang="en-US" altLang="ja-JP" dirty="0"/>
              <a:t>1</a:t>
            </a:r>
          </a:p>
          <a:p>
            <a:pPr lvl="0"/>
            <a:r>
              <a:rPr kumimoji="1" lang="ja-JP" altLang="en-US" dirty="0"/>
              <a:t>目次</a:t>
            </a:r>
            <a:r>
              <a:rPr kumimoji="1" lang="en-US" altLang="ja-JP" dirty="0"/>
              <a:t>2</a:t>
            </a:r>
          </a:p>
          <a:p>
            <a:pPr lvl="0"/>
            <a:r>
              <a:rPr kumimoji="1" lang="ja-JP" altLang="en-US" dirty="0"/>
              <a:t>目次</a:t>
            </a:r>
            <a:r>
              <a:rPr kumimoji="1" lang="en-US" altLang="ja-JP" dirty="0"/>
              <a:t>3</a:t>
            </a:r>
          </a:p>
          <a:p>
            <a:pPr lvl="0"/>
            <a:endParaRPr kumimoji="1" lang="ja-JP" altLang="en-US" dirty="0"/>
          </a:p>
        </p:txBody>
      </p:sp>
      <p:sp>
        <p:nvSpPr>
          <p:cNvPr id="8" name="フッター プレースホルダー 3">
            <a:extLst>
              <a:ext uri="{FF2B5EF4-FFF2-40B4-BE49-F238E27FC236}">
                <a16:creationId xmlns:a16="http://schemas.microsoft.com/office/drawing/2014/main" id="{3B21DAFD-D88F-446B-99FC-008E1B19B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1427" y="6356352"/>
            <a:ext cx="9337589" cy="365125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endParaRPr lang="ja-JP" altLang="en-US" dirty="0"/>
          </a:p>
        </p:txBody>
      </p:sp>
      <p:sp>
        <p:nvSpPr>
          <p:cNvPr id="9" name="スライド番号プレースホルダー 4">
            <a:extLst>
              <a:ext uri="{FF2B5EF4-FFF2-40B4-BE49-F238E27FC236}">
                <a16:creationId xmlns:a16="http://schemas.microsoft.com/office/drawing/2014/main" id="{577C82FA-2266-46C6-90EE-BF56EC0CF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49016" y="6356352"/>
            <a:ext cx="1204784" cy="365125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fld id="{8375E511-D9CC-45FB-9620-66763920191D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9337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中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>
            <a:extLst>
              <a:ext uri="{FF2B5EF4-FFF2-40B4-BE49-F238E27FC236}">
                <a16:creationId xmlns:a16="http://schemas.microsoft.com/office/drawing/2014/main" id="{DBE76219-7818-4F63-B5F3-FB52A9C2CD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4814" y="3126145"/>
            <a:ext cx="10542373" cy="605711"/>
          </a:xfrm>
        </p:spPr>
        <p:txBody>
          <a:bodyPr>
            <a:normAutofit/>
          </a:bodyPr>
          <a:lstStyle>
            <a:lvl1pPr algn="ctr">
              <a:defRPr sz="3200" b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[</a:t>
            </a:r>
            <a:r>
              <a:rPr kumimoji="1" lang="ja-JP" altLang="en-US" dirty="0"/>
              <a:t>扉タイトル</a:t>
            </a:r>
            <a:r>
              <a:rPr kumimoji="1" lang="en-US" altLang="ja-JP" dirty="0"/>
              <a:t>]</a:t>
            </a:r>
            <a:endParaRPr kumimoji="1" lang="ja-JP" altLang="en-US" dirty="0"/>
          </a:p>
        </p:txBody>
      </p:sp>
      <p:sp>
        <p:nvSpPr>
          <p:cNvPr id="7" name="フッター プレースホルダー 3">
            <a:extLst>
              <a:ext uri="{FF2B5EF4-FFF2-40B4-BE49-F238E27FC236}">
                <a16:creationId xmlns:a16="http://schemas.microsoft.com/office/drawing/2014/main" id="{AC1AB6F0-BAA3-4B6C-9F5B-EA3C62D2F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1427" y="6356352"/>
            <a:ext cx="9337589" cy="365125"/>
          </a:xfrm>
        </p:spPr>
        <p:txBody>
          <a:bodyPr/>
          <a:lstStyle>
            <a:lvl1pPr>
              <a:defRPr b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endParaRPr lang="ja-JP" altLang="en-US" dirty="0"/>
          </a:p>
        </p:txBody>
      </p:sp>
      <p:sp>
        <p:nvSpPr>
          <p:cNvPr id="8" name="スライド番号プレースホルダー 4">
            <a:extLst>
              <a:ext uri="{FF2B5EF4-FFF2-40B4-BE49-F238E27FC236}">
                <a16:creationId xmlns:a16="http://schemas.microsoft.com/office/drawing/2014/main" id="{F0DC0338-AC7E-47B8-A86E-069CF108B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49016" y="6356352"/>
            <a:ext cx="1204784" cy="365125"/>
          </a:xfrm>
        </p:spPr>
        <p:txBody>
          <a:bodyPr/>
          <a:lstStyle>
            <a:lvl1pPr>
              <a:defRPr b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fld id="{8375E511-D9CC-45FB-9620-66763920191D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0715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縦長コンテンツ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9D29355-2632-4DDD-A7F8-31CE44C8B28A}"/>
              </a:ext>
            </a:extLst>
          </p:cNvPr>
          <p:cNvSpPr/>
          <p:nvPr userDrawn="1"/>
        </p:nvSpPr>
        <p:spPr>
          <a:xfrm>
            <a:off x="0" y="0"/>
            <a:ext cx="488899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C6F3136F-5227-44D0-A92D-F9A4A2D571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5009" y="2162906"/>
            <a:ext cx="3998975" cy="1855533"/>
          </a:xfrm>
        </p:spPr>
        <p:txBody>
          <a:bodyPr>
            <a:noAutofit/>
          </a:bodyPr>
          <a:lstStyle>
            <a:lvl1pPr algn="ctr">
              <a:defRPr sz="3000" b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[</a:t>
            </a:r>
            <a:r>
              <a:rPr kumimoji="1" lang="ja-JP" altLang="en-US" dirty="0"/>
              <a:t>タイトル</a:t>
            </a:r>
            <a:r>
              <a:rPr kumimoji="1" lang="en-US" altLang="ja-JP" dirty="0"/>
              <a:t>]</a:t>
            </a:r>
            <a:endParaRPr kumimoji="1" lang="ja-JP" altLang="en-US" dirty="0"/>
          </a:p>
        </p:txBody>
      </p:sp>
      <p:sp>
        <p:nvSpPr>
          <p:cNvPr id="8" name="フッター プレースホルダー 3">
            <a:extLst>
              <a:ext uri="{FF2B5EF4-FFF2-40B4-BE49-F238E27FC236}">
                <a16:creationId xmlns:a16="http://schemas.microsoft.com/office/drawing/2014/main" id="{3B21DAFD-D88F-446B-99FC-008E1B19B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1427" y="6356352"/>
            <a:ext cx="9337589" cy="365125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endParaRPr lang="ja-JP" altLang="en-US" dirty="0"/>
          </a:p>
        </p:txBody>
      </p:sp>
      <p:sp>
        <p:nvSpPr>
          <p:cNvPr id="9" name="スライド番号プレースホルダー 4">
            <a:extLst>
              <a:ext uri="{FF2B5EF4-FFF2-40B4-BE49-F238E27FC236}">
                <a16:creationId xmlns:a16="http://schemas.microsoft.com/office/drawing/2014/main" id="{577C82FA-2266-46C6-90EE-BF56EC0CF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49016" y="6356352"/>
            <a:ext cx="1204784" cy="365125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fld id="{8375E511-D9CC-45FB-9620-66763920191D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945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縦長コンテンツ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9D29355-2632-4DDD-A7F8-31CE44C8B28A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C6F3136F-5227-44D0-A92D-F9A4A2D571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8513" y="2250410"/>
            <a:ext cx="3998975" cy="1855533"/>
          </a:xfrm>
        </p:spPr>
        <p:txBody>
          <a:bodyPr>
            <a:noAutofit/>
          </a:bodyPr>
          <a:lstStyle>
            <a:lvl1pPr algn="ctr">
              <a:defRPr sz="3000" b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[</a:t>
            </a:r>
            <a:r>
              <a:rPr kumimoji="1" lang="ja-JP" altLang="en-US" dirty="0"/>
              <a:t>タイトル</a:t>
            </a:r>
            <a:r>
              <a:rPr kumimoji="1" lang="en-US" altLang="ja-JP" dirty="0"/>
              <a:t>]</a:t>
            </a:r>
            <a:endParaRPr kumimoji="1" lang="ja-JP" altLang="en-US" dirty="0"/>
          </a:p>
        </p:txBody>
      </p:sp>
      <p:sp>
        <p:nvSpPr>
          <p:cNvPr id="8" name="フッター プレースホルダー 3">
            <a:extLst>
              <a:ext uri="{FF2B5EF4-FFF2-40B4-BE49-F238E27FC236}">
                <a16:creationId xmlns:a16="http://schemas.microsoft.com/office/drawing/2014/main" id="{3B21DAFD-D88F-446B-99FC-008E1B19B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1427" y="6356352"/>
            <a:ext cx="9337589" cy="365125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endParaRPr lang="ja-JP" altLang="en-US" dirty="0"/>
          </a:p>
        </p:txBody>
      </p:sp>
      <p:sp>
        <p:nvSpPr>
          <p:cNvPr id="9" name="スライド番号プレースホルダー 4">
            <a:extLst>
              <a:ext uri="{FF2B5EF4-FFF2-40B4-BE49-F238E27FC236}">
                <a16:creationId xmlns:a16="http://schemas.microsoft.com/office/drawing/2014/main" id="{577C82FA-2266-46C6-90EE-BF56EC0CF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49016" y="6356352"/>
            <a:ext cx="1204784" cy="365125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fld id="{8375E511-D9CC-45FB-9620-66763920191D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27615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クロージング">
    <p:bg>
      <p:bgPr>
        <a:gradFill>
          <a:gsLst>
            <a:gs pos="82000">
              <a:schemeClr val="bg1"/>
            </a:gs>
            <a:gs pos="82000">
              <a:schemeClr val="accent1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>
            <a:extLst>
              <a:ext uri="{FF2B5EF4-FFF2-40B4-BE49-F238E27FC236}">
                <a16:creationId xmlns:a16="http://schemas.microsoft.com/office/drawing/2014/main" id="{C6F3136F-5227-44D0-A92D-F9A4A2D571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09344" y="2354930"/>
            <a:ext cx="8973312" cy="1302671"/>
          </a:xfrm>
        </p:spPr>
        <p:txBody>
          <a:bodyPr>
            <a:noAutofit/>
          </a:bodyPr>
          <a:lstStyle>
            <a:lvl1pPr algn="ctr">
              <a:defRPr sz="3000" b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[</a:t>
            </a:r>
            <a:r>
              <a:rPr kumimoji="1" lang="ja-JP" altLang="en-US" dirty="0"/>
              <a:t>クロージングタイトル</a:t>
            </a:r>
            <a:r>
              <a:rPr kumimoji="1" lang="en-US" altLang="ja-JP" dirty="0"/>
              <a:t>]</a:t>
            </a:r>
            <a:endParaRPr kumimoji="1" lang="ja-JP" altLang="en-US" dirty="0"/>
          </a:p>
        </p:txBody>
      </p:sp>
      <p:sp>
        <p:nvSpPr>
          <p:cNvPr id="8" name="フッター プレースホルダー 3">
            <a:extLst>
              <a:ext uri="{FF2B5EF4-FFF2-40B4-BE49-F238E27FC236}">
                <a16:creationId xmlns:a16="http://schemas.microsoft.com/office/drawing/2014/main" id="{3B21DAFD-D88F-446B-99FC-008E1B19B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1427" y="6356352"/>
            <a:ext cx="9337589" cy="365125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endParaRPr lang="ja-JP" altLang="en-US" dirty="0"/>
          </a:p>
        </p:txBody>
      </p:sp>
      <p:sp>
        <p:nvSpPr>
          <p:cNvPr id="9" name="スライド番号プレースホルダー 4">
            <a:extLst>
              <a:ext uri="{FF2B5EF4-FFF2-40B4-BE49-F238E27FC236}">
                <a16:creationId xmlns:a16="http://schemas.microsoft.com/office/drawing/2014/main" id="{577C82FA-2266-46C6-90EE-BF56EC0CF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49016" y="6356352"/>
            <a:ext cx="1204784" cy="365125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fld id="{8375E511-D9CC-45FB-9620-66763920191D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9916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</a:defRPr>
            </a:lvl1pPr>
          </a:lstStyle>
          <a:p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</a:defRPr>
            </a:lvl1pPr>
          </a:lstStyle>
          <a:p>
            <a:fld id="{8375E511-D9CC-45FB-9620-66763920191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02464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15" r:id="rId2"/>
    <p:sldLayoutId id="2147483712" r:id="rId3"/>
    <p:sldLayoutId id="2147483714" r:id="rId4"/>
    <p:sldLayoutId id="2147483747" r:id="rId5"/>
    <p:sldLayoutId id="2147483740" r:id="rId6"/>
    <p:sldLayoutId id="2147483745" r:id="rId7"/>
    <p:sldLayoutId id="2147483748" r:id="rId8"/>
    <p:sldLayoutId id="2147483746" r:id="rId9"/>
    <p:sldLayoutId id="2147483716" r:id="rId10"/>
    <p:sldLayoutId id="2147483743" r:id="rId11"/>
    <p:sldLayoutId id="2147483749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accent1"/>
          </a:solidFill>
          <a:latin typeface="+mj-lt"/>
          <a:ea typeface="+mn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j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j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j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j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j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6DF943-F277-4670-BA08-F6FA5C489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PD3</a:t>
            </a:r>
            <a:r>
              <a:rPr kumimoji="1" lang="ja-JP" altLang="en-US" dirty="0"/>
              <a:t>オントロジー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4AADA0-51CA-496F-A542-D651D6E2B2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60ADEE5-5F64-497D-9B4B-42793A4C8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5E511-D9CC-45FB-9620-66763920191D}" type="slidenum">
              <a:rPr lang="ja-JP" altLang="en-US" smtClean="0"/>
              <a:pPr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82646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曲線コネクタ 140">
            <a:extLst>
              <a:ext uri="{FF2B5EF4-FFF2-40B4-BE49-F238E27FC236}">
                <a16:creationId xmlns:a16="http://schemas.microsoft.com/office/drawing/2014/main" id="{DCD99DA5-15DC-45B4-B24C-2E3CED78C734}"/>
              </a:ext>
            </a:extLst>
          </p:cNvPr>
          <p:cNvCxnSpPr>
            <a:cxnSpLocks/>
            <a:stCxn id="8" idx="4"/>
            <a:endCxn id="33" idx="1"/>
          </p:cNvCxnSpPr>
          <p:nvPr/>
        </p:nvCxnSpPr>
        <p:spPr>
          <a:xfrm rot="16200000" flipH="1">
            <a:off x="1798234" y="5558151"/>
            <a:ext cx="831929" cy="548273"/>
          </a:xfrm>
          <a:prstGeom prst="curvedConnector2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曲線コネクタ 152">
            <a:extLst>
              <a:ext uri="{FF2B5EF4-FFF2-40B4-BE49-F238E27FC236}">
                <a16:creationId xmlns:a16="http://schemas.microsoft.com/office/drawing/2014/main" id="{D6C6A28B-766C-406F-B58C-5FD6627FA793}"/>
              </a:ext>
            </a:extLst>
          </p:cNvPr>
          <p:cNvCxnSpPr>
            <a:cxnSpLocks/>
            <a:stCxn id="8" idx="5"/>
            <a:endCxn id="6" idx="3"/>
          </p:cNvCxnSpPr>
          <p:nvPr/>
        </p:nvCxnSpPr>
        <p:spPr>
          <a:xfrm rot="16200000" flipH="1">
            <a:off x="3471302" y="4326913"/>
            <a:ext cx="12700" cy="1978633"/>
          </a:xfrm>
          <a:prstGeom prst="curvedConnector3">
            <a:avLst>
              <a:gd name="adj1" fmla="val 2588142"/>
            </a:avLst>
          </a:prstGeom>
          <a:ln w="12700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D1356FD-5766-42FF-90F1-611C5231F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375E511-D9CC-45FB-9620-66763920191D}" type="slidenum">
              <a:rPr lang="ja-JP" altLang="en-US" sz="1600" smtClean="0">
                <a:latin typeface="+mj-ea"/>
                <a:ea typeface="+mj-ea"/>
              </a:rPr>
              <a:pPr algn="ctr"/>
              <a:t>2</a:t>
            </a:fld>
            <a:endParaRPr lang="ja-JP" altLang="en-US" sz="1600">
              <a:latin typeface="+mj-ea"/>
              <a:ea typeface="+mj-ea"/>
            </a:endParaRPr>
          </a:p>
        </p:txBody>
      </p:sp>
      <p:sp>
        <p:nvSpPr>
          <p:cNvPr id="5" name="円/楕円 3">
            <a:extLst>
              <a:ext uri="{FF2B5EF4-FFF2-40B4-BE49-F238E27FC236}">
                <a16:creationId xmlns:a16="http://schemas.microsoft.com/office/drawing/2014/main" id="{44C12CE3-F58D-4229-8099-BCCA6EAF851B}"/>
              </a:ext>
            </a:extLst>
          </p:cNvPr>
          <p:cNvSpPr/>
          <p:nvPr/>
        </p:nvSpPr>
        <p:spPr>
          <a:xfrm>
            <a:off x="5108019" y="561913"/>
            <a:ext cx="1948563" cy="6834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+mj-ea"/>
                <a:ea typeface="+mj-ea"/>
              </a:rPr>
              <a:t>pd3:</a:t>
            </a:r>
            <a:r>
              <a:rPr kumimoji="1" lang="en-US" altLang="ja-JP" sz="2000" dirty="0">
                <a:latin typeface="+mj-ea"/>
                <a:ea typeface="+mj-ea"/>
              </a:rPr>
              <a:t>Object</a:t>
            </a:r>
            <a:endParaRPr kumimoji="1" lang="ja-JP" altLang="en-US" sz="2000" dirty="0">
              <a:latin typeface="+mj-ea"/>
              <a:ea typeface="+mj-ea"/>
            </a:endParaRPr>
          </a:p>
        </p:txBody>
      </p:sp>
      <p:sp>
        <p:nvSpPr>
          <p:cNvPr id="6" name="円/楕円 4">
            <a:extLst>
              <a:ext uri="{FF2B5EF4-FFF2-40B4-BE49-F238E27FC236}">
                <a16:creationId xmlns:a16="http://schemas.microsoft.com/office/drawing/2014/main" id="{250698FD-0B6E-4C11-AD42-DB0F1341ABCB}"/>
              </a:ext>
            </a:extLst>
          </p:cNvPr>
          <p:cNvSpPr/>
          <p:nvPr/>
        </p:nvSpPr>
        <p:spPr>
          <a:xfrm>
            <a:off x="4249689" y="4732839"/>
            <a:ext cx="1440323" cy="6834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+mj-ea"/>
                <a:ea typeface="+mj-ea"/>
              </a:rPr>
              <a:t>pd3:</a:t>
            </a:r>
            <a:br>
              <a:rPr lang="en-US" altLang="ja-JP" sz="2000" dirty="0">
                <a:latin typeface="+mj-ea"/>
                <a:ea typeface="+mj-ea"/>
              </a:rPr>
            </a:br>
            <a:r>
              <a:rPr lang="en-US" altLang="ja-JP" sz="2000" dirty="0">
                <a:latin typeface="+mj-ea"/>
                <a:ea typeface="+mj-ea"/>
              </a:rPr>
              <a:t>Action</a:t>
            </a:r>
            <a:endParaRPr kumimoji="1" lang="ja-JP" altLang="en-US" sz="2000" dirty="0">
              <a:latin typeface="+mj-ea"/>
              <a:ea typeface="+mj-ea"/>
            </a:endParaRPr>
          </a:p>
        </p:txBody>
      </p:sp>
      <p:sp>
        <p:nvSpPr>
          <p:cNvPr id="7" name="円/楕円 5">
            <a:extLst>
              <a:ext uri="{FF2B5EF4-FFF2-40B4-BE49-F238E27FC236}">
                <a16:creationId xmlns:a16="http://schemas.microsoft.com/office/drawing/2014/main" id="{12CFFAE3-7C63-4D5D-947B-E6F1188661D5}"/>
              </a:ext>
            </a:extLst>
          </p:cNvPr>
          <p:cNvSpPr/>
          <p:nvPr/>
        </p:nvSpPr>
        <p:spPr>
          <a:xfrm>
            <a:off x="5969410" y="4732839"/>
            <a:ext cx="1306806" cy="68348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+mj-ea"/>
                <a:ea typeface="+mj-ea"/>
              </a:rPr>
              <a:t>p</a:t>
            </a:r>
            <a:r>
              <a:rPr kumimoji="1" lang="en-US" altLang="ja-JP" sz="2000" dirty="0">
                <a:latin typeface="+mj-ea"/>
                <a:ea typeface="+mj-ea"/>
              </a:rPr>
              <a:t>d3:</a:t>
            </a:r>
            <a:br>
              <a:rPr kumimoji="1" lang="en-US" altLang="ja-JP" sz="2000" dirty="0">
                <a:latin typeface="+mj-ea"/>
                <a:ea typeface="+mj-ea"/>
              </a:rPr>
            </a:br>
            <a:r>
              <a:rPr kumimoji="1" lang="en-US" altLang="ja-JP" sz="2000" dirty="0">
                <a:latin typeface="+mj-ea"/>
                <a:ea typeface="+mj-ea"/>
              </a:rPr>
              <a:t>Flow</a:t>
            </a:r>
            <a:endParaRPr kumimoji="1" lang="ja-JP" altLang="en-US" sz="2000" dirty="0">
              <a:latin typeface="+mj-ea"/>
              <a:ea typeface="+mj-ea"/>
            </a:endParaRPr>
          </a:p>
        </p:txBody>
      </p:sp>
      <p:sp>
        <p:nvSpPr>
          <p:cNvPr id="8" name="円/楕円 6">
            <a:extLst>
              <a:ext uri="{FF2B5EF4-FFF2-40B4-BE49-F238E27FC236}">
                <a16:creationId xmlns:a16="http://schemas.microsoft.com/office/drawing/2014/main" id="{388DC5BA-B542-4D58-B592-C21EF697C242}"/>
              </a:ext>
            </a:extLst>
          </p:cNvPr>
          <p:cNvSpPr/>
          <p:nvPr/>
        </p:nvSpPr>
        <p:spPr>
          <a:xfrm>
            <a:off x="1173666" y="4732839"/>
            <a:ext cx="1532792" cy="6834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2000" dirty="0">
                <a:latin typeface="+mj-ea"/>
                <a:ea typeface="+mj-ea"/>
              </a:rPr>
              <a:t>p</a:t>
            </a:r>
            <a:r>
              <a:rPr kumimoji="1" lang="en-US" altLang="ja-JP" sz="2000" dirty="0">
                <a:latin typeface="+mj-ea"/>
                <a:ea typeface="+mj-ea"/>
              </a:rPr>
              <a:t>d3:</a:t>
            </a:r>
            <a:br>
              <a:rPr kumimoji="1" lang="en-US" altLang="ja-JP" sz="2000" dirty="0">
                <a:latin typeface="+mj-ea"/>
                <a:ea typeface="+mj-ea"/>
              </a:rPr>
            </a:br>
            <a:r>
              <a:rPr kumimoji="1" lang="en-US" altLang="ja-JP" sz="2000" dirty="0">
                <a:latin typeface="+mj-ea"/>
                <a:ea typeface="+mj-ea"/>
              </a:rPr>
              <a:t>Container</a:t>
            </a:r>
            <a:endParaRPr kumimoji="1" lang="ja-JP" altLang="en-US" sz="2000" dirty="0">
              <a:latin typeface="+mj-ea"/>
              <a:ea typeface="+mj-ea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30E57DAA-1EFC-4444-B951-0258CA4B904F}"/>
              </a:ext>
            </a:extLst>
          </p:cNvPr>
          <p:cNvCxnSpPr>
            <a:cxnSpLocks/>
            <a:stCxn id="7" idx="0"/>
            <a:endCxn id="47" idx="4"/>
          </p:cNvCxnSpPr>
          <p:nvPr/>
        </p:nvCxnSpPr>
        <p:spPr>
          <a:xfrm flipV="1">
            <a:off x="6622813" y="3276891"/>
            <a:ext cx="578816" cy="14559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643836D-2DC2-40A6-89AE-9C23CA04230E}"/>
              </a:ext>
            </a:extLst>
          </p:cNvPr>
          <p:cNvCxnSpPr>
            <a:cxnSpLocks/>
            <a:stCxn id="6" idx="0"/>
            <a:endCxn id="45" idx="4"/>
          </p:cNvCxnSpPr>
          <p:nvPr/>
        </p:nvCxnSpPr>
        <p:spPr>
          <a:xfrm flipH="1" flipV="1">
            <a:off x="4587859" y="3276891"/>
            <a:ext cx="381992" cy="14559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A95FC6BB-5144-40E4-834E-1507B06D1379}"/>
              </a:ext>
            </a:extLst>
          </p:cNvPr>
          <p:cNvCxnSpPr>
            <a:cxnSpLocks/>
            <a:stCxn id="8" idx="0"/>
            <a:endCxn id="45" idx="4"/>
          </p:cNvCxnSpPr>
          <p:nvPr/>
        </p:nvCxnSpPr>
        <p:spPr>
          <a:xfrm flipV="1">
            <a:off x="1940062" y="3276891"/>
            <a:ext cx="2647797" cy="14559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3889C1B-CB7D-4090-BEAB-1784D9508247}"/>
              </a:ext>
            </a:extLst>
          </p:cNvPr>
          <p:cNvCxnSpPr>
            <a:cxnSpLocks/>
            <a:stCxn id="5" idx="2"/>
            <a:endCxn id="12" idx="3"/>
          </p:cNvCxnSpPr>
          <p:nvPr/>
        </p:nvCxnSpPr>
        <p:spPr>
          <a:xfrm flipH="1" flipV="1">
            <a:off x="2108581" y="785412"/>
            <a:ext cx="2999438" cy="1182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BBF17D73-AF5A-4820-B868-5B07A80FA1BD}"/>
              </a:ext>
            </a:extLst>
          </p:cNvPr>
          <p:cNvCxnSpPr>
            <a:cxnSpLocks/>
            <a:stCxn id="5" idx="2"/>
            <a:endCxn id="14" idx="3"/>
          </p:cNvCxnSpPr>
          <p:nvPr/>
        </p:nvCxnSpPr>
        <p:spPr>
          <a:xfrm flipH="1">
            <a:off x="2108581" y="903656"/>
            <a:ext cx="2999438" cy="35405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5E4676D7-0C93-4A4B-9804-25DB5685F75F}"/>
              </a:ext>
            </a:extLst>
          </p:cNvPr>
          <p:cNvCxnSpPr>
            <a:cxnSpLocks/>
            <a:stCxn id="5" idx="2"/>
            <a:endCxn id="16" idx="3"/>
          </p:cNvCxnSpPr>
          <p:nvPr/>
        </p:nvCxnSpPr>
        <p:spPr>
          <a:xfrm flipH="1">
            <a:off x="2108581" y="903656"/>
            <a:ext cx="2999438" cy="8250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926A2506-58FD-41AB-BE90-6F4D2E6E181C}"/>
              </a:ext>
            </a:extLst>
          </p:cNvPr>
          <p:cNvCxnSpPr>
            <a:cxnSpLocks/>
            <a:stCxn id="5" idx="2"/>
            <a:endCxn id="44" idx="3"/>
          </p:cNvCxnSpPr>
          <p:nvPr/>
        </p:nvCxnSpPr>
        <p:spPr>
          <a:xfrm flipH="1" flipV="1">
            <a:off x="2081320" y="331877"/>
            <a:ext cx="3026699" cy="57177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曲線コネクタ 84">
            <a:extLst>
              <a:ext uri="{FF2B5EF4-FFF2-40B4-BE49-F238E27FC236}">
                <a16:creationId xmlns:a16="http://schemas.microsoft.com/office/drawing/2014/main" id="{4A383D77-2F97-4D21-AA16-74EAE0F41294}"/>
              </a:ext>
            </a:extLst>
          </p:cNvPr>
          <p:cNvCxnSpPr>
            <a:cxnSpLocks/>
            <a:stCxn id="8" idx="7"/>
            <a:endCxn id="6" idx="1"/>
          </p:cNvCxnSpPr>
          <p:nvPr/>
        </p:nvCxnSpPr>
        <p:spPr>
          <a:xfrm rot="5400000" flipH="1" flipV="1">
            <a:off x="3471302" y="3843617"/>
            <a:ext cx="12700" cy="1978633"/>
          </a:xfrm>
          <a:prstGeom prst="curvedConnector3">
            <a:avLst>
              <a:gd name="adj1" fmla="val 2588142"/>
            </a:avLst>
          </a:prstGeom>
          <a:ln w="12700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曲線コネクタ 93">
            <a:extLst>
              <a:ext uri="{FF2B5EF4-FFF2-40B4-BE49-F238E27FC236}">
                <a16:creationId xmlns:a16="http://schemas.microsoft.com/office/drawing/2014/main" id="{9BF95399-3BCC-4CC3-A699-22F680E67C0A}"/>
              </a:ext>
            </a:extLst>
          </p:cNvPr>
          <p:cNvCxnSpPr>
            <a:cxnSpLocks/>
            <a:stCxn id="8" idx="7"/>
            <a:endCxn id="6" idx="1"/>
          </p:cNvCxnSpPr>
          <p:nvPr/>
        </p:nvCxnSpPr>
        <p:spPr>
          <a:xfrm rot="5400000" flipH="1" flipV="1">
            <a:off x="3471302" y="3843617"/>
            <a:ext cx="12700" cy="1978633"/>
          </a:xfrm>
          <a:prstGeom prst="curvedConnector3">
            <a:avLst>
              <a:gd name="adj1" fmla="val 751370"/>
            </a:avLst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E5EA1CE8-084B-42CA-BE93-3B5692892CC4}"/>
              </a:ext>
            </a:extLst>
          </p:cNvPr>
          <p:cNvSpPr/>
          <p:nvPr/>
        </p:nvSpPr>
        <p:spPr>
          <a:xfrm>
            <a:off x="5479410" y="6122253"/>
            <a:ext cx="899172" cy="25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i="1" dirty="0">
                <a:solidFill>
                  <a:schemeClr val="tx1"/>
                </a:solidFill>
                <a:latin typeface="+mj-ea"/>
                <a:ea typeface="+mj-ea"/>
              </a:rPr>
              <a:t>Literal</a:t>
            </a:r>
            <a:endParaRPr kumimoji="1" lang="ja-JP" altLang="en-US" sz="1600" i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32" name="曲線コネクタ 134">
            <a:extLst>
              <a:ext uri="{FF2B5EF4-FFF2-40B4-BE49-F238E27FC236}">
                <a16:creationId xmlns:a16="http://schemas.microsoft.com/office/drawing/2014/main" id="{05DE1CEB-C442-4F99-BF50-05D584D74A62}"/>
              </a:ext>
            </a:extLst>
          </p:cNvPr>
          <p:cNvCxnSpPr>
            <a:cxnSpLocks/>
            <a:stCxn id="6" idx="4"/>
            <a:endCxn id="30" idx="1"/>
          </p:cNvCxnSpPr>
          <p:nvPr/>
        </p:nvCxnSpPr>
        <p:spPr>
          <a:xfrm rot="16200000" flipH="1">
            <a:off x="4808666" y="5577508"/>
            <a:ext cx="831929" cy="509559"/>
          </a:xfrm>
          <a:prstGeom prst="curvedConnector2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032E9BD8-0342-4D1A-A877-53857BFD285F}"/>
              </a:ext>
            </a:extLst>
          </p:cNvPr>
          <p:cNvSpPr/>
          <p:nvPr/>
        </p:nvSpPr>
        <p:spPr>
          <a:xfrm>
            <a:off x="2488335" y="6122253"/>
            <a:ext cx="899172" cy="25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i="1" dirty="0">
                <a:solidFill>
                  <a:schemeClr val="tx1"/>
                </a:solidFill>
                <a:latin typeface="+mj-ea"/>
                <a:ea typeface="+mj-ea"/>
              </a:rPr>
              <a:t>Literal</a:t>
            </a:r>
            <a:endParaRPr kumimoji="1" lang="ja-JP" altLang="en-US" sz="1600" i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291" name="グループ化 290">
            <a:extLst>
              <a:ext uri="{FF2B5EF4-FFF2-40B4-BE49-F238E27FC236}">
                <a16:creationId xmlns:a16="http://schemas.microsoft.com/office/drawing/2014/main" id="{9324EF37-9476-4E88-8FE3-E654376162B9}"/>
              </a:ext>
            </a:extLst>
          </p:cNvPr>
          <p:cNvGrpSpPr/>
          <p:nvPr/>
        </p:nvGrpSpPr>
        <p:grpSpPr>
          <a:xfrm>
            <a:off x="2356700" y="3725738"/>
            <a:ext cx="3392409" cy="338554"/>
            <a:chOff x="2304030" y="3698321"/>
            <a:chExt cx="3392409" cy="338554"/>
          </a:xfrm>
        </p:grpSpPr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0525D391-09DE-478E-A824-9401242FE42D}"/>
                </a:ext>
              </a:extLst>
            </p:cNvPr>
            <p:cNvSpPr txBox="1"/>
            <p:nvPr/>
          </p:nvSpPr>
          <p:spPr>
            <a:xfrm>
              <a:off x="2304030" y="3698321"/>
              <a:ext cx="15327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600" dirty="0" err="1">
                  <a:latin typeface="+mj-ea"/>
                  <a:ea typeface="+mj-ea"/>
                </a:rPr>
                <a:t>rdfs:subClassOf</a:t>
              </a:r>
              <a:endParaRPr kumimoji="1" lang="ja-JP" altLang="en-US" sz="1600" dirty="0">
                <a:latin typeface="+mj-ea"/>
                <a:ea typeface="+mj-ea"/>
              </a:endParaRPr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8B25897B-1364-4199-8CBC-4754325C993C}"/>
                </a:ext>
              </a:extLst>
            </p:cNvPr>
            <p:cNvSpPr txBox="1"/>
            <p:nvPr/>
          </p:nvSpPr>
          <p:spPr>
            <a:xfrm>
              <a:off x="4163647" y="3698321"/>
              <a:ext cx="1532792" cy="338554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600" dirty="0" err="1">
                  <a:latin typeface="+mj-ea"/>
                  <a:ea typeface="+mj-ea"/>
                </a:rPr>
                <a:t>rdfs:subClassOf</a:t>
              </a:r>
              <a:endParaRPr kumimoji="1" lang="ja-JP" altLang="en-US" sz="1600" dirty="0">
                <a:latin typeface="+mj-ea"/>
                <a:ea typeface="+mj-ea"/>
              </a:endParaRPr>
            </a:p>
          </p:txBody>
        </p:sp>
      </p:grpSp>
      <p:cxnSp>
        <p:nvCxnSpPr>
          <p:cNvPr id="39" name="曲線コネクタ 146">
            <a:extLst>
              <a:ext uri="{FF2B5EF4-FFF2-40B4-BE49-F238E27FC236}">
                <a16:creationId xmlns:a16="http://schemas.microsoft.com/office/drawing/2014/main" id="{40661F2E-22A3-4434-A6EE-820F15C5044A}"/>
              </a:ext>
            </a:extLst>
          </p:cNvPr>
          <p:cNvCxnSpPr>
            <a:cxnSpLocks/>
            <a:stCxn id="8" idx="5"/>
            <a:endCxn id="6" idx="3"/>
          </p:cNvCxnSpPr>
          <p:nvPr/>
        </p:nvCxnSpPr>
        <p:spPr>
          <a:xfrm rot="16200000" flipH="1">
            <a:off x="3471302" y="4326913"/>
            <a:ext cx="12700" cy="1978633"/>
          </a:xfrm>
          <a:prstGeom prst="curvedConnector3">
            <a:avLst>
              <a:gd name="adj1" fmla="val 898346"/>
            </a:avLst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4" name="グループ化 313">
            <a:extLst>
              <a:ext uri="{FF2B5EF4-FFF2-40B4-BE49-F238E27FC236}">
                <a16:creationId xmlns:a16="http://schemas.microsoft.com/office/drawing/2014/main" id="{03522FCA-F626-40D5-96CD-0F0E136C87C3}"/>
              </a:ext>
            </a:extLst>
          </p:cNvPr>
          <p:cNvGrpSpPr/>
          <p:nvPr/>
        </p:nvGrpSpPr>
        <p:grpSpPr>
          <a:xfrm>
            <a:off x="2726818" y="4310748"/>
            <a:ext cx="1534339" cy="1462727"/>
            <a:chOff x="2811457" y="4221746"/>
            <a:chExt cx="1534339" cy="1462727"/>
          </a:xfrm>
        </p:grpSpPr>
        <p:grpSp>
          <p:nvGrpSpPr>
            <p:cNvPr id="312" name="グループ化 311">
              <a:extLst>
                <a:ext uri="{FF2B5EF4-FFF2-40B4-BE49-F238E27FC236}">
                  <a16:creationId xmlns:a16="http://schemas.microsoft.com/office/drawing/2014/main" id="{1EEEA70C-D376-4F8D-80CE-CE04BD1BA9C9}"/>
                </a:ext>
              </a:extLst>
            </p:cNvPr>
            <p:cNvGrpSpPr/>
            <p:nvPr/>
          </p:nvGrpSpPr>
          <p:grpSpPr>
            <a:xfrm>
              <a:off x="2906807" y="4221746"/>
              <a:ext cx="1343638" cy="545277"/>
              <a:chOff x="2867928" y="4221746"/>
              <a:chExt cx="1343638" cy="545277"/>
            </a:xfrm>
          </p:grpSpPr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FEDEE21F-7B20-472B-89EB-C48B4BE041C0}"/>
                  </a:ext>
                </a:extLst>
              </p:cNvPr>
              <p:cNvSpPr txBox="1"/>
              <p:nvPr/>
            </p:nvSpPr>
            <p:spPr>
              <a:xfrm>
                <a:off x="2924034" y="4221746"/>
                <a:ext cx="1231427" cy="30777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400" dirty="0">
                    <a:latin typeface="+mj-ea"/>
                    <a:ea typeface="+mj-ea"/>
                  </a:rPr>
                  <a:t>p</a:t>
                </a:r>
                <a:r>
                  <a:rPr kumimoji="1" lang="en-US" altLang="ja-JP" sz="1400" dirty="0">
                    <a:latin typeface="+mj-ea"/>
                    <a:ea typeface="+mj-ea"/>
                  </a:rPr>
                  <a:t>d3:expansion</a:t>
                </a:r>
                <a:endParaRPr kumimoji="1" lang="ja-JP" altLang="en-US" sz="1400" dirty="0">
                  <a:latin typeface="+mj-ea"/>
                  <a:ea typeface="+mj-ea"/>
                </a:endParaRPr>
              </a:p>
            </p:txBody>
          </p:sp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D885D624-12E1-45B2-A872-EAAAADAC0045}"/>
                  </a:ext>
                </a:extLst>
              </p:cNvPr>
              <p:cNvSpPr txBox="1"/>
              <p:nvPr/>
            </p:nvSpPr>
            <p:spPr>
              <a:xfrm>
                <a:off x="2867928" y="4459246"/>
                <a:ext cx="1343638" cy="30777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400" dirty="0">
                    <a:latin typeface="+mj-ea"/>
                    <a:ea typeface="+mj-ea"/>
                  </a:rPr>
                  <a:t>p</a:t>
                </a:r>
                <a:r>
                  <a:rPr kumimoji="1" lang="en-US" altLang="ja-JP" sz="1400" dirty="0">
                    <a:latin typeface="+mj-ea"/>
                    <a:ea typeface="+mj-ea"/>
                  </a:rPr>
                  <a:t>d3:contraction</a:t>
                </a:r>
                <a:endParaRPr kumimoji="1" lang="ja-JP" altLang="en-US" sz="1400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313" name="グループ化 312">
              <a:extLst>
                <a:ext uri="{FF2B5EF4-FFF2-40B4-BE49-F238E27FC236}">
                  <a16:creationId xmlns:a16="http://schemas.microsoft.com/office/drawing/2014/main" id="{FAC72FBC-89E0-489C-8B9A-07498F32C760}"/>
                </a:ext>
              </a:extLst>
            </p:cNvPr>
            <p:cNvGrpSpPr/>
            <p:nvPr/>
          </p:nvGrpSpPr>
          <p:grpSpPr>
            <a:xfrm>
              <a:off x="2811457" y="5125741"/>
              <a:ext cx="1534339" cy="558732"/>
              <a:chOff x="2811457" y="5125741"/>
              <a:chExt cx="1534339" cy="558732"/>
            </a:xfrm>
          </p:grpSpPr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562C3953-B01E-4161-A1AF-16E9C5BA6383}"/>
                  </a:ext>
                </a:extLst>
              </p:cNvPr>
              <p:cNvSpPr txBox="1"/>
              <p:nvPr/>
            </p:nvSpPr>
            <p:spPr>
              <a:xfrm>
                <a:off x="2852639" y="5376696"/>
                <a:ext cx="1451974" cy="30777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400" dirty="0">
                    <a:latin typeface="+mj-ea"/>
                    <a:ea typeface="+mj-ea"/>
                  </a:rPr>
                  <a:t>p</a:t>
                </a:r>
                <a:r>
                  <a:rPr kumimoji="1" lang="en-US" altLang="ja-JP" sz="1400" dirty="0">
                    <a:latin typeface="+mj-ea"/>
                    <a:ea typeface="+mj-ea"/>
                  </a:rPr>
                  <a:t>d3:attribution</a:t>
                </a:r>
                <a:endParaRPr kumimoji="1" lang="ja-JP" altLang="en-US" sz="1400" dirty="0">
                  <a:latin typeface="+mj-ea"/>
                  <a:ea typeface="+mj-ea"/>
                </a:endParaRPr>
              </a:p>
            </p:txBody>
          </p:sp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A883D29C-5E52-4807-ACB3-F26F1E42E993}"/>
                  </a:ext>
                </a:extLst>
              </p:cNvPr>
              <p:cNvSpPr txBox="1"/>
              <p:nvPr/>
            </p:nvSpPr>
            <p:spPr>
              <a:xfrm>
                <a:off x="2811457" y="5125741"/>
                <a:ext cx="1534339" cy="30777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400" dirty="0">
                    <a:latin typeface="+mj-ea"/>
                    <a:ea typeface="+mj-ea"/>
                  </a:rPr>
                  <a:t>p</a:t>
                </a:r>
                <a:r>
                  <a:rPr kumimoji="1" lang="en-US" altLang="ja-JP" sz="1400" dirty="0">
                    <a:latin typeface="+mj-ea"/>
                    <a:ea typeface="+mj-ea"/>
                  </a:rPr>
                  <a:t>d3:member</a:t>
                </a:r>
                <a:endParaRPr kumimoji="1" lang="ja-JP" altLang="en-US" sz="1400" dirty="0"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198" name="グループ化 197">
            <a:extLst>
              <a:ext uri="{FF2B5EF4-FFF2-40B4-BE49-F238E27FC236}">
                <a16:creationId xmlns:a16="http://schemas.microsoft.com/office/drawing/2014/main" id="{CE2E7ED0-EE0E-4043-8BCC-CF4E189FCBD3}"/>
              </a:ext>
            </a:extLst>
          </p:cNvPr>
          <p:cNvGrpSpPr/>
          <p:nvPr/>
        </p:nvGrpSpPr>
        <p:grpSpPr>
          <a:xfrm>
            <a:off x="1210249" y="205877"/>
            <a:ext cx="2731522" cy="1648852"/>
            <a:chOff x="1210249" y="205877"/>
            <a:chExt cx="2731522" cy="1648852"/>
          </a:xfrm>
        </p:grpSpPr>
        <p:grpSp>
          <p:nvGrpSpPr>
            <p:cNvPr id="194" name="グループ化 193">
              <a:extLst>
                <a:ext uri="{FF2B5EF4-FFF2-40B4-BE49-F238E27FC236}">
                  <a16:creationId xmlns:a16="http://schemas.microsoft.com/office/drawing/2014/main" id="{7E31C4AB-5AD3-4924-B0DD-ABACEB3F0C9D}"/>
                </a:ext>
              </a:extLst>
            </p:cNvPr>
            <p:cNvGrpSpPr/>
            <p:nvPr/>
          </p:nvGrpSpPr>
          <p:grpSpPr>
            <a:xfrm>
              <a:off x="2744007" y="335506"/>
              <a:ext cx="1197764" cy="1255813"/>
              <a:chOff x="2502804" y="354439"/>
              <a:chExt cx="1197764" cy="1255813"/>
            </a:xfrm>
          </p:grpSpPr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B1C6960D-3ED9-465D-A2D5-38E92FD83AF3}"/>
                  </a:ext>
                </a:extLst>
              </p:cNvPr>
              <p:cNvSpPr txBox="1"/>
              <p:nvPr/>
            </p:nvSpPr>
            <p:spPr>
              <a:xfrm>
                <a:off x="2502804" y="670451"/>
                <a:ext cx="1197764" cy="30777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400" dirty="0" err="1">
                    <a:latin typeface="+mj-ea"/>
                    <a:ea typeface="+mj-ea"/>
                  </a:rPr>
                  <a:t>r</a:t>
                </a:r>
                <a:r>
                  <a:rPr kumimoji="1" lang="en-US" altLang="ja-JP" sz="1400" dirty="0" err="1">
                    <a:latin typeface="+mj-ea"/>
                    <a:ea typeface="+mj-ea"/>
                  </a:rPr>
                  <a:t>dfs:comment</a:t>
                </a:r>
                <a:endParaRPr kumimoji="1" lang="ja-JP" altLang="en-US" sz="1400" dirty="0">
                  <a:latin typeface="+mj-ea"/>
                  <a:ea typeface="+mj-ea"/>
                </a:endParaRPr>
              </a:p>
            </p:txBody>
          </p: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16DCBBA5-9DFE-4F2B-9EDF-1016CB41F653}"/>
                  </a:ext>
                </a:extLst>
              </p:cNvPr>
              <p:cNvSpPr txBox="1"/>
              <p:nvPr/>
            </p:nvSpPr>
            <p:spPr>
              <a:xfrm>
                <a:off x="2675929" y="986463"/>
                <a:ext cx="851515" cy="30777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+mj-ea"/>
                    <a:ea typeface="+mj-ea"/>
                  </a:rPr>
                  <a:t>pd3:layer</a:t>
                </a:r>
                <a:endParaRPr kumimoji="1" lang="ja-JP" altLang="en-US" sz="1400" dirty="0">
                  <a:latin typeface="+mj-ea"/>
                  <a:ea typeface="+mj-ea"/>
                </a:endParaRP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6DF82891-D187-42F2-880B-413BF22E2CD3}"/>
                  </a:ext>
                </a:extLst>
              </p:cNvPr>
              <p:cNvSpPr txBox="1"/>
              <p:nvPr/>
            </p:nvSpPr>
            <p:spPr>
              <a:xfrm>
                <a:off x="2662303" y="1302475"/>
                <a:ext cx="878767" cy="30777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400" dirty="0">
                    <a:latin typeface="+mj-ea"/>
                    <a:ea typeface="+mj-ea"/>
                  </a:rPr>
                  <a:t>p</a:t>
                </a:r>
                <a:r>
                  <a:rPr kumimoji="1" lang="en-US" altLang="ja-JP" sz="1400" dirty="0">
                    <a:latin typeface="+mj-ea"/>
                    <a:ea typeface="+mj-ea"/>
                  </a:rPr>
                  <a:t>d3:value</a:t>
                </a:r>
                <a:endParaRPr kumimoji="1" lang="ja-JP" altLang="en-US" sz="1400" dirty="0">
                  <a:latin typeface="+mj-ea"/>
                  <a:ea typeface="+mj-ea"/>
                </a:endParaRPr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D7D58203-1513-48FF-9F04-73FB3AC19D83}"/>
                  </a:ext>
                </a:extLst>
              </p:cNvPr>
              <p:cNvSpPr txBox="1"/>
              <p:nvPr/>
            </p:nvSpPr>
            <p:spPr>
              <a:xfrm>
                <a:off x="2792146" y="354439"/>
                <a:ext cx="619080" cy="30777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1400" dirty="0">
                    <a:latin typeface="+mj-ea"/>
                    <a:ea typeface="+mj-ea"/>
                  </a:rPr>
                  <a:t>p</a:t>
                </a:r>
                <a:r>
                  <a:rPr kumimoji="1" lang="en-US" altLang="ja-JP" sz="1400" dirty="0">
                    <a:latin typeface="+mj-ea"/>
                    <a:ea typeface="+mj-ea"/>
                  </a:rPr>
                  <a:t>d3:id</a:t>
                </a:r>
                <a:endParaRPr kumimoji="1" lang="ja-JP" altLang="en-US" sz="1400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195" name="グループ化 194">
              <a:extLst>
                <a:ext uri="{FF2B5EF4-FFF2-40B4-BE49-F238E27FC236}">
                  <a16:creationId xmlns:a16="http://schemas.microsoft.com/office/drawing/2014/main" id="{7FC755C3-D6AC-44C0-BBF0-EBF00A5D7E8D}"/>
                </a:ext>
              </a:extLst>
            </p:cNvPr>
            <p:cNvGrpSpPr/>
            <p:nvPr/>
          </p:nvGrpSpPr>
          <p:grpSpPr>
            <a:xfrm>
              <a:off x="1210249" y="205877"/>
              <a:ext cx="898332" cy="1648852"/>
              <a:chOff x="1207864" y="253901"/>
              <a:chExt cx="898332" cy="1648852"/>
            </a:xfrm>
          </p:grpSpPr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B3AC17AC-8D77-4A21-B5CF-2450BB882834}"/>
                  </a:ext>
                </a:extLst>
              </p:cNvPr>
              <p:cNvSpPr/>
              <p:nvPr/>
            </p:nvSpPr>
            <p:spPr>
              <a:xfrm>
                <a:off x="1207864" y="707436"/>
                <a:ext cx="898332" cy="252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i="1" dirty="0">
                    <a:solidFill>
                      <a:schemeClr val="tx1"/>
                    </a:solidFill>
                    <a:latin typeface="+mj-ea"/>
                    <a:ea typeface="+mj-ea"/>
                  </a:rPr>
                  <a:t>Literal</a:t>
                </a:r>
                <a:endParaRPr kumimoji="1" lang="ja-JP" altLang="en-US" sz="1600" i="1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78AF7687-2CC4-4C49-A8C8-86E076AFB3BB}"/>
                  </a:ext>
                </a:extLst>
              </p:cNvPr>
              <p:cNvSpPr/>
              <p:nvPr/>
            </p:nvSpPr>
            <p:spPr>
              <a:xfrm>
                <a:off x="1207864" y="1179735"/>
                <a:ext cx="898332" cy="252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i="1" dirty="0">
                    <a:solidFill>
                      <a:schemeClr val="tx1"/>
                    </a:solidFill>
                    <a:latin typeface="+mj-ea"/>
                    <a:ea typeface="+mj-ea"/>
                  </a:rPr>
                  <a:t>Literal</a:t>
                </a:r>
                <a:endParaRPr kumimoji="1" lang="ja-JP" altLang="en-US" sz="1600" i="1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EE31D213-C190-4FCB-A3F3-E83F8A6513C7}"/>
                  </a:ext>
                </a:extLst>
              </p:cNvPr>
              <p:cNvSpPr/>
              <p:nvPr/>
            </p:nvSpPr>
            <p:spPr>
              <a:xfrm>
                <a:off x="1207864" y="1650753"/>
                <a:ext cx="898332" cy="252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i="1" dirty="0">
                    <a:solidFill>
                      <a:schemeClr val="tx1"/>
                    </a:solidFill>
                    <a:latin typeface="+mj-ea"/>
                    <a:ea typeface="+mj-ea"/>
                  </a:rPr>
                  <a:t>Literal</a:t>
                </a:r>
                <a:endParaRPr kumimoji="1" lang="ja-JP" altLang="en-US" sz="1600" i="1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797BA76C-EF0B-443A-85E9-1B5E73D0E7B7}"/>
                  </a:ext>
                </a:extLst>
              </p:cNvPr>
              <p:cNvSpPr/>
              <p:nvPr/>
            </p:nvSpPr>
            <p:spPr>
              <a:xfrm>
                <a:off x="1235126" y="253901"/>
                <a:ext cx="843809" cy="252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600" i="1" dirty="0">
                    <a:solidFill>
                      <a:schemeClr val="tx1"/>
                    </a:solidFill>
                    <a:latin typeface="+mj-ea"/>
                    <a:ea typeface="+mj-ea"/>
                  </a:rPr>
                  <a:t>Literal</a:t>
                </a:r>
                <a:endParaRPr kumimoji="1" lang="ja-JP" altLang="en-US" sz="1600" i="1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p:grpSp>
      </p:grpSp>
      <p:sp>
        <p:nvSpPr>
          <p:cNvPr id="45" name="円/楕円 60">
            <a:extLst>
              <a:ext uri="{FF2B5EF4-FFF2-40B4-BE49-F238E27FC236}">
                <a16:creationId xmlns:a16="http://schemas.microsoft.com/office/drawing/2014/main" id="{A0BEBB17-A087-4E9F-B882-80E502AD3937}"/>
              </a:ext>
            </a:extLst>
          </p:cNvPr>
          <p:cNvSpPr/>
          <p:nvPr/>
        </p:nvSpPr>
        <p:spPr>
          <a:xfrm>
            <a:off x="3834646" y="2593406"/>
            <a:ext cx="1506425" cy="6834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2000" dirty="0">
                <a:latin typeface="+mj-ea"/>
                <a:ea typeface="+mj-ea"/>
              </a:rPr>
              <a:t>pd3:Node</a:t>
            </a:r>
            <a:endParaRPr kumimoji="1" lang="ja-JP" altLang="en-US" sz="2000">
              <a:latin typeface="+mj-ea"/>
              <a:ea typeface="+mj-ea"/>
            </a:endParaRP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514A8B75-23C2-4E52-A41F-6D4F34CD37CD}"/>
              </a:ext>
            </a:extLst>
          </p:cNvPr>
          <p:cNvCxnSpPr>
            <a:cxnSpLocks/>
            <a:stCxn id="45" idx="0"/>
            <a:endCxn id="5" idx="4"/>
          </p:cNvCxnSpPr>
          <p:nvPr/>
        </p:nvCxnSpPr>
        <p:spPr>
          <a:xfrm flipV="1">
            <a:off x="4587859" y="1245398"/>
            <a:ext cx="1494442" cy="13480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円/楕円 68">
            <a:extLst>
              <a:ext uri="{FF2B5EF4-FFF2-40B4-BE49-F238E27FC236}">
                <a16:creationId xmlns:a16="http://schemas.microsoft.com/office/drawing/2014/main" id="{06A039DD-74C1-4F85-9949-3861DD8ADC50}"/>
              </a:ext>
            </a:extLst>
          </p:cNvPr>
          <p:cNvSpPr/>
          <p:nvPr/>
        </p:nvSpPr>
        <p:spPr>
          <a:xfrm>
            <a:off x="6448416" y="2593406"/>
            <a:ext cx="1506425" cy="6834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2000" dirty="0">
                <a:latin typeface="+mj-ea"/>
                <a:ea typeface="+mj-ea"/>
              </a:rPr>
              <a:t>pd3:Arc</a:t>
            </a:r>
            <a:endParaRPr kumimoji="1" lang="ja-JP" altLang="en-US" sz="2000" dirty="0">
              <a:latin typeface="+mj-ea"/>
              <a:ea typeface="+mj-ea"/>
            </a:endParaRP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A33FA5E8-2FDB-4D7F-981D-B353366D4ACE}"/>
              </a:ext>
            </a:extLst>
          </p:cNvPr>
          <p:cNvCxnSpPr>
            <a:cxnSpLocks/>
            <a:stCxn id="47" idx="0"/>
            <a:endCxn id="5" idx="4"/>
          </p:cNvCxnSpPr>
          <p:nvPr/>
        </p:nvCxnSpPr>
        <p:spPr>
          <a:xfrm flipH="1" flipV="1">
            <a:off x="6082301" y="1245398"/>
            <a:ext cx="1119328" cy="13480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473048E-6799-496C-B26E-63C69898853D}"/>
              </a:ext>
            </a:extLst>
          </p:cNvPr>
          <p:cNvCxnSpPr>
            <a:cxnSpLocks/>
            <a:stCxn id="47" idx="6"/>
            <a:endCxn id="49" idx="1"/>
          </p:cNvCxnSpPr>
          <p:nvPr/>
        </p:nvCxnSpPr>
        <p:spPr>
          <a:xfrm flipV="1">
            <a:off x="7954841" y="847281"/>
            <a:ext cx="2522966" cy="208786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D0648A20-3C90-48FA-AA06-B2735DAB9AD8}"/>
              </a:ext>
            </a:extLst>
          </p:cNvPr>
          <p:cNvCxnSpPr>
            <a:cxnSpLocks/>
            <a:stCxn id="47" idx="6"/>
            <a:endCxn id="51" idx="1"/>
          </p:cNvCxnSpPr>
          <p:nvPr/>
        </p:nvCxnSpPr>
        <p:spPr>
          <a:xfrm flipV="1">
            <a:off x="7954841" y="1809159"/>
            <a:ext cx="2522966" cy="11259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66AB80AC-A1FE-400F-B245-6FEB25DE687C}"/>
              </a:ext>
            </a:extLst>
          </p:cNvPr>
          <p:cNvCxnSpPr>
            <a:cxnSpLocks/>
            <a:stCxn id="47" idx="6"/>
            <a:endCxn id="53" idx="1"/>
          </p:cNvCxnSpPr>
          <p:nvPr/>
        </p:nvCxnSpPr>
        <p:spPr>
          <a:xfrm flipV="1">
            <a:off x="7954841" y="2290098"/>
            <a:ext cx="2522966" cy="6450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FAC7B61E-0FF0-4CD7-A856-67AFF7FB5164}"/>
              </a:ext>
            </a:extLst>
          </p:cNvPr>
          <p:cNvCxnSpPr>
            <a:cxnSpLocks/>
            <a:stCxn id="47" idx="6"/>
            <a:endCxn id="56" idx="1"/>
          </p:cNvCxnSpPr>
          <p:nvPr/>
        </p:nvCxnSpPr>
        <p:spPr>
          <a:xfrm flipV="1">
            <a:off x="7954841" y="1328220"/>
            <a:ext cx="2522966" cy="16069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6" name="グループ化 235">
            <a:extLst>
              <a:ext uri="{FF2B5EF4-FFF2-40B4-BE49-F238E27FC236}">
                <a16:creationId xmlns:a16="http://schemas.microsoft.com/office/drawing/2014/main" id="{BC4A223D-77C2-474C-972B-DA3FE8D97185}"/>
              </a:ext>
            </a:extLst>
          </p:cNvPr>
          <p:cNvGrpSpPr/>
          <p:nvPr/>
        </p:nvGrpSpPr>
        <p:grpSpPr>
          <a:xfrm>
            <a:off x="729466" y="2114875"/>
            <a:ext cx="808551" cy="1678844"/>
            <a:chOff x="1055619" y="2091673"/>
            <a:chExt cx="808551" cy="1678844"/>
          </a:xfrm>
        </p:grpSpPr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75EDCFA6-1DF7-4468-81B6-DB470B054434}"/>
                </a:ext>
              </a:extLst>
            </p:cNvPr>
            <p:cNvSpPr/>
            <p:nvPr/>
          </p:nvSpPr>
          <p:spPr>
            <a:xfrm>
              <a:off x="1055619" y="2091673"/>
              <a:ext cx="808551" cy="252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i="1" dirty="0">
                  <a:solidFill>
                    <a:schemeClr val="tx1"/>
                  </a:solidFill>
                  <a:latin typeface="+mj-ea"/>
                  <a:ea typeface="+mj-ea"/>
                </a:rPr>
                <a:t>Literal</a:t>
              </a:r>
              <a:endParaRPr kumimoji="1" lang="ja-JP" altLang="en-US" sz="1600" i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B797E2EA-8B7B-4861-9493-7CB315499044}"/>
                </a:ext>
              </a:extLst>
            </p:cNvPr>
            <p:cNvSpPr/>
            <p:nvPr/>
          </p:nvSpPr>
          <p:spPr>
            <a:xfrm>
              <a:off x="1055619" y="2567288"/>
              <a:ext cx="808551" cy="252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i="1" dirty="0">
                  <a:solidFill>
                    <a:schemeClr val="tx1"/>
                  </a:solidFill>
                  <a:latin typeface="+mj-ea"/>
                  <a:ea typeface="+mj-ea"/>
                </a:rPr>
                <a:t>Literal</a:t>
              </a:r>
              <a:endParaRPr kumimoji="1" lang="ja-JP" altLang="en-US" sz="1600" i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2289E183-EEAD-4A4C-BA4B-9D5F3BD9F4D4}"/>
                </a:ext>
              </a:extLst>
            </p:cNvPr>
            <p:cNvSpPr/>
            <p:nvPr/>
          </p:nvSpPr>
          <p:spPr>
            <a:xfrm>
              <a:off x="1055619" y="3042903"/>
              <a:ext cx="808551" cy="252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i="1" dirty="0">
                  <a:solidFill>
                    <a:schemeClr val="tx1"/>
                  </a:solidFill>
                  <a:latin typeface="+mj-ea"/>
                  <a:ea typeface="+mj-ea"/>
                </a:rPr>
                <a:t>Literal</a:t>
              </a:r>
              <a:endParaRPr kumimoji="1" lang="ja-JP" altLang="en-US" sz="1600" i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631E143A-2A96-464D-90D7-A55576E24C01}"/>
                </a:ext>
              </a:extLst>
            </p:cNvPr>
            <p:cNvSpPr/>
            <p:nvPr/>
          </p:nvSpPr>
          <p:spPr>
            <a:xfrm>
              <a:off x="1055619" y="3518517"/>
              <a:ext cx="808551" cy="252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i="1" dirty="0">
                  <a:solidFill>
                    <a:schemeClr val="tx1"/>
                  </a:solidFill>
                  <a:latin typeface="+mj-ea"/>
                  <a:ea typeface="+mj-ea"/>
                </a:rPr>
                <a:t>Literal</a:t>
              </a:r>
              <a:endParaRPr kumimoji="1" lang="ja-JP" altLang="en-US" sz="1600" i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19961FA2-347B-4506-8CF1-A23209B70F80}"/>
              </a:ext>
            </a:extLst>
          </p:cNvPr>
          <p:cNvCxnSpPr>
            <a:cxnSpLocks/>
            <a:stCxn id="45" idx="2"/>
            <a:endCxn id="61" idx="3"/>
          </p:cNvCxnSpPr>
          <p:nvPr/>
        </p:nvCxnSpPr>
        <p:spPr>
          <a:xfrm flipH="1" flipV="1">
            <a:off x="1538017" y="2240875"/>
            <a:ext cx="2296629" cy="69427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74F2670D-18B7-4BD5-80EE-2A281D56052A}"/>
              </a:ext>
            </a:extLst>
          </p:cNvPr>
          <p:cNvCxnSpPr>
            <a:cxnSpLocks/>
            <a:stCxn id="45" idx="2"/>
            <a:endCxn id="62" idx="3"/>
          </p:cNvCxnSpPr>
          <p:nvPr/>
        </p:nvCxnSpPr>
        <p:spPr>
          <a:xfrm flipH="1" flipV="1">
            <a:off x="1538017" y="2716490"/>
            <a:ext cx="2296629" cy="21865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4FEE31B9-ED80-40ED-851D-1EFBA86B137F}"/>
              </a:ext>
            </a:extLst>
          </p:cNvPr>
          <p:cNvCxnSpPr>
            <a:cxnSpLocks/>
            <a:stCxn id="45" idx="2"/>
            <a:endCxn id="63" idx="3"/>
          </p:cNvCxnSpPr>
          <p:nvPr/>
        </p:nvCxnSpPr>
        <p:spPr>
          <a:xfrm flipH="1">
            <a:off x="1538017" y="2935149"/>
            <a:ext cx="2296629" cy="2569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7DF7570F-EA72-49E4-ABE7-245B6942B739}"/>
              </a:ext>
            </a:extLst>
          </p:cNvPr>
          <p:cNvCxnSpPr>
            <a:cxnSpLocks/>
            <a:stCxn id="45" idx="2"/>
            <a:endCxn id="64" idx="3"/>
          </p:cNvCxnSpPr>
          <p:nvPr/>
        </p:nvCxnSpPr>
        <p:spPr>
          <a:xfrm flipH="1">
            <a:off x="1538017" y="2935149"/>
            <a:ext cx="2296629" cy="7325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5" name="グループ化 234">
            <a:extLst>
              <a:ext uri="{FF2B5EF4-FFF2-40B4-BE49-F238E27FC236}">
                <a16:creationId xmlns:a16="http://schemas.microsoft.com/office/drawing/2014/main" id="{69ABB793-A282-41D3-B8C5-A126905F4DCD}"/>
              </a:ext>
            </a:extLst>
          </p:cNvPr>
          <p:cNvGrpSpPr/>
          <p:nvPr/>
        </p:nvGrpSpPr>
        <p:grpSpPr>
          <a:xfrm>
            <a:off x="1712415" y="2284152"/>
            <a:ext cx="1920719" cy="1269121"/>
            <a:chOff x="1962902" y="2228477"/>
            <a:chExt cx="1920719" cy="1269121"/>
          </a:xfrm>
        </p:grpSpPr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CCF419BF-DF75-4C83-A049-52E90D803AFB}"/>
                </a:ext>
              </a:extLst>
            </p:cNvPr>
            <p:cNvSpPr txBox="1"/>
            <p:nvPr/>
          </p:nvSpPr>
          <p:spPr>
            <a:xfrm>
              <a:off x="2148850" y="2869373"/>
              <a:ext cx="1548822" cy="307777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dirty="0">
                  <a:latin typeface="+mj-ea"/>
                  <a:ea typeface="+mj-ea"/>
                </a:rPr>
                <a:t>p</a:t>
              </a:r>
              <a:r>
                <a:rPr kumimoji="1" lang="en-US" altLang="ja-JP" sz="1400" dirty="0">
                  <a:latin typeface="+mj-ea"/>
                  <a:ea typeface="+mj-ea"/>
                </a:rPr>
                <a:t>d3:geoBoundingX</a:t>
              </a:r>
              <a:endParaRPr kumimoji="1" lang="ja-JP" altLang="en-US" sz="1400" dirty="0">
                <a:latin typeface="+mj-ea"/>
                <a:ea typeface="+mj-ea"/>
              </a:endParaRPr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C42669FC-1CF6-4462-AF4B-6B54CEE9FBCD}"/>
                </a:ext>
              </a:extLst>
            </p:cNvPr>
            <p:cNvSpPr txBox="1"/>
            <p:nvPr/>
          </p:nvSpPr>
          <p:spPr>
            <a:xfrm>
              <a:off x="2149652" y="3189821"/>
              <a:ext cx="1547218" cy="307777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dirty="0">
                  <a:latin typeface="+mj-ea"/>
                  <a:ea typeface="+mj-ea"/>
                </a:rPr>
                <a:t>p</a:t>
              </a:r>
              <a:r>
                <a:rPr kumimoji="1" lang="en-US" altLang="ja-JP" sz="1400" dirty="0">
                  <a:latin typeface="+mj-ea"/>
                  <a:ea typeface="+mj-ea"/>
                </a:rPr>
                <a:t>d3:geoBoundingY</a:t>
              </a:r>
              <a:endParaRPr kumimoji="1" lang="ja-JP" altLang="en-US" sz="1400" dirty="0">
                <a:latin typeface="+mj-ea"/>
                <a:ea typeface="+mj-ea"/>
              </a:endParaRPr>
            </a:p>
          </p:txBody>
        </p: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15FEC6FD-810E-4FCE-8E18-658376716211}"/>
                </a:ext>
              </a:extLst>
            </p:cNvPr>
            <p:cNvSpPr txBox="1"/>
            <p:nvPr/>
          </p:nvSpPr>
          <p:spPr>
            <a:xfrm>
              <a:off x="1995764" y="2228477"/>
              <a:ext cx="1854995" cy="307777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dirty="0">
                  <a:latin typeface="+mj-ea"/>
                  <a:ea typeface="+mj-ea"/>
                </a:rPr>
                <a:t>p</a:t>
              </a:r>
              <a:r>
                <a:rPr kumimoji="1" lang="en-US" altLang="ja-JP" sz="1400" dirty="0">
                  <a:latin typeface="+mj-ea"/>
                  <a:ea typeface="+mj-ea"/>
                </a:rPr>
                <a:t>d3:geoBoundingWidth</a:t>
              </a:r>
              <a:endParaRPr kumimoji="1" lang="ja-JP" altLang="en-US" sz="1400" dirty="0">
                <a:latin typeface="+mj-ea"/>
                <a:ea typeface="+mj-ea"/>
              </a:endParaRPr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C0AB447C-6A05-419C-A611-021982FFA0A9}"/>
                </a:ext>
              </a:extLst>
            </p:cNvPr>
            <p:cNvSpPr txBox="1"/>
            <p:nvPr/>
          </p:nvSpPr>
          <p:spPr>
            <a:xfrm>
              <a:off x="1962902" y="2548925"/>
              <a:ext cx="1920719" cy="307777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dirty="0">
                  <a:latin typeface="+mj-ea"/>
                  <a:ea typeface="+mj-ea"/>
                </a:rPr>
                <a:t>p</a:t>
              </a:r>
              <a:r>
                <a:rPr kumimoji="1" lang="en-US" altLang="ja-JP" sz="1400" dirty="0">
                  <a:latin typeface="+mj-ea"/>
                  <a:ea typeface="+mj-ea"/>
                </a:rPr>
                <a:t>d3:geoBoundingHeight</a:t>
              </a:r>
              <a:endParaRPr kumimoji="1" lang="ja-JP" altLang="en-US" sz="1400" dirty="0">
                <a:latin typeface="+mj-ea"/>
                <a:ea typeface="+mj-ea"/>
              </a:endParaRPr>
            </a:p>
          </p:txBody>
        </p:sp>
      </p:grp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E8B57DA2-E41C-4767-9237-144899E5C2CC}"/>
              </a:ext>
            </a:extLst>
          </p:cNvPr>
          <p:cNvCxnSpPr>
            <a:cxnSpLocks/>
            <a:stCxn id="76" idx="0"/>
            <a:endCxn id="47" idx="4"/>
          </p:cNvCxnSpPr>
          <p:nvPr/>
        </p:nvCxnSpPr>
        <p:spPr>
          <a:xfrm flipH="1" flipV="1">
            <a:off x="7201629" y="3276891"/>
            <a:ext cx="928701" cy="14559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円/楕円 85">
            <a:extLst>
              <a:ext uri="{FF2B5EF4-FFF2-40B4-BE49-F238E27FC236}">
                <a16:creationId xmlns:a16="http://schemas.microsoft.com/office/drawing/2014/main" id="{66B194D9-521E-4545-BDD9-1B338FBE479C}"/>
              </a:ext>
            </a:extLst>
          </p:cNvPr>
          <p:cNvSpPr/>
          <p:nvPr/>
        </p:nvSpPr>
        <p:spPr>
          <a:xfrm>
            <a:off x="7361552" y="4732839"/>
            <a:ext cx="1537556" cy="6945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+mj-ea"/>
                <a:ea typeface="+mj-ea"/>
              </a:rPr>
              <a:t>p</a:t>
            </a:r>
            <a:r>
              <a:rPr kumimoji="1" lang="en-US" altLang="ja-JP" sz="2000" dirty="0">
                <a:latin typeface="+mj-ea"/>
                <a:ea typeface="+mj-ea"/>
              </a:rPr>
              <a:t>d3:</a:t>
            </a:r>
            <a:br>
              <a:rPr kumimoji="1" lang="en-US" altLang="ja-JP" sz="2000" dirty="0">
                <a:latin typeface="+mj-ea"/>
                <a:ea typeface="+mj-ea"/>
              </a:rPr>
            </a:br>
            <a:r>
              <a:rPr kumimoji="1" lang="en-US" altLang="ja-JP" sz="2000" dirty="0" err="1">
                <a:latin typeface="+mj-ea"/>
                <a:ea typeface="+mj-ea"/>
              </a:rPr>
              <a:t>SupFlow</a:t>
            </a:r>
            <a:endParaRPr kumimoji="1" lang="ja-JP" altLang="en-US" sz="2000" dirty="0">
              <a:latin typeface="+mj-ea"/>
              <a:ea typeface="+mj-ea"/>
            </a:endParaRPr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E93EA0B8-F591-4FBD-8DF8-72E328C6F623}"/>
              </a:ext>
            </a:extLst>
          </p:cNvPr>
          <p:cNvCxnSpPr>
            <a:cxnSpLocks/>
            <a:stCxn id="47" idx="6"/>
            <a:endCxn id="77" idx="1"/>
          </p:cNvCxnSpPr>
          <p:nvPr/>
        </p:nvCxnSpPr>
        <p:spPr>
          <a:xfrm flipV="1">
            <a:off x="7954841" y="2771037"/>
            <a:ext cx="2522966" cy="1641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F54F3E78-E064-4393-8BEC-42EC3AEFA1C9}"/>
              </a:ext>
            </a:extLst>
          </p:cNvPr>
          <p:cNvCxnSpPr>
            <a:cxnSpLocks/>
            <a:stCxn id="47" idx="6"/>
            <a:endCxn id="85" idx="1"/>
          </p:cNvCxnSpPr>
          <p:nvPr/>
        </p:nvCxnSpPr>
        <p:spPr>
          <a:xfrm>
            <a:off x="7954841" y="2935149"/>
            <a:ext cx="2522966" cy="3168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3A984C40-446C-4A46-B53A-01523A5E4225}"/>
              </a:ext>
            </a:extLst>
          </p:cNvPr>
          <p:cNvCxnSpPr>
            <a:cxnSpLocks/>
            <a:stCxn id="47" idx="6"/>
            <a:endCxn id="86" idx="1"/>
          </p:cNvCxnSpPr>
          <p:nvPr/>
        </p:nvCxnSpPr>
        <p:spPr>
          <a:xfrm>
            <a:off x="7954841" y="2935149"/>
            <a:ext cx="2522966" cy="7977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B69C86DA-0B5E-4D0A-8E83-11ECB88E5327}"/>
              </a:ext>
            </a:extLst>
          </p:cNvPr>
          <p:cNvCxnSpPr>
            <a:cxnSpLocks/>
            <a:stCxn id="47" idx="6"/>
            <a:endCxn id="87" idx="1"/>
          </p:cNvCxnSpPr>
          <p:nvPr/>
        </p:nvCxnSpPr>
        <p:spPr>
          <a:xfrm>
            <a:off x="7954841" y="2935149"/>
            <a:ext cx="2522966" cy="127870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0E7FC634-7AAA-43E0-B208-8BA8152F935A}"/>
              </a:ext>
            </a:extLst>
          </p:cNvPr>
          <p:cNvCxnSpPr>
            <a:cxnSpLocks/>
            <a:stCxn id="47" idx="6"/>
            <a:endCxn id="84" idx="1"/>
          </p:cNvCxnSpPr>
          <p:nvPr/>
        </p:nvCxnSpPr>
        <p:spPr>
          <a:xfrm flipV="1">
            <a:off x="7954841" y="366342"/>
            <a:ext cx="2495547" cy="256880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曲線コネクタ 201">
            <a:extLst>
              <a:ext uri="{FF2B5EF4-FFF2-40B4-BE49-F238E27FC236}">
                <a16:creationId xmlns:a16="http://schemas.microsoft.com/office/drawing/2014/main" id="{54062007-C266-4D31-A884-3A75303C1A7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08884" y="1922806"/>
            <a:ext cx="4781" cy="1534267"/>
          </a:xfrm>
          <a:prstGeom prst="curvedConnector3">
            <a:avLst>
              <a:gd name="adj1" fmla="val -6875005"/>
            </a:avLst>
          </a:prstGeom>
          <a:ln w="12700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曲線コネクタ 202">
            <a:extLst>
              <a:ext uri="{FF2B5EF4-FFF2-40B4-BE49-F238E27FC236}">
                <a16:creationId xmlns:a16="http://schemas.microsoft.com/office/drawing/2014/main" id="{3CFA21C1-7FAC-45C8-B0B6-2B11F7E5770F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08884" y="1922806"/>
            <a:ext cx="4781" cy="1534267"/>
          </a:xfrm>
          <a:prstGeom prst="curvedConnector3">
            <a:avLst>
              <a:gd name="adj1" fmla="val -1841916"/>
            </a:avLst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曲線コネクタ 205">
            <a:extLst>
              <a:ext uri="{FF2B5EF4-FFF2-40B4-BE49-F238E27FC236}">
                <a16:creationId xmlns:a16="http://schemas.microsoft.com/office/drawing/2014/main" id="{FB591DBF-83D7-4BDD-B62E-967246EEB086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08885" y="2406102"/>
            <a:ext cx="4781" cy="1534267"/>
          </a:xfrm>
          <a:prstGeom prst="curvedConnector3">
            <a:avLst>
              <a:gd name="adj1" fmla="val 1654298"/>
            </a:avLst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曲線コネクタ 208">
            <a:extLst>
              <a:ext uri="{FF2B5EF4-FFF2-40B4-BE49-F238E27FC236}">
                <a16:creationId xmlns:a16="http://schemas.microsoft.com/office/drawing/2014/main" id="{B01FC51F-0F7E-4781-8A3D-AA7BC5AD8400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08883" y="2420432"/>
            <a:ext cx="4781" cy="1534267"/>
          </a:xfrm>
          <a:prstGeom prst="curvedConnector3">
            <a:avLst>
              <a:gd name="adj1" fmla="val 6399812"/>
            </a:avLst>
          </a:prstGeom>
          <a:ln w="12700">
            <a:headEnd type="triangle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円/楕円 235">
            <a:extLst>
              <a:ext uri="{FF2B5EF4-FFF2-40B4-BE49-F238E27FC236}">
                <a16:creationId xmlns:a16="http://schemas.microsoft.com/office/drawing/2014/main" id="{FBDBC768-91CA-4CB8-B26F-014571D2254A}"/>
              </a:ext>
            </a:extLst>
          </p:cNvPr>
          <p:cNvSpPr/>
          <p:nvPr/>
        </p:nvSpPr>
        <p:spPr>
          <a:xfrm>
            <a:off x="8984444" y="4732839"/>
            <a:ext cx="2522966" cy="6945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+mj-ea"/>
                <a:ea typeface="+mj-ea"/>
              </a:rPr>
              <a:t>p</a:t>
            </a:r>
            <a:r>
              <a:rPr kumimoji="1" lang="en-US" altLang="ja-JP" sz="2000" dirty="0">
                <a:latin typeface="+mj-ea"/>
                <a:ea typeface="+mj-ea"/>
              </a:rPr>
              <a:t>d3:</a:t>
            </a:r>
            <a:br>
              <a:rPr kumimoji="1" lang="en-US" altLang="ja-JP" sz="2000" dirty="0">
                <a:latin typeface="+mj-ea"/>
                <a:ea typeface="+mj-ea"/>
              </a:rPr>
            </a:br>
            <a:r>
              <a:rPr kumimoji="1" lang="en-US" altLang="ja-JP" sz="2000" dirty="0" err="1">
                <a:latin typeface="+mj-ea"/>
                <a:ea typeface="+mj-ea"/>
              </a:rPr>
              <a:t>ContainerFlow</a:t>
            </a:r>
            <a:endParaRPr kumimoji="1" lang="ja-JP" altLang="en-US" sz="2000" dirty="0">
              <a:latin typeface="+mj-ea"/>
              <a:ea typeface="+mj-ea"/>
            </a:endParaRPr>
          </a:p>
        </p:txBody>
      </p: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E8FD3FF0-6F06-485F-A4D8-5D806605BFBB}"/>
              </a:ext>
            </a:extLst>
          </p:cNvPr>
          <p:cNvCxnSpPr>
            <a:cxnSpLocks/>
            <a:stCxn id="96" idx="0"/>
            <a:endCxn id="47" idx="4"/>
          </p:cNvCxnSpPr>
          <p:nvPr/>
        </p:nvCxnSpPr>
        <p:spPr>
          <a:xfrm flipH="1" flipV="1">
            <a:off x="7201629" y="3276891"/>
            <a:ext cx="3044298" cy="14559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A83BDB8D-4999-480F-950B-281AF283DCA5}"/>
              </a:ext>
            </a:extLst>
          </p:cNvPr>
          <p:cNvSpPr/>
          <p:nvPr/>
        </p:nvSpPr>
        <p:spPr>
          <a:xfrm>
            <a:off x="10477807" y="721281"/>
            <a:ext cx="808551" cy="25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i="1" dirty="0">
                <a:solidFill>
                  <a:schemeClr val="tx1"/>
                </a:solidFill>
                <a:latin typeface="+mj-ea"/>
                <a:ea typeface="+mj-ea"/>
              </a:rPr>
              <a:t>Literal</a:t>
            </a:r>
            <a:endParaRPr kumimoji="1" lang="ja-JP" altLang="en-US" sz="1600" i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5C79854B-329C-4507-A3BF-7E7E93B9EC1D}"/>
              </a:ext>
            </a:extLst>
          </p:cNvPr>
          <p:cNvSpPr/>
          <p:nvPr/>
        </p:nvSpPr>
        <p:spPr>
          <a:xfrm>
            <a:off x="10477807" y="1683159"/>
            <a:ext cx="808551" cy="25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i="1" dirty="0">
                <a:solidFill>
                  <a:schemeClr val="tx1"/>
                </a:solidFill>
                <a:latin typeface="+mj-ea"/>
                <a:ea typeface="+mj-ea"/>
              </a:rPr>
              <a:t>Literal</a:t>
            </a:r>
            <a:endParaRPr kumimoji="1" lang="ja-JP" altLang="en-US" sz="1600" i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00EDF722-251C-4467-ACDC-A6F383EBB20E}"/>
              </a:ext>
            </a:extLst>
          </p:cNvPr>
          <p:cNvSpPr/>
          <p:nvPr/>
        </p:nvSpPr>
        <p:spPr>
          <a:xfrm>
            <a:off x="10477807" y="2164098"/>
            <a:ext cx="808551" cy="25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i="1" dirty="0">
                <a:solidFill>
                  <a:schemeClr val="tx1"/>
                </a:solidFill>
                <a:latin typeface="+mj-ea"/>
                <a:ea typeface="+mj-ea"/>
              </a:rPr>
              <a:t>Literal</a:t>
            </a:r>
            <a:endParaRPr kumimoji="1" lang="ja-JP" altLang="en-US" sz="1600" i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CEF82592-B5CD-49AB-9E56-AE5BA2C06652}"/>
              </a:ext>
            </a:extLst>
          </p:cNvPr>
          <p:cNvSpPr/>
          <p:nvPr/>
        </p:nvSpPr>
        <p:spPr>
          <a:xfrm>
            <a:off x="10477807" y="1202220"/>
            <a:ext cx="808551" cy="25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i="1" dirty="0">
                <a:solidFill>
                  <a:schemeClr val="tx1"/>
                </a:solidFill>
                <a:latin typeface="+mj-ea"/>
                <a:ea typeface="+mj-ea"/>
              </a:rPr>
              <a:t>Literal</a:t>
            </a:r>
            <a:endParaRPr kumimoji="1" lang="ja-JP" altLang="en-US" sz="1600" i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1E8FCA9A-4E44-469A-BA08-7AE1399FB515}"/>
              </a:ext>
            </a:extLst>
          </p:cNvPr>
          <p:cNvSpPr/>
          <p:nvPr/>
        </p:nvSpPr>
        <p:spPr>
          <a:xfrm>
            <a:off x="10477807" y="2645037"/>
            <a:ext cx="808551" cy="25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i="1" dirty="0">
                <a:solidFill>
                  <a:schemeClr val="tx1"/>
                </a:solidFill>
                <a:latin typeface="+mj-ea"/>
                <a:ea typeface="+mj-ea"/>
              </a:rPr>
              <a:t>Literal</a:t>
            </a:r>
            <a:endParaRPr kumimoji="1" lang="ja-JP" altLang="en-US" sz="1600" i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A0E797A7-A114-432A-A7C5-7BAC077A9368}"/>
              </a:ext>
            </a:extLst>
          </p:cNvPr>
          <p:cNvSpPr/>
          <p:nvPr/>
        </p:nvSpPr>
        <p:spPr>
          <a:xfrm>
            <a:off x="10450388" y="240342"/>
            <a:ext cx="808551" cy="25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i="1" dirty="0">
                <a:solidFill>
                  <a:schemeClr val="tx1"/>
                </a:solidFill>
                <a:latin typeface="+mj-ea"/>
                <a:ea typeface="+mj-ea"/>
              </a:rPr>
              <a:t>Literal</a:t>
            </a:r>
            <a:endParaRPr kumimoji="1" lang="ja-JP" altLang="en-US" sz="1600" i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47CCD495-251A-46E2-8171-FE968BD3C611}"/>
              </a:ext>
            </a:extLst>
          </p:cNvPr>
          <p:cNvSpPr/>
          <p:nvPr/>
        </p:nvSpPr>
        <p:spPr>
          <a:xfrm>
            <a:off x="10477807" y="3125976"/>
            <a:ext cx="808551" cy="25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i="1" dirty="0">
                <a:solidFill>
                  <a:schemeClr val="tx1"/>
                </a:solidFill>
                <a:latin typeface="+mj-ea"/>
                <a:ea typeface="+mj-ea"/>
              </a:rPr>
              <a:t>Literal</a:t>
            </a:r>
            <a:endParaRPr kumimoji="1" lang="ja-JP" altLang="en-US" sz="1600" i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75B62EE5-DE37-4A48-9034-F7425238500B}"/>
              </a:ext>
            </a:extLst>
          </p:cNvPr>
          <p:cNvSpPr/>
          <p:nvPr/>
        </p:nvSpPr>
        <p:spPr>
          <a:xfrm>
            <a:off x="10477807" y="3606915"/>
            <a:ext cx="808551" cy="25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i="1" dirty="0">
                <a:solidFill>
                  <a:schemeClr val="tx1"/>
                </a:solidFill>
                <a:latin typeface="+mj-ea"/>
                <a:ea typeface="+mj-ea"/>
              </a:rPr>
              <a:t>Literal</a:t>
            </a:r>
            <a:endParaRPr kumimoji="1" lang="ja-JP" altLang="en-US" sz="1600" i="1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CC5740D7-A14F-4EFD-B50D-8764AC56B4B9}"/>
              </a:ext>
            </a:extLst>
          </p:cNvPr>
          <p:cNvSpPr/>
          <p:nvPr/>
        </p:nvSpPr>
        <p:spPr>
          <a:xfrm>
            <a:off x="10477807" y="4087854"/>
            <a:ext cx="808551" cy="25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i="1" dirty="0">
                <a:solidFill>
                  <a:schemeClr val="tx1"/>
                </a:solidFill>
                <a:latin typeface="+mj-ea"/>
                <a:ea typeface="+mj-ea"/>
              </a:rPr>
              <a:t>Literal</a:t>
            </a:r>
            <a:endParaRPr kumimoji="1" lang="ja-JP" altLang="en-US" sz="1600" i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0ED6FDE0-CF00-4D5C-A01D-C73B6EEED142}"/>
              </a:ext>
            </a:extLst>
          </p:cNvPr>
          <p:cNvSpPr txBox="1"/>
          <p:nvPr/>
        </p:nvSpPr>
        <p:spPr>
          <a:xfrm>
            <a:off x="8569928" y="2238810"/>
            <a:ext cx="1742785" cy="307777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dirty="0">
                <a:latin typeface="+mj-ea"/>
                <a:ea typeface="+mj-ea"/>
              </a:rPr>
              <a:t>p</a:t>
            </a:r>
            <a:r>
              <a:rPr kumimoji="1" lang="en-US" altLang="ja-JP" sz="1400" dirty="0">
                <a:latin typeface="+mj-ea"/>
                <a:ea typeface="+mj-ea"/>
              </a:rPr>
              <a:t>d3:geoTargetPointY</a:t>
            </a:r>
            <a:endParaRPr kumimoji="1" lang="ja-JP" altLang="en-US" sz="1400" dirty="0">
              <a:latin typeface="+mj-ea"/>
              <a:ea typeface="+mj-ea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8E80BAD5-B1B8-4B8E-9489-0BDB021B3C64}"/>
              </a:ext>
            </a:extLst>
          </p:cNvPr>
          <p:cNvSpPr txBox="1"/>
          <p:nvPr/>
        </p:nvSpPr>
        <p:spPr>
          <a:xfrm>
            <a:off x="8569126" y="1897007"/>
            <a:ext cx="1744388" cy="307777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dirty="0">
                <a:latin typeface="+mj-ea"/>
                <a:ea typeface="+mj-ea"/>
              </a:rPr>
              <a:t>p</a:t>
            </a:r>
            <a:r>
              <a:rPr kumimoji="1" lang="en-US" altLang="ja-JP" sz="1400" dirty="0">
                <a:latin typeface="+mj-ea"/>
                <a:ea typeface="+mj-ea"/>
              </a:rPr>
              <a:t>d3:geoTargetPointX</a:t>
            </a:r>
            <a:endParaRPr kumimoji="1" lang="ja-JP" altLang="en-US" sz="1400" dirty="0">
              <a:latin typeface="+mj-ea"/>
              <a:ea typeface="+mj-ea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FF3E787C-A9F5-4DEC-8700-594583B19E11}"/>
              </a:ext>
            </a:extLst>
          </p:cNvPr>
          <p:cNvSpPr txBox="1"/>
          <p:nvPr/>
        </p:nvSpPr>
        <p:spPr>
          <a:xfrm>
            <a:off x="8548287" y="1555204"/>
            <a:ext cx="1786066" cy="307777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+mj-ea"/>
                <a:ea typeface="+mj-ea"/>
              </a:rPr>
              <a:t>p</a:t>
            </a:r>
            <a:r>
              <a:rPr kumimoji="1" lang="en-US" altLang="ja-JP" sz="1400" dirty="0">
                <a:latin typeface="+mj-ea"/>
                <a:ea typeface="+mj-ea"/>
              </a:rPr>
              <a:t>d3:geoSourcePointY</a:t>
            </a:r>
            <a:endParaRPr kumimoji="1" lang="ja-JP" altLang="en-US" sz="1400" dirty="0">
              <a:latin typeface="+mj-ea"/>
              <a:ea typeface="+mj-ea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E23E1CEA-BA4A-4982-8869-9211CAAC64D2}"/>
              </a:ext>
            </a:extLst>
          </p:cNvPr>
          <p:cNvSpPr txBox="1"/>
          <p:nvPr/>
        </p:nvSpPr>
        <p:spPr>
          <a:xfrm>
            <a:off x="8548287" y="1213401"/>
            <a:ext cx="1786066" cy="307777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+mj-ea"/>
                <a:ea typeface="+mj-ea"/>
              </a:rPr>
              <a:t>p</a:t>
            </a:r>
            <a:r>
              <a:rPr kumimoji="1" lang="en-US" altLang="ja-JP" sz="1400" dirty="0">
                <a:latin typeface="+mj-ea"/>
                <a:ea typeface="+mj-ea"/>
              </a:rPr>
              <a:t>d3:geoSourcePointX</a:t>
            </a:r>
            <a:endParaRPr kumimoji="1" lang="ja-JP" altLang="en-US" sz="1400" dirty="0">
              <a:latin typeface="+mj-ea"/>
              <a:ea typeface="+mj-ea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05520F2A-00CF-4FE3-86D0-00E9918F9D9E}"/>
              </a:ext>
            </a:extLst>
          </p:cNvPr>
          <p:cNvSpPr txBox="1"/>
          <p:nvPr/>
        </p:nvSpPr>
        <p:spPr>
          <a:xfrm>
            <a:off x="9005143" y="2580613"/>
            <a:ext cx="872355" cy="307777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>
                <a:latin typeface="+mj-ea"/>
                <a:ea typeface="+mj-ea"/>
              </a:rPr>
              <a:t>pd3:exitX</a:t>
            </a:r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E4B02C88-220D-416A-A750-E85B8CBD32EA}"/>
              </a:ext>
            </a:extLst>
          </p:cNvPr>
          <p:cNvSpPr txBox="1"/>
          <p:nvPr/>
        </p:nvSpPr>
        <p:spPr>
          <a:xfrm>
            <a:off x="8948237" y="3606025"/>
            <a:ext cx="986167" cy="307777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>
                <a:latin typeface="+mj-ea"/>
                <a:ea typeface="+mj-ea"/>
              </a:rPr>
              <a:t>pd3:entryY</a:t>
            </a:r>
            <a:endParaRPr kumimoji="1" lang="ja-JP" altLang="en-US" sz="1400" dirty="0">
              <a:latin typeface="+mj-ea"/>
              <a:ea typeface="+mj-ea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4165A92A-D871-48B9-A60A-34E4EC90B668}"/>
              </a:ext>
            </a:extLst>
          </p:cNvPr>
          <p:cNvSpPr txBox="1"/>
          <p:nvPr/>
        </p:nvSpPr>
        <p:spPr>
          <a:xfrm>
            <a:off x="9005945" y="2922416"/>
            <a:ext cx="870751" cy="307777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>
                <a:latin typeface="+mj-ea"/>
                <a:ea typeface="+mj-ea"/>
              </a:rPr>
              <a:t>pd3:exitY</a:t>
            </a:r>
            <a:endParaRPr kumimoji="1" lang="ja-JP" altLang="en-US" sz="1400">
              <a:latin typeface="+mj-ea"/>
              <a:ea typeface="+mj-ea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33BF2556-559D-4678-90EE-8D0D14D85717}"/>
              </a:ext>
            </a:extLst>
          </p:cNvPr>
          <p:cNvSpPr txBox="1"/>
          <p:nvPr/>
        </p:nvSpPr>
        <p:spPr>
          <a:xfrm>
            <a:off x="8947435" y="3264219"/>
            <a:ext cx="987771" cy="307777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>
                <a:latin typeface="+mj-ea"/>
                <a:ea typeface="+mj-ea"/>
              </a:rPr>
              <a:t>pd3:entryX</a:t>
            </a:r>
            <a:endParaRPr kumimoji="1" lang="ja-JP" altLang="en-US" sz="1400" dirty="0">
              <a:latin typeface="+mj-ea"/>
              <a:ea typeface="+mj-ea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23076E2B-875B-42A7-A96B-709F71B1AF58}"/>
              </a:ext>
            </a:extLst>
          </p:cNvPr>
          <p:cNvSpPr txBox="1"/>
          <p:nvPr/>
        </p:nvSpPr>
        <p:spPr>
          <a:xfrm>
            <a:off x="8892131" y="871598"/>
            <a:ext cx="1098378" cy="307777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dirty="0">
                <a:latin typeface="+mj-ea"/>
                <a:ea typeface="+mj-ea"/>
              </a:rPr>
              <a:t>p</a:t>
            </a:r>
            <a:r>
              <a:rPr kumimoji="1" lang="en-US" altLang="ja-JP" sz="1400" dirty="0">
                <a:latin typeface="+mj-ea"/>
                <a:ea typeface="+mj-ea"/>
              </a:rPr>
              <a:t>d3:arcType</a:t>
            </a:r>
            <a:endParaRPr kumimoji="1" lang="ja-JP" altLang="en-US" sz="1400" dirty="0">
              <a:latin typeface="+mj-ea"/>
              <a:ea typeface="+mj-ea"/>
            </a:endParaRPr>
          </a:p>
        </p:txBody>
      </p:sp>
      <p:grpSp>
        <p:nvGrpSpPr>
          <p:cNvPr id="351" name="グループ化 350">
            <a:extLst>
              <a:ext uri="{FF2B5EF4-FFF2-40B4-BE49-F238E27FC236}">
                <a16:creationId xmlns:a16="http://schemas.microsoft.com/office/drawing/2014/main" id="{D63A1AC7-D02B-4BEE-BA96-EC8BB3323240}"/>
              </a:ext>
            </a:extLst>
          </p:cNvPr>
          <p:cNvGrpSpPr/>
          <p:nvPr/>
        </p:nvGrpSpPr>
        <p:grpSpPr>
          <a:xfrm>
            <a:off x="5455028" y="2148025"/>
            <a:ext cx="936474" cy="600419"/>
            <a:chOff x="5626736" y="2375077"/>
            <a:chExt cx="936474" cy="600419"/>
          </a:xfrm>
          <a:solidFill>
            <a:schemeClr val="lt1">
              <a:alpha val="50000"/>
            </a:schemeClr>
          </a:solidFill>
        </p:grpSpPr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5EB191E4-399D-4B86-8339-4E64280383C8}"/>
                </a:ext>
              </a:extLst>
            </p:cNvPr>
            <p:cNvSpPr txBox="1"/>
            <p:nvPr/>
          </p:nvSpPr>
          <p:spPr>
            <a:xfrm>
              <a:off x="5626736" y="2375077"/>
              <a:ext cx="936474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dirty="0">
                  <a:latin typeface="+mj-ea"/>
                  <a:ea typeface="+mj-ea"/>
                </a:rPr>
                <a:t>p</a:t>
              </a:r>
              <a:r>
                <a:rPr kumimoji="1" lang="en-US" altLang="ja-JP" sz="1400" dirty="0">
                  <a:latin typeface="+mj-ea"/>
                  <a:ea typeface="+mj-ea"/>
                </a:rPr>
                <a:t>d3:target</a:t>
              </a:r>
              <a:endParaRPr kumimoji="1" lang="ja-JP" altLang="en-US" sz="1400" dirty="0">
                <a:latin typeface="+mj-ea"/>
                <a:ea typeface="+mj-ea"/>
              </a:endParaRPr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C0F0BE27-FED3-4571-9E13-B5E221F0D38E}"/>
                </a:ext>
              </a:extLst>
            </p:cNvPr>
            <p:cNvSpPr txBox="1"/>
            <p:nvPr/>
          </p:nvSpPr>
          <p:spPr>
            <a:xfrm>
              <a:off x="5664407" y="2667719"/>
              <a:ext cx="861133" cy="30777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dirty="0">
                  <a:latin typeface="+mj-ea"/>
                  <a:ea typeface="+mj-ea"/>
                </a:rPr>
                <a:t>p</a:t>
              </a:r>
              <a:r>
                <a:rPr kumimoji="1" lang="en-US" altLang="ja-JP" sz="1400" dirty="0">
                  <a:latin typeface="+mj-ea"/>
                  <a:ea typeface="+mj-ea"/>
                </a:rPr>
                <a:t>d3:input</a:t>
              </a:r>
              <a:endParaRPr kumimoji="1" lang="ja-JP" altLang="en-US" sz="1400" dirty="0">
                <a:latin typeface="+mj-ea"/>
                <a:ea typeface="+mj-ea"/>
              </a:endParaRPr>
            </a:p>
          </p:txBody>
        </p:sp>
      </p:grpSp>
      <p:grpSp>
        <p:nvGrpSpPr>
          <p:cNvPr id="354" name="グループ化 353">
            <a:extLst>
              <a:ext uri="{FF2B5EF4-FFF2-40B4-BE49-F238E27FC236}">
                <a16:creationId xmlns:a16="http://schemas.microsoft.com/office/drawing/2014/main" id="{932E0A89-5833-45AF-9F72-E32758088D65}"/>
              </a:ext>
            </a:extLst>
          </p:cNvPr>
          <p:cNvGrpSpPr/>
          <p:nvPr/>
        </p:nvGrpSpPr>
        <p:grpSpPr>
          <a:xfrm>
            <a:off x="5430302" y="3059259"/>
            <a:ext cx="997388" cy="540663"/>
            <a:chOff x="5554728" y="3067579"/>
            <a:chExt cx="997388" cy="540663"/>
          </a:xfrm>
        </p:grpSpPr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8B594213-26D4-42E9-8A90-3D24C8E1896C}"/>
                </a:ext>
              </a:extLst>
            </p:cNvPr>
            <p:cNvSpPr txBox="1"/>
            <p:nvPr/>
          </p:nvSpPr>
          <p:spPr>
            <a:xfrm>
              <a:off x="5554728" y="3300465"/>
              <a:ext cx="997388" cy="307777"/>
            </a:xfrm>
            <a:prstGeom prst="rect">
              <a:avLst/>
            </a:prstGeom>
            <a:solidFill>
              <a:schemeClr val="lt1"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dirty="0">
                  <a:latin typeface="+mj-ea"/>
                  <a:ea typeface="+mj-ea"/>
                </a:rPr>
                <a:t>p</a:t>
              </a:r>
              <a:r>
                <a:rPr kumimoji="1" lang="en-US" altLang="ja-JP" sz="1400" dirty="0">
                  <a:latin typeface="+mj-ea"/>
                  <a:ea typeface="+mj-ea"/>
                </a:rPr>
                <a:t>d3:source</a:t>
              </a:r>
              <a:endParaRPr kumimoji="1" lang="ja-JP" altLang="en-US" sz="1400" dirty="0">
                <a:latin typeface="+mj-ea"/>
                <a:ea typeface="+mj-ea"/>
              </a:endParaRP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719F92BB-E3F4-4D95-BC7D-A6ECCCDED10F}"/>
                </a:ext>
              </a:extLst>
            </p:cNvPr>
            <p:cNvSpPr txBox="1"/>
            <p:nvPr/>
          </p:nvSpPr>
          <p:spPr>
            <a:xfrm>
              <a:off x="5565148" y="3067579"/>
              <a:ext cx="976549" cy="307777"/>
            </a:xfrm>
            <a:prstGeom prst="rect">
              <a:avLst/>
            </a:prstGeom>
            <a:solidFill>
              <a:schemeClr val="lt1">
                <a:alpha val="5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dirty="0">
                  <a:latin typeface="+mj-ea"/>
                  <a:ea typeface="+mj-ea"/>
                </a:rPr>
                <a:t>p</a:t>
              </a:r>
              <a:r>
                <a:rPr kumimoji="1" lang="en-US" altLang="ja-JP" sz="1400" dirty="0">
                  <a:latin typeface="+mj-ea"/>
                  <a:ea typeface="+mj-ea"/>
                </a:rPr>
                <a:t>d3:output</a:t>
              </a:r>
              <a:endParaRPr kumimoji="1" lang="ja-JP" altLang="en-US" sz="1400" dirty="0">
                <a:latin typeface="+mj-ea"/>
                <a:ea typeface="+mj-ea"/>
              </a:endParaRPr>
            </a:p>
          </p:txBody>
        </p:sp>
      </p:grp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091F26A-6096-413E-94E0-209F48FEF329}"/>
              </a:ext>
            </a:extLst>
          </p:cNvPr>
          <p:cNvSpPr txBox="1"/>
          <p:nvPr/>
        </p:nvSpPr>
        <p:spPr>
          <a:xfrm>
            <a:off x="4015422" y="5694722"/>
            <a:ext cx="1775526" cy="307777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+mj-ea"/>
                <a:ea typeface="+mj-ea"/>
              </a:rPr>
              <a:t>p</a:t>
            </a:r>
            <a:r>
              <a:rPr kumimoji="1" lang="en-US" altLang="ja-JP" sz="1400" dirty="0">
                <a:latin typeface="+mj-ea"/>
                <a:ea typeface="+mj-ea"/>
              </a:rPr>
              <a:t>d3:actionType</a:t>
            </a:r>
            <a:endParaRPr kumimoji="1" lang="ja-JP" altLang="en-US" sz="1400" dirty="0">
              <a:latin typeface="+mj-ea"/>
              <a:ea typeface="+mj-ea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04A473C-D64A-4EAC-AEE4-F1884E90C00D}"/>
              </a:ext>
            </a:extLst>
          </p:cNvPr>
          <p:cNvSpPr txBox="1"/>
          <p:nvPr/>
        </p:nvSpPr>
        <p:spPr>
          <a:xfrm>
            <a:off x="969651" y="5694722"/>
            <a:ext cx="2075361" cy="307777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+mj-ea"/>
                <a:ea typeface="+mj-ea"/>
              </a:rPr>
              <a:t>p</a:t>
            </a:r>
            <a:r>
              <a:rPr kumimoji="1" lang="en-US" altLang="ja-JP" sz="1400" dirty="0">
                <a:latin typeface="+mj-ea"/>
                <a:ea typeface="+mj-ea"/>
              </a:rPr>
              <a:t>d3:containerType</a:t>
            </a:r>
            <a:endParaRPr kumimoji="1" lang="ja-JP" altLang="en-US" sz="1400" dirty="0">
              <a:latin typeface="+mj-ea"/>
              <a:ea typeface="+mj-ea"/>
            </a:endParaRPr>
          </a:p>
        </p:txBody>
      </p:sp>
      <p:sp>
        <p:nvSpPr>
          <p:cNvPr id="360" name="テキスト ボックス 359">
            <a:extLst>
              <a:ext uri="{FF2B5EF4-FFF2-40B4-BE49-F238E27FC236}">
                <a16:creationId xmlns:a16="http://schemas.microsoft.com/office/drawing/2014/main" id="{B0086511-DD9A-48DC-90B8-9735ECA9DABB}"/>
              </a:ext>
            </a:extLst>
          </p:cNvPr>
          <p:cNvSpPr txBox="1"/>
          <p:nvPr/>
        </p:nvSpPr>
        <p:spPr>
          <a:xfrm>
            <a:off x="6960919" y="3658236"/>
            <a:ext cx="1532792" cy="33855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 dirty="0" err="1">
                <a:latin typeface="+mj-ea"/>
                <a:ea typeface="+mj-ea"/>
              </a:rPr>
              <a:t>rdfs:subClassOf</a:t>
            </a:r>
            <a:endParaRPr kumimoji="1" lang="ja-JP" altLang="en-US" sz="1600" dirty="0">
              <a:latin typeface="+mj-ea"/>
              <a:ea typeface="+mj-ea"/>
            </a:endParaRPr>
          </a:p>
        </p:txBody>
      </p:sp>
      <p:sp>
        <p:nvSpPr>
          <p:cNvPr id="361" name="テキスト ボックス 360">
            <a:extLst>
              <a:ext uri="{FF2B5EF4-FFF2-40B4-BE49-F238E27FC236}">
                <a16:creationId xmlns:a16="http://schemas.microsoft.com/office/drawing/2014/main" id="{B5A64CFA-C6E1-4C76-B178-0D8F2C628121}"/>
              </a:ext>
            </a:extLst>
          </p:cNvPr>
          <p:cNvSpPr txBox="1"/>
          <p:nvPr/>
        </p:nvSpPr>
        <p:spPr>
          <a:xfrm>
            <a:off x="6213901" y="1517913"/>
            <a:ext cx="1532792" cy="338554"/>
          </a:xfrm>
          <a:prstGeom prst="rect">
            <a:avLst/>
          </a:prstGeom>
          <a:solidFill>
            <a:schemeClr val="lt1">
              <a:alpha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 dirty="0" err="1">
                <a:latin typeface="+mj-ea"/>
                <a:ea typeface="+mj-ea"/>
              </a:rPr>
              <a:t>rdfs:subClassOf</a:t>
            </a:r>
            <a:endParaRPr kumimoji="1" lang="ja-JP" altLang="en-US" sz="1600" dirty="0">
              <a:latin typeface="+mj-ea"/>
              <a:ea typeface="+mj-ea"/>
            </a:endParaRPr>
          </a:p>
        </p:txBody>
      </p:sp>
      <p:sp>
        <p:nvSpPr>
          <p:cNvPr id="362" name="テキスト ボックス 361">
            <a:extLst>
              <a:ext uri="{FF2B5EF4-FFF2-40B4-BE49-F238E27FC236}">
                <a16:creationId xmlns:a16="http://schemas.microsoft.com/office/drawing/2014/main" id="{B1595857-B733-435F-BDE5-24BBFE98DCE6}"/>
              </a:ext>
            </a:extLst>
          </p:cNvPr>
          <p:cNvSpPr txBox="1"/>
          <p:nvPr/>
        </p:nvSpPr>
        <p:spPr>
          <a:xfrm>
            <a:off x="4551357" y="1517913"/>
            <a:ext cx="1532792" cy="338554"/>
          </a:xfrm>
          <a:prstGeom prst="rect">
            <a:avLst/>
          </a:prstGeom>
          <a:solidFill>
            <a:schemeClr val="lt1">
              <a:alpha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 dirty="0" err="1">
                <a:latin typeface="+mj-ea"/>
                <a:ea typeface="+mj-ea"/>
              </a:rPr>
              <a:t>rdfs:subClassOf</a:t>
            </a:r>
            <a:endParaRPr kumimoji="1" lang="ja-JP" altLang="en-US" sz="1600" dirty="0">
              <a:latin typeface="+mj-ea"/>
              <a:ea typeface="+mj-ea"/>
            </a:endParaRPr>
          </a:p>
        </p:txBody>
      </p:sp>
      <p:sp>
        <p:nvSpPr>
          <p:cNvPr id="363" name="テキスト ボックス 362">
            <a:extLst>
              <a:ext uri="{FF2B5EF4-FFF2-40B4-BE49-F238E27FC236}">
                <a16:creationId xmlns:a16="http://schemas.microsoft.com/office/drawing/2014/main" id="{734271A8-7EA5-487B-999D-BFF19731D004}"/>
              </a:ext>
            </a:extLst>
          </p:cNvPr>
          <p:cNvSpPr txBox="1"/>
          <p:nvPr/>
        </p:nvSpPr>
        <p:spPr>
          <a:xfrm>
            <a:off x="5982747" y="4108314"/>
            <a:ext cx="1532792" cy="338554"/>
          </a:xfrm>
          <a:prstGeom prst="rect">
            <a:avLst/>
          </a:prstGeom>
          <a:solidFill>
            <a:schemeClr val="lt1">
              <a:alpha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 dirty="0" err="1">
                <a:latin typeface="+mj-ea"/>
                <a:ea typeface="+mj-ea"/>
              </a:rPr>
              <a:t>rdfs:subClassOf</a:t>
            </a:r>
            <a:endParaRPr kumimoji="1" lang="ja-JP" altLang="en-US" sz="1600" dirty="0">
              <a:latin typeface="+mj-ea"/>
              <a:ea typeface="+mj-ea"/>
            </a:endParaRPr>
          </a:p>
        </p:txBody>
      </p:sp>
      <p:sp>
        <p:nvSpPr>
          <p:cNvPr id="364" name="テキスト ボックス 363">
            <a:extLst>
              <a:ext uri="{FF2B5EF4-FFF2-40B4-BE49-F238E27FC236}">
                <a16:creationId xmlns:a16="http://schemas.microsoft.com/office/drawing/2014/main" id="{1BD0B43A-7087-4018-9B81-6D191404DE3F}"/>
              </a:ext>
            </a:extLst>
          </p:cNvPr>
          <p:cNvSpPr txBox="1"/>
          <p:nvPr/>
        </p:nvSpPr>
        <p:spPr>
          <a:xfrm>
            <a:off x="8569126" y="4108314"/>
            <a:ext cx="1532792" cy="338554"/>
          </a:xfrm>
          <a:prstGeom prst="rect">
            <a:avLst/>
          </a:prstGeom>
          <a:solidFill>
            <a:schemeClr val="lt1">
              <a:alpha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 dirty="0" err="1">
                <a:latin typeface="+mj-ea"/>
                <a:ea typeface="+mj-ea"/>
              </a:rPr>
              <a:t>rdfs:subClassOf</a:t>
            </a:r>
            <a:endParaRPr kumimoji="1" lang="ja-JP" altLang="en-US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8006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円/楕円 185">
            <a:extLst>
              <a:ext uri="{FF2B5EF4-FFF2-40B4-BE49-F238E27FC236}">
                <a16:creationId xmlns:a16="http://schemas.microsoft.com/office/drawing/2014/main" id="{A4615633-CD8C-8B41-9AF3-EAE47074B34B}"/>
              </a:ext>
            </a:extLst>
          </p:cNvPr>
          <p:cNvSpPr/>
          <p:nvPr/>
        </p:nvSpPr>
        <p:spPr>
          <a:xfrm>
            <a:off x="2878170" y="2157993"/>
            <a:ext cx="740275" cy="436637"/>
          </a:xfrm>
          <a:prstGeom prst="ellipse">
            <a:avLst/>
          </a:prstGeom>
          <a:solidFill>
            <a:srgbClr val="FF0000">
              <a:alpha val="5176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77" name="円/楕円 176">
            <a:extLst>
              <a:ext uri="{FF2B5EF4-FFF2-40B4-BE49-F238E27FC236}">
                <a16:creationId xmlns:a16="http://schemas.microsoft.com/office/drawing/2014/main" id="{0E233F80-D6BC-9D42-91B0-38D389452FC5}"/>
              </a:ext>
            </a:extLst>
          </p:cNvPr>
          <p:cNvSpPr/>
          <p:nvPr/>
        </p:nvSpPr>
        <p:spPr>
          <a:xfrm>
            <a:off x="4511066" y="2661530"/>
            <a:ext cx="527968" cy="43663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74" name="円/楕円 173">
            <a:extLst>
              <a:ext uri="{FF2B5EF4-FFF2-40B4-BE49-F238E27FC236}">
                <a16:creationId xmlns:a16="http://schemas.microsoft.com/office/drawing/2014/main" id="{D6B0B105-F507-2C45-8B44-CB7B95875698}"/>
              </a:ext>
            </a:extLst>
          </p:cNvPr>
          <p:cNvSpPr/>
          <p:nvPr/>
        </p:nvSpPr>
        <p:spPr>
          <a:xfrm>
            <a:off x="4534132" y="2181304"/>
            <a:ext cx="527968" cy="43663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D8FED90-3F90-A843-8E73-FC2D514FA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244" y="3201268"/>
            <a:ext cx="5324332" cy="3656732"/>
          </a:xfrm>
          <a:prstGeom prst="rect">
            <a:avLst/>
          </a:prstGeom>
        </p:spPr>
      </p:pic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4C86AF66-5F19-1B45-9ECC-587AF76DC7CC}"/>
              </a:ext>
            </a:extLst>
          </p:cNvPr>
          <p:cNvSpPr/>
          <p:nvPr/>
        </p:nvSpPr>
        <p:spPr>
          <a:xfrm>
            <a:off x="6113013" y="4335228"/>
            <a:ext cx="657616" cy="3328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73" name="正方形/長方形 172">
            <a:extLst>
              <a:ext uri="{FF2B5EF4-FFF2-40B4-BE49-F238E27FC236}">
                <a16:creationId xmlns:a16="http://schemas.microsoft.com/office/drawing/2014/main" id="{50DC39AB-6D20-D641-93E6-7482BA7C64EF}"/>
              </a:ext>
            </a:extLst>
          </p:cNvPr>
          <p:cNvSpPr/>
          <p:nvPr/>
        </p:nvSpPr>
        <p:spPr>
          <a:xfrm>
            <a:off x="7530231" y="5530242"/>
            <a:ext cx="432147" cy="16910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75" name="円/楕円 174">
            <a:extLst>
              <a:ext uri="{FF2B5EF4-FFF2-40B4-BE49-F238E27FC236}">
                <a16:creationId xmlns:a16="http://schemas.microsoft.com/office/drawing/2014/main" id="{BC0F1F41-3F58-F244-80BD-845E7B1C6FFD}"/>
              </a:ext>
            </a:extLst>
          </p:cNvPr>
          <p:cNvSpPr/>
          <p:nvPr/>
        </p:nvSpPr>
        <p:spPr>
          <a:xfrm>
            <a:off x="8075785" y="5518081"/>
            <a:ext cx="224796" cy="185909"/>
          </a:xfrm>
          <a:prstGeom prst="ellipse">
            <a:avLst/>
          </a:prstGeom>
          <a:solidFill>
            <a:srgbClr val="0070C0">
              <a:alpha val="5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76" name="円/楕円 175">
            <a:extLst>
              <a:ext uri="{FF2B5EF4-FFF2-40B4-BE49-F238E27FC236}">
                <a16:creationId xmlns:a16="http://schemas.microsoft.com/office/drawing/2014/main" id="{67F8D112-62BD-4843-A97A-B2C698F2EB94}"/>
              </a:ext>
            </a:extLst>
          </p:cNvPr>
          <p:cNvSpPr/>
          <p:nvPr/>
        </p:nvSpPr>
        <p:spPr>
          <a:xfrm>
            <a:off x="7122196" y="5513434"/>
            <a:ext cx="224796" cy="185909"/>
          </a:xfrm>
          <a:prstGeom prst="ellipse">
            <a:avLst/>
          </a:prstGeom>
          <a:solidFill>
            <a:srgbClr val="0070C0">
              <a:alpha val="5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79" name="曲線コネクタ 178">
            <a:extLst>
              <a:ext uri="{FF2B5EF4-FFF2-40B4-BE49-F238E27FC236}">
                <a16:creationId xmlns:a16="http://schemas.microsoft.com/office/drawing/2014/main" id="{6AA5E3C8-C0FD-754E-A000-4CBB774C4435}"/>
              </a:ext>
            </a:extLst>
          </p:cNvPr>
          <p:cNvCxnSpPr>
            <a:stCxn id="135" idx="3"/>
            <a:endCxn id="175" idx="0"/>
          </p:cNvCxnSpPr>
          <p:nvPr/>
        </p:nvCxnSpPr>
        <p:spPr>
          <a:xfrm>
            <a:off x="5044115" y="2307894"/>
            <a:ext cx="3144068" cy="321018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曲線コネクタ 179">
            <a:extLst>
              <a:ext uri="{FF2B5EF4-FFF2-40B4-BE49-F238E27FC236}">
                <a16:creationId xmlns:a16="http://schemas.microsoft.com/office/drawing/2014/main" id="{11ED74D6-9819-D649-A8BF-3B8F15972B85}"/>
              </a:ext>
            </a:extLst>
          </p:cNvPr>
          <p:cNvCxnSpPr>
            <a:cxnSpLocks/>
            <a:stCxn id="89" idx="6"/>
            <a:endCxn id="173" idx="0"/>
          </p:cNvCxnSpPr>
          <p:nvPr/>
        </p:nvCxnSpPr>
        <p:spPr>
          <a:xfrm>
            <a:off x="5949280" y="2662227"/>
            <a:ext cx="1797024" cy="286801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曲線コネクタ 182">
            <a:extLst>
              <a:ext uri="{FF2B5EF4-FFF2-40B4-BE49-F238E27FC236}">
                <a16:creationId xmlns:a16="http://schemas.microsoft.com/office/drawing/2014/main" id="{F2027A7A-1F5F-EC42-A1F1-4DAAFDD2233E}"/>
              </a:ext>
            </a:extLst>
          </p:cNvPr>
          <p:cNvCxnSpPr>
            <a:cxnSpLocks/>
            <a:stCxn id="112" idx="3"/>
            <a:endCxn id="176" idx="0"/>
          </p:cNvCxnSpPr>
          <p:nvPr/>
        </p:nvCxnSpPr>
        <p:spPr>
          <a:xfrm>
            <a:off x="5080746" y="2917633"/>
            <a:ext cx="2153849" cy="25958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円/楕円 186">
            <a:extLst>
              <a:ext uri="{FF2B5EF4-FFF2-40B4-BE49-F238E27FC236}">
                <a16:creationId xmlns:a16="http://schemas.microsoft.com/office/drawing/2014/main" id="{8BF245F7-5930-9549-B22B-DCF1D2D8BD11}"/>
              </a:ext>
            </a:extLst>
          </p:cNvPr>
          <p:cNvSpPr/>
          <p:nvPr/>
        </p:nvSpPr>
        <p:spPr>
          <a:xfrm>
            <a:off x="6777842" y="3674513"/>
            <a:ext cx="634704" cy="280384"/>
          </a:xfrm>
          <a:prstGeom prst="ellipse">
            <a:avLst/>
          </a:prstGeom>
          <a:solidFill>
            <a:srgbClr val="FF0000">
              <a:alpha val="5176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88" name="正方形/長方形 187">
            <a:extLst>
              <a:ext uri="{FF2B5EF4-FFF2-40B4-BE49-F238E27FC236}">
                <a16:creationId xmlns:a16="http://schemas.microsoft.com/office/drawing/2014/main" id="{29DA1224-DFE5-E544-9EB1-D5DC18A11012}"/>
              </a:ext>
            </a:extLst>
          </p:cNvPr>
          <p:cNvSpPr/>
          <p:nvPr/>
        </p:nvSpPr>
        <p:spPr>
          <a:xfrm>
            <a:off x="5755164" y="3951645"/>
            <a:ext cx="4211378" cy="1020360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89" name="正方形/長方形 188">
            <a:extLst>
              <a:ext uri="{FF2B5EF4-FFF2-40B4-BE49-F238E27FC236}">
                <a16:creationId xmlns:a16="http://schemas.microsoft.com/office/drawing/2014/main" id="{4743B8F1-7446-4348-814E-F47A789AB521}"/>
              </a:ext>
            </a:extLst>
          </p:cNvPr>
          <p:cNvSpPr/>
          <p:nvPr/>
        </p:nvSpPr>
        <p:spPr>
          <a:xfrm>
            <a:off x="5876013" y="3334420"/>
            <a:ext cx="657616" cy="3328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AABBBBDE-8A96-D648-93D5-FE8D98A14181}"/>
              </a:ext>
            </a:extLst>
          </p:cNvPr>
          <p:cNvGrpSpPr/>
          <p:nvPr/>
        </p:nvGrpSpPr>
        <p:grpSpPr>
          <a:xfrm>
            <a:off x="1524001" y="16253"/>
            <a:ext cx="5146479" cy="3547724"/>
            <a:chOff x="92352" y="411548"/>
            <a:chExt cx="8983142" cy="6192527"/>
          </a:xfrm>
        </p:grpSpPr>
        <p:sp>
          <p:nvSpPr>
            <p:cNvPr id="87" name="円/楕円 86">
              <a:extLst>
                <a:ext uri="{FF2B5EF4-FFF2-40B4-BE49-F238E27FC236}">
                  <a16:creationId xmlns:a16="http://schemas.microsoft.com/office/drawing/2014/main" id="{D62E05F0-612A-824C-81A3-714CC5FACC03}"/>
                </a:ext>
              </a:extLst>
            </p:cNvPr>
            <p:cNvSpPr/>
            <p:nvPr/>
          </p:nvSpPr>
          <p:spPr>
            <a:xfrm>
              <a:off x="3549808" y="449946"/>
              <a:ext cx="1444658" cy="68348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700" dirty="0"/>
                <a:t>pd3:Object</a:t>
              </a:r>
              <a:endParaRPr lang="ja-JP" altLang="en-US" sz="700"/>
            </a:p>
          </p:txBody>
        </p:sp>
        <p:sp>
          <p:nvSpPr>
            <p:cNvPr id="88" name="円/楕円 87">
              <a:extLst>
                <a:ext uri="{FF2B5EF4-FFF2-40B4-BE49-F238E27FC236}">
                  <a16:creationId xmlns:a16="http://schemas.microsoft.com/office/drawing/2014/main" id="{E03D73FF-961E-474D-9303-B0F27111F055}"/>
                </a:ext>
              </a:extLst>
            </p:cNvPr>
            <p:cNvSpPr/>
            <p:nvPr/>
          </p:nvSpPr>
          <p:spPr>
            <a:xfrm>
              <a:off x="3729921" y="4721611"/>
              <a:ext cx="1444658" cy="68348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700" dirty="0"/>
                <a:t>pd3:Action</a:t>
              </a:r>
              <a:endParaRPr lang="ja-JP" altLang="en-US" sz="700"/>
            </a:p>
          </p:txBody>
        </p:sp>
        <p:sp>
          <p:nvSpPr>
            <p:cNvPr id="89" name="円/楕円 88">
              <a:extLst>
                <a:ext uri="{FF2B5EF4-FFF2-40B4-BE49-F238E27FC236}">
                  <a16:creationId xmlns:a16="http://schemas.microsoft.com/office/drawing/2014/main" id="{CBA799E8-BFDE-A540-A85E-30DCCBEA7482}"/>
                </a:ext>
              </a:extLst>
            </p:cNvPr>
            <p:cNvSpPr/>
            <p:nvPr/>
          </p:nvSpPr>
          <p:spPr>
            <a:xfrm>
              <a:off x="6371987" y="4688333"/>
              <a:ext cx="1444658" cy="683485"/>
            </a:xfrm>
            <a:prstGeom prst="ellipse">
              <a:avLst/>
            </a:prstGeom>
            <a:ln w="38100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700" dirty="0"/>
                <a:t>pd3:Flow</a:t>
              </a:r>
              <a:endParaRPr lang="ja-JP" altLang="en-US" sz="700"/>
            </a:p>
          </p:txBody>
        </p:sp>
        <p:sp>
          <p:nvSpPr>
            <p:cNvPr id="90" name="円/楕円 89">
              <a:extLst>
                <a:ext uri="{FF2B5EF4-FFF2-40B4-BE49-F238E27FC236}">
                  <a16:creationId xmlns:a16="http://schemas.microsoft.com/office/drawing/2014/main" id="{AE81AC24-706C-7C42-9998-25B06B2F7D1E}"/>
                </a:ext>
              </a:extLst>
            </p:cNvPr>
            <p:cNvSpPr/>
            <p:nvPr/>
          </p:nvSpPr>
          <p:spPr>
            <a:xfrm>
              <a:off x="958966" y="4724171"/>
              <a:ext cx="1537861" cy="683485"/>
            </a:xfrm>
            <a:prstGeom prst="ellips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700" dirty="0"/>
                <a:t>pd3:Container</a:t>
              </a:r>
              <a:endParaRPr lang="ja-JP" altLang="en-US" sz="700"/>
            </a:p>
          </p:txBody>
        </p:sp>
        <p:cxnSp>
          <p:nvCxnSpPr>
            <p:cNvPr id="91" name="直線矢印コネクタ 90">
              <a:extLst>
                <a:ext uri="{FF2B5EF4-FFF2-40B4-BE49-F238E27FC236}">
                  <a16:creationId xmlns:a16="http://schemas.microsoft.com/office/drawing/2014/main" id="{0C0C2003-03A7-A44E-8E15-BBD2FCE83CB0}"/>
                </a:ext>
              </a:extLst>
            </p:cNvPr>
            <p:cNvCxnSpPr>
              <a:cxnSpLocks/>
              <a:stCxn id="89" idx="0"/>
              <a:endCxn id="139" idx="4"/>
            </p:cNvCxnSpPr>
            <p:nvPr/>
          </p:nvCxnSpPr>
          <p:spPr>
            <a:xfrm flipH="1" flipV="1">
              <a:off x="5741800" y="3164951"/>
              <a:ext cx="1352516" cy="152338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線矢印コネクタ 91">
              <a:extLst>
                <a:ext uri="{FF2B5EF4-FFF2-40B4-BE49-F238E27FC236}">
                  <a16:creationId xmlns:a16="http://schemas.microsoft.com/office/drawing/2014/main" id="{2EC6273A-462D-CD47-87CA-A96FBE2C30C7}"/>
                </a:ext>
              </a:extLst>
            </p:cNvPr>
            <p:cNvCxnSpPr>
              <a:cxnSpLocks/>
              <a:stCxn id="88" idx="0"/>
              <a:endCxn id="137" idx="4"/>
            </p:cNvCxnSpPr>
            <p:nvPr/>
          </p:nvCxnSpPr>
          <p:spPr>
            <a:xfrm flipH="1" flipV="1">
              <a:off x="3029647" y="3164924"/>
              <a:ext cx="1422603" cy="155668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線矢印コネクタ 92">
              <a:extLst>
                <a:ext uri="{FF2B5EF4-FFF2-40B4-BE49-F238E27FC236}">
                  <a16:creationId xmlns:a16="http://schemas.microsoft.com/office/drawing/2014/main" id="{CCFB2F5D-9693-3F4A-8713-BF37BF06B5A5}"/>
                </a:ext>
              </a:extLst>
            </p:cNvPr>
            <p:cNvCxnSpPr>
              <a:cxnSpLocks/>
              <a:stCxn id="90" idx="0"/>
              <a:endCxn id="137" idx="4"/>
            </p:cNvCxnSpPr>
            <p:nvPr/>
          </p:nvCxnSpPr>
          <p:spPr>
            <a:xfrm flipV="1">
              <a:off x="1727897" y="3164924"/>
              <a:ext cx="1301750" cy="155924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1A30DDAE-97E8-FA45-BDAA-BA3F9AD29483}"/>
                </a:ext>
              </a:extLst>
            </p:cNvPr>
            <p:cNvSpPr/>
            <p:nvPr/>
          </p:nvSpPr>
          <p:spPr>
            <a:xfrm>
              <a:off x="6676017" y="459546"/>
              <a:ext cx="1374754" cy="3417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700" i="1" dirty="0">
                  <a:solidFill>
                    <a:schemeClr val="tx1"/>
                  </a:solidFill>
                </a:rPr>
                <a:t>Literal</a:t>
              </a:r>
              <a:endParaRPr lang="ja-JP" altLang="en-US" sz="700" i="1">
                <a:solidFill>
                  <a:schemeClr val="tx1"/>
                </a:solidFill>
              </a:endParaRPr>
            </a:p>
          </p:txBody>
        </p:sp>
        <p:cxnSp>
          <p:nvCxnSpPr>
            <p:cNvPr id="95" name="直線矢印コネクタ 94">
              <a:extLst>
                <a:ext uri="{FF2B5EF4-FFF2-40B4-BE49-F238E27FC236}">
                  <a16:creationId xmlns:a16="http://schemas.microsoft.com/office/drawing/2014/main" id="{A776B417-71A9-FC43-B813-ED565A7D6BD9}"/>
                </a:ext>
              </a:extLst>
            </p:cNvPr>
            <p:cNvCxnSpPr>
              <a:cxnSpLocks/>
              <a:stCxn id="87" idx="6"/>
              <a:endCxn id="94" idx="1"/>
            </p:cNvCxnSpPr>
            <p:nvPr/>
          </p:nvCxnSpPr>
          <p:spPr>
            <a:xfrm flipV="1">
              <a:off x="4994466" y="630417"/>
              <a:ext cx="1681551" cy="16127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BC29E0C7-607C-F04B-A41D-9D7B8CA521BC}"/>
                </a:ext>
              </a:extLst>
            </p:cNvPr>
            <p:cNvSpPr/>
            <p:nvPr/>
          </p:nvSpPr>
          <p:spPr>
            <a:xfrm>
              <a:off x="6676017" y="869444"/>
              <a:ext cx="1374754" cy="3417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700" i="1" dirty="0">
                  <a:solidFill>
                    <a:schemeClr val="tx1"/>
                  </a:solidFill>
                </a:rPr>
                <a:t>Literal</a:t>
              </a:r>
              <a:endParaRPr lang="ja-JP" altLang="en-US" sz="700" i="1">
                <a:solidFill>
                  <a:schemeClr val="tx1"/>
                </a:solidFill>
              </a:endParaRPr>
            </a:p>
          </p:txBody>
        </p:sp>
        <p:cxnSp>
          <p:nvCxnSpPr>
            <p:cNvPr id="97" name="直線矢印コネクタ 96">
              <a:extLst>
                <a:ext uri="{FF2B5EF4-FFF2-40B4-BE49-F238E27FC236}">
                  <a16:creationId xmlns:a16="http://schemas.microsoft.com/office/drawing/2014/main" id="{B440852C-9099-1B47-8B5B-0A5539D82918}"/>
                </a:ext>
              </a:extLst>
            </p:cNvPr>
            <p:cNvCxnSpPr>
              <a:cxnSpLocks/>
              <a:stCxn id="87" idx="6"/>
              <a:endCxn id="96" idx="1"/>
            </p:cNvCxnSpPr>
            <p:nvPr/>
          </p:nvCxnSpPr>
          <p:spPr>
            <a:xfrm>
              <a:off x="4994466" y="791688"/>
              <a:ext cx="1681551" cy="2486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613B4C83-2B2D-9B46-B3FC-7E63626679EB}"/>
                </a:ext>
              </a:extLst>
            </p:cNvPr>
            <p:cNvSpPr/>
            <p:nvPr/>
          </p:nvSpPr>
          <p:spPr>
            <a:xfrm>
              <a:off x="6676016" y="1290542"/>
              <a:ext cx="1374754" cy="3417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700" i="1" dirty="0">
                  <a:solidFill>
                    <a:schemeClr val="tx1"/>
                  </a:solidFill>
                </a:rPr>
                <a:t>Literal</a:t>
              </a:r>
              <a:endParaRPr lang="ja-JP" altLang="en-US" sz="700" i="1">
                <a:solidFill>
                  <a:schemeClr val="tx1"/>
                </a:solidFill>
              </a:endParaRPr>
            </a:p>
          </p:txBody>
        </p:sp>
        <p:cxnSp>
          <p:nvCxnSpPr>
            <p:cNvPr id="99" name="直線矢印コネクタ 98">
              <a:extLst>
                <a:ext uri="{FF2B5EF4-FFF2-40B4-BE49-F238E27FC236}">
                  <a16:creationId xmlns:a16="http://schemas.microsoft.com/office/drawing/2014/main" id="{FDEB8CB7-2E13-5E41-B38D-3C8BDD1387F5}"/>
                </a:ext>
              </a:extLst>
            </p:cNvPr>
            <p:cNvCxnSpPr>
              <a:cxnSpLocks/>
              <a:stCxn id="87" idx="6"/>
              <a:endCxn id="98" idx="1"/>
            </p:cNvCxnSpPr>
            <p:nvPr/>
          </p:nvCxnSpPr>
          <p:spPr>
            <a:xfrm>
              <a:off x="4994466" y="791688"/>
              <a:ext cx="1681550" cy="66972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テキスト ボックス 99">
              <a:extLst>
                <a:ext uri="{FF2B5EF4-FFF2-40B4-BE49-F238E27FC236}">
                  <a16:creationId xmlns:a16="http://schemas.microsoft.com/office/drawing/2014/main" id="{0DA33754-53CE-AC41-91C0-2CA7C3452600}"/>
                </a:ext>
              </a:extLst>
            </p:cNvPr>
            <p:cNvSpPr txBox="1"/>
            <p:nvPr/>
          </p:nvSpPr>
          <p:spPr>
            <a:xfrm>
              <a:off x="5421649" y="411548"/>
              <a:ext cx="1091792" cy="322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600" dirty="0" err="1"/>
                <a:t>rdfs:comment</a:t>
              </a:r>
              <a:endParaRPr lang="ja-JP" altLang="en-US" sz="600"/>
            </a:p>
          </p:txBody>
        </p:sp>
        <p:sp>
          <p:nvSpPr>
            <p:cNvPr id="101" name="テキスト ボックス 100">
              <a:extLst>
                <a:ext uri="{FF2B5EF4-FFF2-40B4-BE49-F238E27FC236}">
                  <a16:creationId xmlns:a16="http://schemas.microsoft.com/office/drawing/2014/main" id="{34304892-1428-9649-A542-AB7F98072027}"/>
                </a:ext>
              </a:extLst>
            </p:cNvPr>
            <p:cNvSpPr txBox="1"/>
            <p:nvPr/>
          </p:nvSpPr>
          <p:spPr>
            <a:xfrm>
              <a:off x="5887667" y="711054"/>
              <a:ext cx="837170" cy="322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600" dirty="0"/>
                <a:t>pd3:layer</a:t>
              </a:r>
              <a:endParaRPr lang="ja-JP" altLang="en-US" sz="600"/>
            </a:p>
          </p:txBody>
        </p:sp>
        <p:sp>
          <p:nvSpPr>
            <p:cNvPr id="102" name="テキスト ボックス 101">
              <a:extLst>
                <a:ext uri="{FF2B5EF4-FFF2-40B4-BE49-F238E27FC236}">
                  <a16:creationId xmlns:a16="http://schemas.microsoft.com/office/drawing/2014/main" id="{57F13060-308D-F84E-8BC9-585C2D4742A1}"/>
                </a:ext>
              </a:extLst>
            </p:cNvPr>
            <p:cNvSpPr txBox="1"/>
            <p:nvPr/>
          </p:nvSpPr>
          <p:spPr>
            <a:xfrm>
              <a:off x="5925031" y="1015633"/>
              <a:ext cx="859556" cy="322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600" dirty="0"/>
                <a:t>pd3:value</a:t>
              </a:r>
              <a:endParaRPr lang="ja-JP" altLang="en-US" sz="600"/>
            </a:p>
          </p:txBody>
        </p:sp>
        <p:cxnSp>
          <p:nvCxnSpPr>
            <p:cNvPr id="103" name="直線矢印コネクタ 102">
              <a:extLst>
                <a:ext uri="{FF2B5EF4-FFF2-40B4-BE49-F238E27FC236}">
                  <a16:creationId xmlns:a16="http://schemas.microsoft.com/office/drawing/2014/main" id="{D88986ED-9FA3-794F-8F95-07BFCEA3C611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 flipH="1" flipV="1">
              <a:off x="2941394" y="784808"/>
              <a:ext cx="608414" cy="688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テキスト ボックス 103">
              <a:extLst>
                <a:ext uri="{FF2B5EF4-FFF2-40B4-BE49-F238E27FC236}">
                  <a16:creationId xmlns:a16="http://schemas.microsoft.com/office/drawing/2014/main" id="{F9882C8B-B630-5842-8265-379C1BB1EAFE}"/>
                </a:ext>
              </a:extLst>
            </p:cNvPr>
            <p:cNvSpPr txBox="1"/>
            <p:nvPr/>
          </p:nvSpPr>
          <p:spPr>
            <a:xfrm>
              <a:off x="2994536" y="527089"/>
              <a:ext cx="666492" cy="322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600" dirty="0"/>
                <a:t>pd3:id</a:t>
              </a:r>
              <a:endParaRPr lang="ja-JP" altLang="en-US" sz="600"/>
            </a:p>
          </p:txBody>
        </p:sp>
        <p:cxnSp>
          <p:nvCxnSpPr>
            <p:cNvPr id="105" name="曲線コネクタ 104">
              <a:extLst>
                <a:ext uri="{FF2B5EF4-FFF2-40B4-BE49-F238E27FC236}">
                  <a16:creationId xmlns:a16="http://schemas.microsoft.com/office/drawing/2014/main" id="{414C2148-4BB9-D74C-B79E-3B7473596379}"/>
                </a:ext>
              </a:extLst>
            </p:cNvPr>
            <p:cNvCxnSpPr>
              <a:stCxn id="88" idx="7"/>
              <a:endCxn id="89" idx="1"/>
            </p:cNvCxnSpPr>
            <p:nvPr/>
          </p:nvCxnSpPr>
          <p:spPr>
            <a:xfrm rot="5400000" flipH="1" flipV="1">
              <a:off x="5756644" y="3994798"/>
              <a:ext cx="33278" cy="1620539"/>
            </a:xfrm>
            <a:prstGeom prst="curvedConnector3">
              <a:avLst>
                <a:gd name="adj1" fmla="val 943091"/>
              </a:avLst>
            </a:prstGeom>
            <a:ln w="127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テキスト ボックス 105">
              <a:extLst>
                <a:ext uri="{FF2B5EF4-FFF2-40B4-BE49-F238E27FC236}">
                  <a16:creationId xmlns:a16="http://schemas.microsoft.com/office/drawing/2014/main" id="{BEAD39C9-4727-3F4B-8DDF-28C9D55F7A3F}"/>
                </a:ext>
              </a:extLst>
            </p:cNvPr>
            <p:cNvSpPr txBox="1"/>
            <p:nvPr/>
          </p:nvSpPr>
          <p:spPr>
            <a:xfrm>
              <a:off x="6614251" y="3991318"/>
              <a:ext cx="1161742" cy="322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600" dirty="0"/>
                <a:t>pd3:targetType</a:t>
              </a:r>
              <a:endParaRPr lang="ja-JP" altLang="en-US" sz="600"/>
            </a:p>
          </p:txBody>
        </p:sp>
        <p:cxnSp>
          <p:nvCxnSpPr>
            <p:cNvPr id="107" name="曲線コネクタ 106">
              <a:extLst>
                <a:ext uri="{FF2B5EF4-FFF2-40B4-BE49-F238E27FC236}">
                  <a16:creationId xmlns:a16="http://schemas.microsoft.com/office/drawing/2014/main" id="{24A48F8C-0FA4-0A43-99F0-2B2DE529CFC5}"/>
                </a:ext>
              </a:extLst>
            </p:cNvPr>
            <p:cNvCxnSpPr>
              <a:stCxn id="88" idx="7"/>
              <a:endCxn id="89" idx="1"/>
            </p:cNvCxnSpPr>
            <p:nvPr/>
          </p:nvCxnSpPr>
          <p:spPr>
            <a:xfrm rot="5400000" flipH="1" flipV="1">
              <a:off x="5756644" y="3994798"/>
              <a:ext cx="33278" cy="1620539"/>
            </a:xfrm>
            <a:prstGeom prst="curvedConnector3">
              <a:avLst>
                <a:gd name="adj1" fmla="val 227704"/>
              </a:avLst>
            </a:prstGeom>
            <a:ln w="12700">
              <a:headEnd type="triangle" w="lg" len="lg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94CB0DCF-B46D-1543-9981-2CDBF78A23BF}"/>
                </a:ext>
              </a:extLst>
            </p:cNvPr>
            <p:cNvSpPr txBox="1"/>
            <p:nvPr/>
          </p:nvSpPr>
          <p:spPr>
            <a:xfrm>
              <a:off x="5404695" y="4537792"/>
              <a:ext cx="898728" cy="322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600" dirty="0"/>
                <a:t>pd3:target</a:t>
              </a:r>
              <a:endParaRPr lang="ja-JP" altLang="en-US" sz="600"/>
            </a:p>
          </p:txBody>
        </p:sp>
        <p:cxnSp>
          <p:nvCxnSpPr>
            <p:cNvPr id="109" name="曲線コネクタ 108">
              <a:extLst>
                <a:ext uri="{FF2B5EF4-FFF2-40B4-BE49-F238E27FC236}">
                  <a16:creationId xmlns:a16="http://schemas.microsoft.com/office/drawing/2014/main" id="{EE3CDD38-4031-A94F-8008-0A101258115A}"/>
                </a:ext>
              </a:extLst>
            </p:cNvPr>
            <p:cNvCxnSpPr>
              <a:cxnSpLocks/>
              <a:stCxn id="88" idx="5"/>
              <a:endCxn id="89" idx="3"/>
            </p:cNvCxnSpPr>
            <p:nvPr/>
          </p:nvCxnSpPr>
          <p:spPr>
            <a:xfrm rot="5400000" flipH="1" flipV="1">
              <a:off x="5756643" y="4478094"/>
              <a:ext cx="33278" cy="1620539"/>
            </a:xfrm>
            <a:prstGeom prst="curvedConnector3">
              <a:avLst>
                <a:gd name="adj1" fmla="val -843091"/>
              </a:avLst>
            </a:prstGeom>
            <a:ln w="12700">
              <a:headEnd type="triangle" w="lg" len="lg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曲線コネクタ 109">
              <a:extLst>
                <a:ext uri="{FF2B5EF4-FFF2-40B4-BE49-F238E27FC236}">
                  <a16:creationId xmlns:a16="http://schemas.microsoft.com/office/drawing/2014/main" id="{EB56192D-1B3B-264C-AF4F-F4E5711CFCA2}"/>
                </a:ext>
              </a:extLst>
            </p:cNvPr>
            <p:cNvCxnSpPr>
              <a:cxnSpLocks/>
              <a:stCxn id="88" idx="5"/>
              <a:endCxn id="89" idx="3"/>
            </p:cNvCxnSpPr>
            <p:nvPr/>
          </p:nvCxnSpPr>
          <p:spPr>
            <a:xfrm rot="5400000" flipH="1" flipV="1">
              <a:off x="5756643" y="4478094"/>
              <a:ext cx="33278" cy="1620539"/>
            </a:xfrm>
            <a:prstGeom prst="curvedConnector3">
              <a:avLst>
                <a:gd name="adj1" fmla="val -150782"/>
              </a:avLst>
            </a:prstGeom>
            <a:ln w="127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テキスト ボックス 110">
              <a:extLst>
                <a:ext uri="{FF2B5EF4-FFF2-40B4-BE49-F238E27FC236}">
                  <a16:creationId xmlns:a16="http://schemas.microsoft.com/office/drawing/2014/main" id="{574D5BF7-DB25-3A43-9B70-8681648ABEE9}"/>
                </a:ext>
              </a:extLst>
            </p:cNvPr>
            <p:cNvSpPr txBox="1"/>
            <p:nvPr/>
          </p:nvSpPr>
          <p:spPr>
            <a:xfrm>
              <a:off x="5332978" y="5104543"/>
              <a:ext cx="935102" cy="322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600" dirty="0"/>
                <a:t>pd3:output</a:t>
              </a:r>
              <a:endParaRPr lang="ja-JP" altLang="en-US" sz="600"/>
            </a:p>
          </p:txBody>
        </p:sp>
        <p:sp>
          <p:nvSpPr>
            <p:cNvPr id="112" name="テキスト ボックス 111">
              <a:extLst>
                <a:ext uri="{FF2B5EF4-FFF2-40B4-BE49-F238E27FC236}">
                  <a16:creationId xmlns:a16="http://schemas.microsoft.com/office/drawing/2014/main" id="{FEF3E4FC-EC6E-1044-8F52-40D22B7CB9C3}"/>
                </a:ext>
              </a:extLst>
            </p:cNvPr>
            <p:cNvSpPr txBox="1"/>
            <p:nvPr/>
          </p:nvSpPr>
          <p:spPr>
            <a:xfrm>
              <a:off x="5371118" y="5314718"/>
              <a:ext cx="929506" cy="322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600" dirty="0"/>
                <a:t>pd3:source</a:t>
              </a:r>
              <a:endParaRPr lang="ja-JP" altLang="en-US" sz="600"/>
            </a:p>
          </p:txBody>
        </p:sp>
        <p:cxnSp>
          <p:nvCxnSpPr>
            <p:cNvPr id="113" name="曲線コネクタ 112">
              <a:extLst>
                <a:ext uri="{FF2B5EF4-FFF2-40B4-BE49-F238E27FC236}">
                  <a16:creationId xmlns:a16="http://schemas.microsoft.com/office/drawing/2014/main" id="{8E82ACB7-3E74-6448-A841-AB2602F27EE7}"/>
                </a:ext>
              </a:extLst>
            </p:cNvPr>
            <p:cNvCxnSpPr>
              <a:cxnSpLocks/>
              <a:stCxn id="90" idx="7"/>
              <a:endCxn id="88" idx="1"/>
            </p:cNvCxnSpPr>
            <p:nvPr/>
          </p:nvCxnSpPr>
          <p:spPr>
            <a:xfrm rot="5400000" flipH="1" flipV="1">
              <a:off x="3105269" y="3988049"/>
              <a:ext cx="2559" cy="1669873"/>
            </a:xfrm>
            <a:prstGeom prst="curvedConnector3">
              <a:avLst>
                <a:gd name="adj1" fmla="val 14062431"/>
              </a:avLst>
            </a:prstGeom>
            <a:ln w="12700">
              <a:headEnd type="triangle" w="lg" len="lg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曲線コネクタ 113">
              <a:extLst>
                <a:ext uri="{FF2B5EF4-FFF2-40B4-BE49-F238E27FC236}">
                  <a16:creationId xmlns:a16="http://schemas.microsoft.com/office/drawing/2014/main" id="{C17E33EB-A28A-C84E-B314-17EC5C3BE32D}"/>
                </a:ext>
              </a:extLst>
            </p:cNvPr>
            <p:cNvCxnSpPr>
              <a:cxnSpLocks/>
              <a:stCxn id="90" idx="7"/>
              <a:endCxn id="88" idx="1"/>
            </p:cNvCxnSpPr>
            <p:nvPr/>
          </p:nvCxnSpPr>
          <p:spPr>
            <a:xfrm rot="5400000" flipH="1" flipV="1">
              <a:off x="3105269" y="3988049"/>
              <a:ext cx="2559" cy="1669873"/>
            </a:xfrm>
            <a:prstGeom prst="curvedConnector3">
              <a:avLst>
                <a:gd name="adj1" fmla="val 4460827"/>
              </a:avLst>
            </a:prstGeom>
            <a:ln w="127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テキスト ボックス 114">
              <a:extLst>
                <a:ext uri="{FF2B5EF4-FFF2-40B4-BE49-F238E27FC236}">
                  <a16:creationId xmlns:a16="http://schemas.microsoft.com/office/drawing/2014/main" id="{54983271-08C3-4B4E-BF78-9F06DBBE582A}"/>
                </a:ext>
              </a:extLst>
            </p:cNvPr>
            <p:cNvSpPr txBox="1"/>
            <p:nvPr/>
          </p:nvSpPr>
          <p:spPr>
            <a:xfrm>
              <a:off x="2582816" y="4190627"/>
              <a:ext cx="1119772" cy="322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600" dirty="0"/>
                <a:t>pd3:expansion</a:t>
              </a:r>
              <a:endParaRPr lang="ja-JP" altLang="en-US" sz="600"/>
            </a:p>
          </p:txBody>
        </p: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E864D104-0599-9845-8BC5-F18DC5DD525D}"/>
                </a:ext>
              </a:extLst>
            </p:cNvPr>
            <p:cNvSpPr txBox="1"/>
            <p:nvPr/>
          </p:nvSpPr>
          <p:spPr>
            <a:xfrm>
              <a:off x="2539299" y="4495136"/>
              <a:ext cx="1189723" cy="322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600" dirty="0"/>
                <a:t>pd3:contraction</a:t>
              </a:r>
              <a:endParaRPr lang="ja-JP" altLang="en-US" sz="600"/>
            </a:p>
          </p:txBody>
        </p:sp>
        <p:sp>
          <p:nvSpPr>
            <p:cNvPr id="117" name="正方形/長方形 116">
              <a:extLst>
                <a:ext uri="{FF2B5EF4-FFF2-40B4-BE49-F238E27FC236}">
                  <a16:creationId xmlns:a16="http://schemas.microsoft.com/office/drawing/2014/main" id="{F1EC11D2-A366-C746-A8F5-67FAA80F3D19}"/>
                </a:ext>
              </a:extLst>
            </p:cNvPr>
            <p:cNvSpPr/>
            <p:nvPr/>
          </p:nvSpPr>
          <p:spPr>
            <a:xfrm>
              <a:off x="6760900" y="3537100"/>
              <a:ext cx="1374754" cy="3417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700" i="1" dirty="0">
                  <a:solidFill>
                    <a:schemeClr val="tx1"/>
                  </a:solidFill>
                </a:rPr>
                <a:t>Literal</a:t>
              </a:r>
              <a:endParaRPr lang="ja-JP" altLang="en-US" sz="700" i="1">
                <a:solidFill>
                  <a:schemeClr val="tx1"/>
                </a:solidFill>
              </a:endParaRPr>
            </a:p>
          </p:txBody>
        </p:sp>
        <p:sp>
          <p:nvSpPr>
            <p:cNvPr id="118" name="正方形/長方形 117">
              <a:extLst>
                <a:ext uri="{FF2B5EF4-FFF2-40B4-BE49-F238E27FC236}">
                  <a16:creationId xmlns:a16="http://schemas.microsoft.com/office/drawing/2014/main" id="{280A8E92-4A14-BD41-9749-12AFBFB910B0}"/>
                </a:ext>
              </a:extLst>
            </p:cNvPr>
            <p:cNvSpPr/>
            <p:nvPr/>
          </p:nvSpPr>
          <p:spPr>
            <a:xfrm>
              <a:off x="6722242" y="6059442"/>
              <a:ext cx="1374754" cy="3417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700" i="1" dirty="0">
                  <a:solidFill>
                    <a:schemeClr val="tx1"/>
                  </a:solidFill>
                </a:rPr>
                <a:t>Literal</a:t>
              </a:r>
              <a:endParaRPr lang="ja-JP" altLang="en-US" sz="700" i="1">
                <a:solidFill>
                  <a:schemeClr val="tx1"/>
                </a:solidFill>
              </a:endParaRPr>
            </a:p>
          </p:txBody>
        </p:sp>
        <p:cxnSp>
          <p:nvCxnSpPr>
            <p:cNvPr id="119" name="曲線コネクタ 118">
              <a:extLst>
                <a:ext uri="{FF2B5EF4-FFF2-40B4-BE49-F238E27FC236}">
                  <a16:creationId xmlns:a16="http://schemas.microsoft.com/office/drawing/2014/main" id="{5E4DE2E2-5BA2-2C46-8C6D-6981AFC7580F}"/>
                </a:ext>
              </a:extLst>
            </p:cNvPr>
            <p:cNvCxnSpPr>
              <a:cxnSpLocks/>
              <a:stCxn id="89" idx="1"/>
              <a:endCxn id="117" idx="1"/>
            </p:cNvCxnSpPr>
            <p:nvPr/>
          </p:nvCxnSpPr>
          <p:spPr>
            <a:xfrm rot="5400000" flipH="1" flipV="1">
              <a:off x="6131998" y="4159526"/>
              <a:ext cx="1080455" cy="177348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テキスト ボックス 119">
              <a:extLst>
                <a:ext uri="{FF2B5EF4-FFF2-40B4-BE49-F238E27FC236}">
                  <a16:creationId xmlns:a16="http://schemas.microsoft.com/office/drawing/2014/main" id="{C4056DD0-5CD7-1E4F-89D3-821419BAD923}"/>
                </a:ext>
              </a:extLst>
            </p:cNvPr>
            <p:cNvSpPr txBox="1"/>
            <p:nvPr/>
          </p:nvSpPr>
          <p:spPr>
            <a:xfrm>
              <a:off x="6583552" y="5587839"/>
              <a:ext cx="1206511" cy="322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600" dirty="0"/>
                <a:t>pd3:sourceType</a:t>
              </a:r>
              <a:endParaRPr lang="ja-JP" altLang="en-US" sz="600"/>
            </a:p>
          </p:txBody>
        </p:sp>
        <p:cxnSp>
          <p:nvCxnSpPr>
            <p:cNvPr id="121" name="曲線コネクタ 120">
              <a:extLst>
                <a:ext uri="{FF2B5EF4-FFF2-40B4-BE49-F238E27FC236}">
                  <a16:creationId xmlns:a16="http://schemas.microsoft.com/office/drawing/2014/main" id="{AC8411EC-BB85-944A-9CDF-04652006A72A}"/>
                </a:ext>
              </a:extLst>
            </p:cNvPr>
            <p:cNvCxnSpPr>
              <a:cxnSpLocks/>
              <a:stCxn id="89" idx="3"/>
              <a:endCxn id="118" idx="1"/>
            </p:cNvCxnSpPr>
            <p:nvPr/>
          </p:nvCxnSpPr>
          <p:spPr>
            <a:xfrm rot="16200000" flipH="1">
              <a:off x="6173603" y="5681674"/>
              <a:ext cx="958589" cy="138689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正方形/長方形 121">
              <a:extLst>
                <a:ext uri="{FF2B5EF4-FFF2-40B4-BE49-F238E27FC236}">
                  <a16:creationId xmlns:a16="http://schemas.microsoft.com/office/drawing/2014/main" id="{969E35BA-3BC7-684B-A902-B685A8C9147D}"/>
                </a:ext>
              </a:extLst>
            </p:cNvPr>
            <p:cNvSpPr/>
            <p:nvPr/>
          </p:nvSpPr>
          <p:spPr>
            <a:xfrm>
              <a:off x="4626042" y="6262332"/>
              <a:ext cx="1374754" cy="3417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700" i="1" dirty="0">
                  <a:solidFill>
                    <a:schemeClr val="tx1"/>
                  </a:solidFill>
                </a:rPr>
                <a:t>Literal</a:t>
              </a:r>
              <a:endParaRPr lang="ja-JP" altLang="en-US" sz="700" i="1">
                <a:solidFill>
                  <a:schemeClr val="tx1"/>
                </a:solidFill>
              </a:endParaRPr>
            </a:p>
          </p:txBody>
        </p:sp>
        <p:sp>
          <p:nvSpPr>
            <p:cNvPr id="123" name="テキスト ボックス 122">
              <a:extLst>
                <a:ext uri="{FF2B5EF4-FFF2-40B4-BE49-F238E27FC236}">
                  <a16:creationId xmlns:a16="http://schemas.microsoft.com/office/drawing/2014/main" id="{D4CEB8F0-34C9-2F4C-A9DC-0D68E7F99FA9}"/>
                </a:ext>
              </a:extLst>
            </p:cNvPr>
            <p:cNvSpPr txBox="1"/>
            <p:nvPr/>
          </p:nvSpPr>
          <p:spPr>
            <a:xfrm>
              <a:off x="4463169" y="5854309"/>
              <a:ext cx="1202496" cy="322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600" dirty="0"/>
                <a:t>pd3:actionType</a:t>
              </a:r>
              <a:endParaRPr lang="ja-JP" altLang="en-US" sz="600"/>
            </a:p>
          </p:txBody>
        </p:sp>
        <p:cxnSp>
          <p:nvCxnSpPr>
            <p:cNvPr id="124" name="曲線コネクタ 123">
              <a:extLst>
                <a:ext uri="{FF2B5EF4-FFF2-40B4-BE49-F238E27FC236}">
                  <a16:creationId xmlns:a16="http://schemas.microsoft.com/office/drawing/2014/main" id="{85B8372A-4C5B-5D45-AE3C-F447D356B7DC}"/>
                </a:ext>
              </a:extLst>
            </p:cNvPr>
            <p:cNvCxnSpPr>
              <a:cxnSpLocks/>
              <a:stCxn id="88" idx="4"/>
              <a:endCxn id="122" idx="1"/>
            </p:cNvCxnSpPr>
            <p:nvPr/>
          </p:nvCxnSpPr>
          <p:spPr>
            <a:xfrm rot="16200000" flipH="1">
              <a:off x="4025092" y="5832254"/>
              <a:ext cx="1028108" cy="173792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正方形/長方形 124">
              <a:extLst>
                <a:ext uri="{FF2B5EF4-FFF2-40B4-BE49-F238E27FC236}">
                  <a16:creationId xmlns:a16="http://schemas.microsoft.com/office/drawing/2014/main" id="{CAB3C156-0CC1-4843-A8AB-ACF81BE973BF}"/>
                </a:ext>
              </a:extLst>
            </p:cNvPr>
            <p:cNvSpPr/>
            <p:nvPr/>
          </p:nvSpPr>
          <p:spPr>
            <a:xfrm>
              <a:off x="1895438" y="6262332"/>
              <a:ext cx="1374754" cy="3417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700" i="1" dirty="0">
                  <a:solidFill>
                    <a:schemeClr val="tx1"/>
                  </a:solidFill>
                </a:rPr>
                <a:t>Literal</a:t>
              </a:r>
              <a:endParaRPr lang="ja-JP" altLang="en-US" sz="700" i="1">
                <a:solidFill>
                  <a:schemeClr val="tx1"/>
                </a:solidFill>
              </a:endParaRPr>
            </a:p>
          </p:txBody>
        </p:sp>
        <p:sp>
          <p:nvSpPr>
            <p:cNvPr id="126" name="テキスト ボックス 125">
              <a:extLst>
                <a:ext uri="{FF2B5EF4-FFF2-40B4-BE49-F238E27FC236}">
                  <a16:creationId xmlns:a16="http://schemas.microsoft.com/office/drawing/2014/main" id="{B67B787F-295D-524C-9E7D-B22EFFC29BC8}"/>
                </a:ext>
              </a:extLst>
            </p:cNvPr>
            <p:cNvSpPr txBox="1"/>
            <p:nvPr/>
          </p:nvSpPr>
          <p:spPr>
            <a:xfrm>
              <a:off x="1732565" y="5854309"/>
              <a:ext cx="1453667" cy="322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600" dirty="0"/>
                <a:t>pd3:containerType</a:t>
              </a:r>
              <a:endParaRPr lang="ja-JP" altLang="en-US" sz="600"/>
            </a:p>
          </p:txBody>
        </p:sp>
        <p:cxnSp>
          <p:nvCxnSpPr>
            <p:cNvPr id="127" name="曲線コネクタ 126">
              <a:extLst>
                <a:ext uri="{FF2B5EF4-FFF2-40B4-BE49-F238E27FC236}">
                  <a16:creationId xmlns:a16="http://schemas.microsoft.com/office/drawing/2014/main" id="{32E31B0E-C69E-6D4C-8ADC-CFF1DC31E3E4}"/>
                </a:ext>
              </a:extLst>
            </p:cNvPr>
            <p:cNvCxnSpPr>
              <a:cxnSpLocks/>
              <a:stCxn id="90" idx="4"/>
              <a:endCxn id="125" idx="1"/>
            </p:cNvCxnSpPr>
            <p:nvPr/>
          </p:nvCxnSpPr>
          <p:spPr>
            <a:xfrm rot="16200000" flipH="1">
              <a:off x="1298894" y="5836659"/>
              <a:ext cx="1025548" cy="167542"/>
            </a:xfrm>
            <a:prstGeom prst="curvedConnector2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テキスト ボックス 127">
              <a:extLst>
                <a:ext uri="{FF2B5EF4-FFF2-40B4-BE49-F238E27FC236}">
                  <a16:creationId xmlns:a16="http://schemas.microsoft.com/office/drawing/2014/main" id="{D923AA35-4CBC-4546-99C2-70BAB91004BF}"/>
                </a:ext>
              </a:extLst>
            </p:cNvPr>
            <p:cNvSpPr txBox="1"/>
            <p:nvPr/>
          </p:nvSpPr>
          <p:spPr>
            <a:xfrm>
              <a:off x="1782178" y="3352838"/>
              <a:ext cx="1206511" cy="322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600" dirty="0" err="1"/>
                <a:t>rdfs:subClassOf</a:t>
              </a:r>
              <a:endParaRPr lang="ja-JP" altLang="en-US" sz="600"/>
            </a:p>
          </p:txBody>
        </p:sp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75A326D3-65D9-AB42-8D22-7BE94B5AE41D}"/>
                </a:ext>
              </a:extLst>
            </p:cNvPr>
            <p:cNvSpPr txBox="1"/>
            <p:nvPr/>
          </p:nvSpPr>
          <p:spPr>
            <a:xfrm>
              <a:off x="3055193" y="3354107"/>
              <a:ext cx="1206511" cy="322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600" dirty="0" err="1"/>
                <a:t>rdfs:subClassOf</a:t>
              </a:r>
              <a:endParaRPr lang="ja-JP" altLang="en-US" sz="600"/>
            </a:p>
          </p:txBody>
        </p:sp>
        <p:sp>
          <p:nvSpPr>
            <p:cNvPr id="130" name="テキスト ボックス 129">
              <a:extLst>
                <a:ext uri="{FF2B5EF4-FFF2-40B4-BE49-F238E27FC236}">
                  <a16:creationId xmlns:a16="http://schemas.microsoft.com/office/drawing/2014/main" id="{8E8D3B87-D13E-894B-B2C4-B84C113AEDDD}"/>
                </a:ext>
              </a:extLst>
            </p:cNvPr>
            <p:cNvSpPr txBox="1"/>
            <p:nvPr/>
          </p:nvSpPr>
          <p:spPr>
            <a:xfrm>
              <a:off x="5485206" y="3279916"/>
              <a:ext cx="1206511" cy="322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600" dirty="0" err="1"/>
                <a:t>rdfs</a:t>
              </a:r>
              <a:r>
                <a:rPr lang="en-US" altLang="ja-JP" sz="600" err="1"/>
                <a:t>:</a:t>
              </a:r>
              <a:r>
                <a:rPr lang="en-US" altLang="ja-JP" sz="600"/>
                <a:t>subClassOf</a:t>
              </a:r>
              <a:endParaRPr lang="ja-JP" altLang="en-US" sz="600"/>
            </a:p>
          </p:txBody>
        </p:sp>
        <p:cxnSp>
          <p:nvCxnSpPr>
            <p:cNvPr id="131" name="曲線コネクタ 130">
              <a:extLst>
                <a:ext uri="{FF2B5EF4-FFF2-40B4-BE49-F238E27FC236}">
                  <a16:creationId xmlns:a16="http://schemas.microsoft.com/office/drawing/2014/main" id="{4D3E6D93-C180-274D-A17F-D84CD6C0551E}"/>
                </a:ext>
              </a:extLst>
            </p:cNvPr>
            <p:cNvCxnSpPr>
              <a:cxnSpLocks/>
              <a:stCxn id="90" idx="5"/>
              <a:endCxn id="88" idx="3"/>
            </p:cNvCxnSpPr>
            <p:nvPr/>
          </p:nvCxnSpPr>
          <p:spPr>
            <a:xfrm rot="5400000" flipH="1" flipV="1">
              <a:off x="3105269" y="4471345"/>
              <a:ext cx="2559" cy="1669873"/>
            </a:xfrm>
            <a:prstGeom prst="curvedConnector3">
              <a:avLst>
                <a:gd name="adj1" fmla="val -2260487"/>
              </a:avLst>
            </a:prstGeom>
            <a:ln w="127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2" name="テキスト ボックス 131">
              <a:extLst>
                <a:ext uri="{FF2B5EF4-FFF2-40B4-BE49-F238E27FC236}">
                  <a16:creationId xmlns:a16="http://schemas.microsoft.com/office/drawing/2014/main" id="{EC25D3CB-7C97-384C-922C-74EDA33D3E7E}"/>
                </a:ext>
              </a:extLst>
            </p:cNvPr>
            <p:cNvSpPr txBox="1"/>
            <p:nvPr/>
          </p:nvSpPr>
          <p:spPr>
            <a:xfrm>
              <a:off x="2666259" y="5087036"/>
              <a:ext cx="1027975" cy="322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600" dirty="0"/>
                <a:t>pd3:member</a:t>
              </a:r>
              <a:endParaRPr lang="ja-JP" altLang="en-US" sz="600"/>
            </a:p>
          </p:txBody>
        </p:sp>
        <p:sp>
          <p:nvSpPr>
            <p:cNvPr id="133" name="テキスト ボックス 132">
              <a:extLst>
                <a:ext uri="{FF2B5EF4-FFF2-40B4-BE49-F238E27FC236}">
                  <a16:creationId xmlns:a16="http://schemas.microsoft.com/office/drawing/2014/main" id="{97B067E3-37A9-1643-9F03-95B60D288517}"/>
                </a:ext>
              </a:extLst>
            </p:cNvPr>
            <p:cNvSpPr txBox="1"/>
            <p:nvPr/>
          </p:nvSpPr>
          <p:spPr>
            <a:xfrm>
              <a:off x="2567703" y="5324283"/>
              <a:ext cx="1164073" cy="322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600" dirty="0"/>
                <a:t>pd3:attribution</a:t>
              </a:r>
              <a:endParaRPr lang="ja-JP" altLang="en-US" sz="600"/>
            </a:p>
          </p:txBody>
        </p:sp>
        <p:cxnSp>
          <p:nvCxnSpPr>
            <p:cNvPr id="134" name="曲線コネクタ 133">
              <a:extLst>
                <a:ext uri="{FF2B5EF4-FFF2-40B4-BE49-F238E27FC236}">
                  <a16:creationId xmlns:a16="http://schemas.microsoft.com/office/drawing/2014/main" id="{9D339878-2029-0E41-ADE7-B54E3DB8A4AC}"/>
                </a:ext>
              </a:extLst>
            </p:cNvPr>
            <p:cNvCxnSpPr>
              <a:cxnSpLocks/>
              <a:stCxn id="90" idx="5"/>
              <a:endCxn id="88" idx="3"/>
            </p:cNvCxnSpPr>
            <p:nvPr/>
          </p:nvCxnSpPr>
          <p:spPr>
            <a:xfrm rot="5400000" flipH="1" flipV="1">
              <a:off x="3105269" y="4471345"/>
              <a:ext cx="2559" cy="1669873"/>
            </a:xfrm>
            <a:prstGeom prst="curvedConnector3">
              <a:avLst>
                <a:gd name="adj1" fmla="val -12762369"/>
              </a:avLst>
            </a:prstGeom>
            <a:ln w="12700">
              <a:headEnd type="triangle" w="lg" len="lg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5" name="テキスト ボックス 134">
              <a:extLst>
                <a:ext uri="{FF2B5EF4-FFF2-40B4-BE49-F238E27FC236}">
                  <a16:creationId xmlns:a16="http://schemas.microsoft.com/office/drawing/2014/main" id="{3D13E67C-35EF-0D4B-8C83-FDD6040036BF}"/>
                </a:ext>
              </a:extLst>
            </p:cNvPr>
            <p:cNvSpPr txBox="1"/>
            <p:nvPr/>
          </p:nvSpPr>
          <p:spPr>
            <a:xfrm>
              <a:off x="5385526" y="4250424"/>
              <a:ext cx="851162" cy="322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600" dirty="0"/>
                <a:t>pd3:input</a:t>
              </a:r>
              <a:endParaRPr lang="ja-JP" altLang="en-US" sz="600"/>
            </a:p>
          </p:txBody>
        </p:sp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F18E7B03-300D-BB48-8F2A-AEE56624F71F}"/>
                </a:ext>
              </a:extLst>
            </p:cNvPr>
            <p:cNvSpPr/>
            <p:nvPr/>
          </p:nvSpPr>
          <p:spPr>
            <a:xfrm>
              <a:off x="1533024" y="613937"/>
              <a:ext cx="1374754" cy="3417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700" i="1" dirty="0">
                  <a:solidFill>
                    <a:schemeClr val="tx1"/>
                  </a:solidFill>
                </a:rPr>
                <a:t>Literal</a:t>
              </a:r>
              <a:endParaRPr lang="ja-JP" altLang="en-US" sz="700" i="1">
                <a:solidFill>
                  <a:schemeClr val="tx1"/>
                </a:solidFill>
              </a:endParaRPr>
            </a:p>
          </p:txBody>
        </p:sp>
        <p:sp>
          <p:nvSpPr>
            <p:cNvPr id="137" name="円/楕円 136">
              <a:extLst>
                <a:ext uri="{FF2B5EF4-FFF2-40B4-BE49-F238E27FC236}">
                  <a16:creationId xmlns:a16="http://schemas.microsoft.com/office/drawing/2014/main" id="{8382D27A-371E-6D46-9C87-B8CC5FBBF5FC}"/>
                </a:ext>
              </a:extLst>
            </p:cNvPr>
            <p:cNvSpPr/>
            <p:nvPr/>
          </p:nvSpPr>
          <p:spPr>
            <a:xfrm>
              <a:off x="2276434" y="2481439"/>
              <a:ext cx="1506425" cy="68348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500" dirty="0"/>
                <a:t>pd3:GenericAction</a:t>
              </a:r>
              <a:endParaRPr lang="ja-JP" altLang="en-US" sz="500"/>
            </a:p>
          </p:txBody>
        </p:sp>
        <p:cxnSp>
          <p:nvCxnSpPr>
            <p:cNvPr id="138" name="直線矢印コネクタ 137">
              <a:extLst>
                <a:ext uri="{FF2B5EF4-FFF2-40B4-BE49-F238E27FC236}">
                  <a16:creationId xmlns:a16="http://schemas.microsoft.com/office/drawing/2014/main" id="{CCD09D27-63C0-9D4C-8BC0-DFC168F4E02A}"/>
                </a:ext>
              </a:extLst>
            </p:cNvPr>
            <p:cNvCxnSpPr>
              <a:cxnSpLocks/>
              <a:stCxn id="137" idx="0"/>
              <a:endCxn id="87" idx="4"/>
            </p:cNvCxnSpPr>
            <p:nvPr/>
          </p:nvCxnSpPr>
          <p:spPr>
            <a:xfrm flipV="1">
              <a:off x="3029647" y="1133431"/>
              <a:ext cx="1242490" cy="134800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9" name="円/楕円 138">
              <a:extLst>
                <a:ext uri="{FF2B5EF4-FFF2-40B4-BE49-F238E27FC236}">
                  <a16:creationId xmlns:a16="http://schemas.microsoft.com/office/drawing/2014/main" id="{8251263C-A8A9-014B-9348-F8424E277D39}"/>
                </a:ext>
              </a:extLst>
            </p:cNvPr>
            <p:cNvSpPr/>
            <p:nvPr/>
          </p:nvSpPr>
          <p:spPr>
            <a:xfrm>
              <a:off x="4988587" y="2481466"/>
              <a:ext cx="1506425" cy="68348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500" dirty="0"/>
                <a:t>pd3:GenericFlow</a:t>
              </a:r>
              <a:endParaRPr lang="ja-JP" altLang="en-US" sz="500"/>
            </a:p>
          </p:txBody>
        </p:sp>
        <p:cxnSp>
          <p:nvCxnSpPr>
            <p:cNvPr id="140" name="直線矢印コネクタ 139">
              <a:extLst>
                <a:ext uri="{FF2B5EF4-FFF2-40B4-BE49-F238E27FC236}">
                  <a16:creationId xmlns:a16="http://schemas.microsoft.com/office/drawing/2014/main" id="{8840517A-0A98-F34C-99E1-6ADE90812651}"/>
                </a:ext>
              </a:extLst>
            </p:cNvPr>
            <p:cNvCxnSpPr>
              <a:cxnSpLocks/>
              <a:stCxn id="139" idx="0"/>
              <a:endCxn id="87" idx="4"/>
            </p:cNvCxnSpPr>
            <p:nvPr/>
          </p:nvCxnSpPr>
          <p:spPr>
            <a:xfrm flipH="1" flipV="1">
              <a:off x="4272137" y="1133431"/>
              <a:ext cx="1469663" cy="134803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1" name="正方形/長方形 140">
              <a:extLst>
                <a:ext uri="{FF2B5EF4-FFF2-40B4-BE49-F238E27FC236}">
                  <a16:creationId xmlns:a16="http://schemas.microsoft.com/office/drawing/2014/main" id="{9EF716D0-009E-504D-872B-F5DF20157996}"/>
                </a:ext>
              </a:extLst>
            </p:cNvPr>
            <p:cNvSpPr/>
            <p:nvPr/>
          </p:nvSpPr>
          <p:spPr>
            <a:xfrm>
              <a:off x="8266943" y="2093008"/>
              <a:ext cx="808551" cy="1860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 i="1" dirty="0">
                  <a:solidFill>
                    <a:schemeClr val="tx1"/>
                  </a:solidFill>
                </a:rPr>
                <a:t>Literal</a:t>
              </a:r>
              <a:endParaRPr lang="ja-JP" altLang="en-US" sz="600" i="1">
                <a:solidFill>
                  <a:schemeClr val="tx1"/>
                </a:solidFill>
              </a:endParaRPr>
            </a:p>
          </p:txBody>
        </p:sp>
        <p:cxnSp>
          <p:nvCxnSpPr>
            <p:cNvPr id="142" name="直線矢印コネクタ 141">
              <a:extLst>
                <a:ext uri="{FF2B5EF4-FFF2-40B4-BE49-F238E27FC236}">
                  <a16:creationId xmlns:a16="http://schemas.microsoft.com/office/drawing/2014/main" id="{83C9F213-A033-8C4A-AC43-6F3CA773E205}"/>
                </a:ext>
              </a:extLst>
            </p:cNvPr>
            <p:cNvCxnSpPr>
              <a:cxnSpLocks/>
              <a:stCxn id="139" idx="6"/>
              <a:endCxn id="141" idx="1"/>
            </p:cNvCxnSpPr>
            <p:nvPr/>
          </p:nvCxnSpPr>
          <p:spPr>
            <a:xfrm flipV="1">
              <a:off x="6495012" y="2186013"/>
              <a:ext cx="1771931" cy="63719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290A1461-E7FF-F440-AF19-B11287693EEA}"/>
                </a:ext>
              </a:extLst>
            </p:cNvPr>
            <p:cNvSpPr/>
            <p:nvPr/>
          </p:nvSpPr>
          <p:spPr>
            <a:xfrm>
              <a:off x="8266943" y="2404748"/>
              <a:ext cx="808551" cy="1860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 i="1" dirty="0">
                  <a:solidFill>
                    <a:schemeClr val="tx1"/>
                  </a:solidFill>
                </a:rPr>
                <a:t>Literal</a:t>
              </a:r>
              <a:endParaRPr lang="ja-JP" altLang="en-US" sz="600" i="1">
                <a:solidFill>
                  <a:schemeClr val="tx1"/>
                </a:solidFill>
              </a:endParaRPr>
            </a:p>
          </p:txBody>
        </p:sp>
        <p:cxnSp>
          <p:nvCxnSpPr>
            <p:cNvPr id="144" name="直線矢印コネクタ 143">
              <a:extLst>
                <a:ext uri="{FF2B5EF4-FFF2-40B4-BE49-F238E27FC236}">
                  <a16:creationId xmlns:a16="http://schemas.microsoft.com/office/drawing/2014/main" id="{0BB97198-61A6-4647-BD55-25850EF5CDB4}"/>
                </a:ext>
              </a:extLst>
            </p:cNvPr>
            <p:cNvCxnSpPr>
              <a:cxnSpLocks/>
              <a:stCxn id="139" idx="6"/>
              <a:endCxn id="143" idx="1"/>
            </p:cNvCxnSpPr>
            <p:nvPr/>
          </p:nvCxnSpPr>
          <p:spPr>
            <a:xfrm flipV="1">
              <a:off x="6495012" y="2497753"/>
              <a:ext cx="1771931" cy="32545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5" name="正方形/長方形 144">
              <a:extLst>
                <a:ext uri="{FF2B5EF4-FFF2-40B4-BE49-F238E27FC236}">
                  <a16:creationId xmlns:a16="http://schemas.microsoft.com/office/drawing/2014/main" id="{FA5DF2E8-67F8-9346-8C9F-EB24306B8EC7}"/>
                </a:ext>
              </a:extLst>
            </p:cNvPr>
            <p:cNvSpPr/>
            <p:nvPr/>
          </p:nvSpPr>
          <p:spPr>
            <a:xfrm>
              <a:off x="8262691" y="2722802"/>
              <a:ext cx="808551" cy="1860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 i="1" dirty="0">
                  <a:solidFill>
                    <a:schemeClr val="tx1"/>
                  </a:solidFill>
                </a:rPr>
                <a:t>Literal</a:t>
              </a:r>
              <a:endParaRPr lang="ja-JP" altLang="en-US" sz="600" i="1">
                <a:solidFill>
                  <a:schemeClr val="tx1"/>
                </a:solidFill>
              </a:endParaRPr>
            </a:p>
          </p:txBody>
        </p:sp>
        <p:cxnSp>
          <p:nvCxnSpPr>
            <p:cNvPr id="146" name="直線矢印コネクタ 145">
              <a:extLst>
                <a:ext uri="{FF2B5EF4-FFF2-40B4-BE49-F238E27FC236}">
                  <a16:creationId xmlns:a16="http://schemas.microsoft.com/office/drawing/2014/main" id="{B982D5A8-F14E-8C43-B4F2-C909A847F642}"/>
                </a:ext>
              </a:extLst>
            </p:cNvPr>
            <p:cNvCxnSpPr>
              <a:cxnSpLocks/>
              <a:stCxn id="139" idx="6"/>
              <a:endCxn id="145" idx="1"/>
            </p:cNvCxnSpPr>
            <p:nvPr/>
          </p:nvCxnSpPr>
          <p:spPr>
            <a:xfrm flipV="1">
              <a:off x="6495012" y="2815807"/>
              <a:ext cx="1767679" cy="740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7" name="テキスト ボックス 146">
              <a:extLst>
                <a:ext uri="{FF2B5EF4-FFF2-40B4-BE49-F238E27FC236}">
                  <a16:creationId xmlns:a16="http://schemas.microsoft.com/office/drawing/2014/main" id="{D7299EDA-0558-4143-9006-ABDCF2186B70}"/>
                </a:ext>
              </a:extLst>
            </p:cNvPr>
            <p:cNvSpPr txBox="1"/>
            <p:nvPr/>
          </p:nvSpPr>
          <p:spPr>
            <a:xfrm>
              <a:off x="7110383" y="2901508"/>
              <a:ext cx="702865" cy="2148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" dirty="0"/>
                <a:t>pd3:geoTargetPointY</a:t>
              </a:r>
              <a:endParaRPr lang="ja-JP" altLang="en-US" sz="200"/>
            </a:p>
          </p:txBody>
        </p:sp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95EC9A76-542D-454D-A06A-02A778D9D02B}"/>
                </a:ext>
              </a:extLst>
            </p:cNvPr>
            <p:cNvSpPr/>
            <p:nvPr/>
          </p:nvSpPr>
          <p:spPr>
            <a:xfrm>
              <a:off x="8262691" y="3050759"/>
              <a:ext cx="808551" cy="1860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 i="1" dirty="0">
                  <a:solidFill>
                    <a:schemeClr val="tx1"/>
                  </a:solidFill>
                </a:rPr>
                <a:t>Literal</a:t>
              </a:r>
              <a:endParaRPr lang="ja-JP" altLang="en-US" sz="600" i="1">
                <a:solidFill>
                  <a:schemeClr val="tx1"/>
                </a:solidFill>
              </a:endParaRPr>
            </a:p>
          </p:txBody>
        </p:sp>
        <p:cxnSp>
          <p:nvCxnSpPr>
            <p:cNvPr id="149" name="直線矢印コネクタ 148">
              <a:extLst>
                <a:ext uri="{FF2B5EF4-FFF2-40B4-BE49-F238E27FC236}">
                  <a16:creationId xmlns:a16="http://schemas.microsoft.com/office/drawing/2014/main" id="{5B0918EF-0DDF-674E-BA09-352DD75192AD}"/>
                </a:ext>
              </a:extLst>
            </p:cNvPr>
            <p:cNvCxnSpPr>
              <a:cxnSpLocks/>
              <a:stCxn id="139" idx="6"/>
              <a:endCxn id="148" idx="1"/>
            </p:cNvCxnSpPr>
            <p:nvPr/>
          </p:nvCxnSpPr>
          <p:spPr>
            <a:xfrm>
              <a:off x="6495012" y="2823209"/>
              <a:ext cx="1767679" cy="32055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0" name="テキスト ボックス 149">
              <a:extLst>
                <a:ext uri="{FF2B5EF4-FFF2-40B4-BE49-F238E27FC236}">
                  <a16:creationId xmlns:a16="http://schemas.microsoft.com/office/drawing/2014/main" id="{ADB4208F-31E9-804B-9ED0-F95725915130}"/>
                </a:ext>
              </a:extLst>
            </p:cNvPr>
            <p:cNvSpPr txBox="1"/>
            <p:nvPr/>
          </p:nvSpPr>
          <p:spPr>
            <a:xfrm>
              <a:off x="7113078" y="2602470"/>
              <a:ext cx="711260" cy="2148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" dirty="0"/>
                <a:t>pd3:geoTargetPointX</a:t>
              </a:r>
              <a:endParaRPr lang="ja-JP" altLang="en-US" sz="200" dirty="0"/>
            </a:p>
          </p:txBody>
        </p:sp>
        <p:sp>
          <p:nvSpPr>
            <p:cNvPr id="151" name="テキスト ボックス 150">
              <a:extLst>
                <a:ext uri="{FF2B5EF4-FFF2-40B4-BE49-F238E27FC236}">
                  <a16:creationId xmlns:a16="http://schemas.microsoft.com/office/drawing/2014/main" id="{85DC7DA6-6819-D24A-9DE2-78B3BF6D0631}"/>
                </a:ext>
              </a:extLst>
            </p:cNvPr>
            <p:cNvSpPr txBox="1"/>
            <p:nvPr/>
          </p:nvSpPr>
          <p:spPr>
            <a:xfrm>
              <a:off x="7113078" y="2329747"/>
              <a:ext cx="719653" cy="2148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" dirty="0"/>
                <a:t>pd3:geoSourcePointY</a:t>
              </a:r>
              <a:endParaRPr lang="ja-JP" altLang="en-US" sz="200"/>
            </a:p>
          </p:txBody>
        </p:sp>
        <p:sp>
          <p:nvSpPr>
            <p:cNvPr id="152" name="テキスト ボックス 151">
              <a:extLst>
                <a:ext uri="{FF2B5EF4-FFF2-40B4-BE49-F238E27FC236}">
                  <a16:creationId xmlns:a16="http://schemas.microsoft.com/office/drawing/2014/main" id="{A79C1B2C-0707-594E-B9A4-0FD11E8AC47C}"/>
                </a:ext>
              </a:extLst>
            </p:cNvPr>
            <p:cNvSpPr txBox="1"/>
            <p:nvPr/>
          </p:nvSpPr>
          <p:spPr>
            <a:xfrm>
              <a:off x="7113078" y="2061440"/>
              <a:ext cx="722452" cy="2148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" dirty="0"/>
                <a:t>pd3:geoSourcePointX</a:t>
              </a:r>
              <a:endParaRPr lang="ja-JP" altLang="en-US" sz="200"/>
            </a:p>
          </p:txBody>
        </p:sp>
        <p:sp>
          <p:nvSpPr>
            <p:cNvPr id="153" name="正方形/長方形 152">
              <a:extLst>
                <a:ext uri="{FF2B5EF4-FFF2-40B4-BE49-F238E27FC236}">
                  <a16:creationId xmlns:a16="http://schemas.microsoft.com/office/drawing/2014/main" id="{01CEE100-8232-9F4A-9CEB-3B323330AB97}"/>
                </a:ext>
              </a:extLst>
            </p:cNvPr>
            <p:cNvSpPr/>
            <p:nvPr/>
          </p:nvSpPr>
          <p:spPr>
            <a:xfrm>
              <a:off x="96604" y="2093008"/>
              <a:ext cx="808551" cy="1860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 i="1" dirty="0">
                  <a:solidFill>
                    <a:schemeClr val="tx1"/>
                  </a:solidFill>
                </a:rPr>
                <a:t>Literal</a:t>
              </a:r>
              <a:endParaRPr lang="ja-JP" altLang="en-US" sz="600" i="1">
                <a:solidFill>
                  <a:schemeClr val="tx1"/>
                </a:solidFill>
              </a:endParaRPr>
            </a:p>
          </p:txBody>
        </p:sp>
        <p:sp>
          <p:nvSpPr>
            <p:cNvPr id="154" name="正方形/長方形 153">
              <a:extLst>
                <a:ext uri="{FF2B5EF4-FFF2-40B4-BE49-F238E27FC236}">
                  <a16:creationId xmlns:a16="http://schemas.microsoft.com/office/drawing/2014/main" id="{1AA1440D-D2C8-9F41-B9B0-1B31C312D1CD}"/>
                </a:ext>
              </a:extLst>
            </p:cNvPr>
            <p:cNvSpPr/>
            <p:nvPr/>
          </p:nvSpPr>
          <p:spPr>
            <a:xfrm>
              <a:off x="96604" y="2404748"/>
              <a:ext cx="808551" cy="1860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 i="1" dirty="0">
                  <a:solidFill>
                    <a:schemeClr val="tx1"/>
                  </a:solidFill>
                </a:rPr>
                <a:t>Literal</a:t>
              </a:r>
              <a:endParaRPr lang="ja-JP" altLang="en-US" sz="600" i="1">
                <a:solidFill>
                  <a:schemeClr val="tx1"/>
                </a:solidFill>
              </a:endParaRPr>
            </a:p>
          </p:txBody>
        </p:sp>
        <p:sp>
          <p:nvSpPr>
            <p:cNvPr id="155" name="正方形/長方形 154">
              <a:extLst>
                <a:ext uri="{FF2B5EF4-FFF2-40B4-BE49-F238E27FC236}">
                  <a16:creationId xmlns:a16="http://schemas.microsoft.com/office/drawing/2014/main" id="{F8D8CAAB-A9E5-E04B-94DC-50CD543715EC}"/>
                </a:ext>
              </a:extLst>
            </p:cNvPr>
            <p:cNvSpPr/>
            <p:nvPr/>
          </p:nvSpPr>
          <p:spPr>
            <a:xfrm>
              <a:off x="92352" y="2722802"/>
              <a:ext cx="808551" cy="1860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 i="1" dirty="0">
                  <a:solidFill>
                    <a:schemeClr val="tx1"/>
                  </a:solidFill>
                </a:rPr>
                <a:t>Literal</a:t>
              </a:r>
              <a:endParaRPr lang="ja-JP" altLang="en-US" sz="600" i="1">
                <a:solidFill>
                  <a:schemeClr val="tx1"/>
                </a:solidFill>
              </a:endParaRPr>
            </a:p>
          </p:txBody>
        </p:sp>
        <p:sp>
          <p:nvSpPr>
            <p:cNvPr id="156" name="正方形/長方形 155">
              <a:extLst>
                <a:ext uri="{FF2B5EF4-FFF2-40B4-BE49-F238E27FC236}">
                  <a16:creationId xmlns:a16="http://schemas.microsoft.com/office/drawing/2014/main" id="{91B9BDB4-9F35-134C-82E2-3790BEB62C68}"/>
                </a:ext>
              </a:extLst>
            </p:cNvPr>
            <p:cNvSpPr/>
            <p:nvPr/>
          </p:nvSpPr>
          <p:spPr>
            <a:xfrm>
              <a:off x="92352" y="3050759"/>
              <a:ext cx="808551" cy="1860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 i="1" dirty="0">
                  <a:solidFill>
                    <a:schemeClr val="tx1"/>
                  </a:solidFill>
                </a:rPr>
                <a:t>Literal</a:t>
              </a:r>
              <a:endParaRPr lang="ja-JP" altLang="en-US" sz="600" i="1">
                <a:solidFill>
                  <a:schemeClr val="tx1"/>
                </a:solidFill>
              </a:endParaRPr>
            </a:p>
          </p:txBody>
        </p:sp>
        <p:cxnSp>
          <p:nvCxnSpPr>
            <p:cNvPr id="157" name="直線矢印コネクタ 156">
              <a:extLst>
                <a:ext uri="{FF2B5EF4-FFF2-40B4-BE49-F238E27FC236}">
                  <a16:creationId xmlns:a16="http://schemas.microsoft.com/office/drawing/2014/main" id="{9BFF6B8C-38A4-4843-B8CB-58C82DD598C2}"/>
                </a:ext>
              </a:extLst>
            </p:cNvPr>
            <p:cNvCxnSpPr>
              <a:cxnSpLocks/>
              <a:stCxn id="137" idx="2"/>
              <a:endCxn id="153" idx="3"/>
            </p:cNvCxnSpPr>
            <p:nvPr/>
          </p:nvCxnSpPr>
          <p:spPr>
            <a:xfrm flipH="1" flipV="1">
              <a:off x="905155" y="2186013"/>
              <a:ext cx="1371279" cy="63716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直線矢印コネクタ 157">
              <a:extLst>
                <a:ext uri="{FF2B5EF4-FFF2-40B4-BE49-F238E27FC236}">
                  <a16:creationId xmlns:a16="http://schemas.microsoft.com/office/drawing/2014/main" id="{7556552E-CB83-AE47-AE5F-E0E78F0C65C7}"/>
                </a:ext>
              </a:extLst>
            </p:cNvPr>
            <p:cNvCxnSpPr>
              <a:cxnSpLocks/>
              <a:stCxn id="137" idx="2"/>
              <a:endCxn id="154" idx="3"/>
            </p:cNvCxnSpPr>
            <p:nvPr/>
          </p:nvCxnSpPr>
          <p:spPr>
            <a:xfrm flipH="1" flipV="1">
              <a:off x="905155" y="2497753"/>
              <a:ext cx="1371279" cy="32542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直線矢印コネクタ 158">
              <a:extLst>
                <a:ext uri="{FF2B5EF4-FFF2-40B4-BE49-F238E27FC236}">
                  <a16:creationId xmlns:a16="http://schemas.microsoft.com/office/drawing/2014/main" id="{18FCB913-B956-2A40-8305-FDD5B140575C}"/>
                </a:ext>
              </a:extLst>
            </p:cNvPr>
            <p:cNvCxnSpPr>
              <a:cxnSpLocks/>
              <a:stCxn id="137" idx="2"/>
              <a:endCxn id="155" idx="3"/>
            </p:cNvCxnSpPr>
            <p:nvPr/>
          </p:nvCxnSpPr>
          <p:spPr>
            <a:xfrm flipH="1" flipV="1">
              <a:off x="900903" y="2815807"/>
              <a:ext cx="1375531" cy="737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直線矢印コネクタ 159">
              <a:extLst>
                <a:ext uri="{FF2B5EF4-FFF2-40B4-BE49-F238E27FC236}">
                  <a16:creationId xmlns:a16="http://schemas.microsoft.com/office/drawing/2014/main" id="{7244ED84-5021-F84F-95F6-632E38B9F4E3}"/>
                </a:ext>
              </a:extLst>
            </p:cNvPr>
            <p:cNvCxnSpPr>
              <a:cxnSpLocks/>
              <a:stCxn id="137" idx="2"/>
              <a:endCxn id="156" idx="3"/>
            </p:cNvCxnSpPr>
            <p:nvPr/>
          </p:nvCxnSpPr>
          <p:spPr>
            <a:xfrm flipH="1">
              <a:off x="900903" y="2823182"/>
              <a:ext cx="1375531" cy="32058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テキスト ボックス 160">
              <a:extLst>
                <a:ext uri="{FF2B5EF4-FFF2-40B4-BE49-F238E27FC236}">
                  <a16:creationId xmlns:a16="http://schemas.microsoft.com/office/drawing/2014/main" id="{1AD97116-96B7-7049-ADA7-F2409C6AC2BC}"/>
                </a:ext>
              </a:extLst>
            </p:cNvPr>
            <p:cNvSpPr txBox="1"/>
            <p:nvPr/>
          </p:nvSpPr>
          <p:spPr>
            <a:xfrm>
              <a:off x="910133" y="2641546"/>
              <a:ext cx="660896" cy="2148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" dirty="0"/>
                <a:t>pd3:geoBoundingX</a:t>
              </a:r>
              <a:endParaRPr lang="ja-JP" altLang="en-US" sz="200"/>
            </a:p>
          </p:txBody>
        </p:sp>
        <p:sp>
          <p:nvSpPr>
            <p:cNvPr id="162" name="テキスト ボックス 161">
              <a:extLst>
                <a:ext uri="{FF2B5EF4-FFF2-40B4-BE49-F238E27FC236}">
                  <a16:creationId xmlns:a16="http://schemas.microsoft.com/office/drawing/2014/main" id="{73D74EBA-58CD-E846-AD1D-BC96C9D66D96}"/>
                </a:ext>
              </a:extLst>
            </p:cNvPr>
            <p:cNvSpPr txBox="1"/>
            <p:nvPr/>
          </p:nvSpPr>
          <p:spPr>
            <a:xfrm>
              <a:off x="913076" y="2869349"/>
              <a:ext cx="660896" cy="2148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" dirty="0"/>
                <a:t>pd3:geoBoundingY</a:t>
              </a:r>
              <a:endParaRPr lang="ja-JP" altLang="en-US" sz="200"/>
            </a:p>
          </p:txBody>
        </p:sp>
        <p:sp>
          <p:nvSpPr>
            <p:cNvPr id="163" name="テキスト ボックス 162">
              <a:extLst>
                <a:ext uri="{FF2B5EF4-FFF2-40B4-BE49-F238E27FC236}">
                  <a16:creationId xmlns:a16="http://schemas.microsoft.com/office/drawing/2014/main" id="{0E1EA55B-CEDB-4744-B8A0-469D87686211}"/>
                </a:ext>
              </a:extLst>
            </p:cNvPr>
            <p:cNvSpPr txBox="1"/>
            <p:nvPr/>
          </p:nvSpPr>
          <p:spPr>
            <a:xfrm>
              <a:off x="924865" y="2114833"/>
              <a:ext cx="747633" cy="2148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" dirty="0"/>
                <a:t>pd3:geoBoundingWidth</a:t>
              </a:r>
              <a:endParaRPr lang="ja-JP" altLang="en-US" sz="200"/>
            </a:p>
          </p:txBody>
        </p:sp>
        <p:sp>
          <p:nvSpPr>
            <p:cNvPr id="164" name="テキスト ボックス 163">
              <a:extLst>
                <a:ext uri="{FF2B5EF4-FFF2-40B4-BE49-F238E27FC236}">
                  <a16:creationId xmlns:a16="http://schemas.microsoft.com/office/drawing/2014/main" id="{5D91B7E0-0D53-794D-93C6-99AEF1AEEFE0}"/>
                </a:ext>
              </a:extLst>
            </p:cNvPr>
            <p:cNvSpPr txBox="1"/>
            <p:nvPr/>
          </p:nvSpPr>
          <p:spPr>
            <a:xfrm>
              <a:off x="924865" y="2353260"/>
              <a:ext cx="758825" cy="2148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" dirty="0"/>
                <a:t>pd3:geoBoundingHeight</a:t>
              </a:r>
              <a:endParaRPr lang="ja-JP" altLang="en-US" sz="200"/>
            </a:p>
          </p:txBody>
        </p:sp>
        <p:sp>
          <p:nvSpPr>
            <p:cNvPr id="165" name="テキスト ボックス 164">
              <a:extLst>
                <a:ext uri="{FF2B5EF4-FFF2-40B4-BE49-F238E27FC236}">
                  <a16:creationId xmlns:a16="http://schemas.microsoft.com/office/drawing/2014/main" id="{C6E73F59-F62F-BD4E-B1CC-5657C70A9016}"/>
                </a:ext>
              </a:extLst>
            </p:cNvPr>
            <p:cNvSpPr txBox="1"/>
            <p:nvPr/>
          </p:nvSpPr>
          <p:spPr>
            <a:xfrm>
              <a:off x="4582266" y="1582264"/>
              <a:ext cx="1206511" cy="322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600" dirty="0" err="1"/>
                <a:t>rdfs:subClassOf</a:t>
              </a:r>
              <a:endParaRPr lang="ja-JP" altLang="en-US" sz="600"/>
            </a:p>
          </p:txBody>
        </p:sp>
        <p:sp>
          <p:nvSpPr>
            <p:cNvPr id="166" name="テキスト ボックス 165">
              <a:extLst>
                <a:ext uri="{FF2B5EF4-FFF2-40B4-BE49-F238E27FC236}">
                  <a16:creationId xmlns:a16="http://schemas.microsoft.com/office/drawing/2014/main" id="{F6BEA998-0161-0A4F-BD96-5A030655CA08}"/>
                </a:ext>
              </a:extLst>
            </p:cNvPr>
            <p:cNvSpPr txBox="1"/>
            <p:nvPr/>
          </p:nvSpPr>
          <p:spPr>
            <a:xfrm>
              <a:off x="3079716" y="1564970"/>
              <a:ext cx="1206511" cy="322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600" dirty="0" err="1"/>
                <a:t>rdfs:subClassOf</a:t>
              </a:r>
              <a:endParaRPr lang="ja-JP" altLang="en-US" sz="600" dirty="0"/>
            </a:p>
          </p:txBody>
        </p:sp>
      </p:grpSp>
      <p:sp>
        <p:nvSpPr>
          <p:cNvPr id="190" name="円/楕円 189">
            <a:extLst>
              <a:ext uri="{FF2B5EF4-FFF2-40B4-BE49-F238E27FC236}">
                <a16:creationId xmlns:a16="http://schemas.microsoft.com/office/drawing/2014/main" id="{719DD8E3-9FC5-F54B-A2D9-3C8C94798B59}"/>
              </a:ext>
            </a:extLst>
          </p:cNvPr>
          <p:cNvSpPr/>
          <p:nvPr/>
        </p:nvSpPr>
        <p:spPr>
          <a:xfrm>
            <a:off x="2893304" y="2648705"/>
            <a:ext cx="740275" cy="436637"/>
          </a:xfrm>
          <a:prstGeom prst="ellipse">
            <a:avLst/>
          </a:prstGeom>
          <a:solidFill>
            <a:schemeClr val="accent6">
              <a:lumMod val="50000"/>
              <a:alpha val="5176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92" name="直線矢印コネクタ 191">
            <a:extLst>
              <a:ext uri="{FF2B5EF4-FFF2-40B4-BE49-F238E27FC236}">
                <a16:creationId xmlns:a16="http://schemas.microsoft.com/office/drawing/2014/main" id="{BC676763-8892-1841-B33E-9205CFA6C4F4}"/>
              </a:ext>
            </a:extLst>
          </p:cNvPr>
          <p:cNvCxnSpPr>
            <a:endCxn id="171" idx="0"/>
          </p:cNvCxnSpPr>
          <p:nvPr/>
        </p:nvCxnSpPr>
        <p:spPr>
          <a:xfrm>
            <a:off x="6375071" y="3951646"/>
            <a:ext cx="66750" cy="383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円/楕円 192">
            <a:extLst>
              <a:ext uri="{FF2B5EF4-FFF2-40B4-BE49-F238E27FC236}">
                <a16:creationId xmlns:a16="http://schemas.microsoft.com/office/drawing/2014/main" id="{DEEF0170-10F2-D347-BEA9-3AEDDB82B215}"/>
              </a:ext>
            </a:extLst>
          </p:cNvPr>
          <p:cNvSpPr/>
          <p:nvPr/>
        </p:nvSpPr>
        <p:spPr>
          <a:xfrm>
            <a:off x="6163676" y="4031255"/>
            <a:ext cx="452155" cy="200586"/>
          </a:xfrm>
          <a:prstGeom prst="ellipse">
            <a:avLst/>
          </a:prstGeom>
          <a:solidFill>
            <a:schemeClr val="accent6">
              <a:lumMod val="50000"/>
              <a:alpha val="5176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95" name="曲線コネクタ 194">
            <a:extLst>
              <a:ext uri="{FF2B5EF4-FFF2-40B4-BE49-F238E27FC236}">
                <a16:creationId xmlns:a16="http://schemas.microsoft.com/office/drawing/2014/main" id="{E2CE72BB-4C12-E04B-98F4-BBCE0B52E5C4}"/>
              </a:ext>
            </a:extLst>
          </p:cNvPr>
          <p:cNvCxnSpPr>
            <a:cxnSpLocks/>
            <a:stCxn id="186" idx="4"/>
            <a:endCxn id="187" idx="2"/>
          </p:cNvCxnSpPr>
          <p:nvPr/>
        </p:nvCxnSpPr>
        <p:spPr>
          <a:xfrm rot="16200000" flipH="1">
            <a:off x="4403036" y="1439900"/>
            <a:ext cx="1220076" cy="3529535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曲線コネクタ 197">
            <a:extLst>
              <a:ext uri="{FF2B5EF4-FFF2-40B4-BE49-F238E27FC236}">
                <a16:creationId xmlns:a16="http://schemas.microsoft.com/office/drawing/2014/main" id="{023EAE9E-B6CE-9E42-8D8C-ED9DA1918D53}"/>
              </a:ext>
            </a:extLst>
          </p:cNvPr>
          <p:cNvCxnSpPr>
            <a:stCxn id="190" idx="4"/>
            <a:endCxn id="193" idx="2"/>
          </p:cNvCxnSpPr>
          <p:nvPr/>
        </p:nvCxnSpPr>
        <p:spPr>
          <a:xfrm rot="16200000" flipH="1">
            <a:off x="4190456" y="2158327"/>
            <a:ext cx="1046207" cy="2900234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02615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ユーザー定義 14">
      <a:dk1>
        <a:srgbClr val="363636"/>
      </a:dk1>
      <a:lt1>
        <a:sysClr val="window" lastClr="FFFFFF"/>
      </a:lt1>
      <a:dk2>
        <a:srgbClr val="505050"/>
      </a:dk2>
      <a:lt2>
        <a:srgbClr val="CED7E8"/>
      </a:lt2>
      <a:accent1>
        <a:srgbClr val="207EA0"/>
      </a:accent1>
      <a:accent2>
        <a:srgbClr val="FA6306"/>
      </a:accent2>
      <a:accent3>
        <a:srgbClr val="DFE339"/>
      </a:accent3>
      <a:accent4>
        <a:srgbClr val="F60000"/>
      </a:accent4>
      <a:accent5>
        <a:srgbClr val="2CA1DC"/>
      </a:accent5>
      <a:accent6>
        <a:srgbClr val="4D4D4D"/>
      </a:accent6>
      <a:hlink>
        <a:srgbClr val="509DC0"/>
      </a:hlink>
      <a:folHlink>
        <a:srgbClr val="D4351A"/>
      </a:folHlink>
    </a:clrScheme>
    <a:fontScheme name="ユーザー定義 10">
      <a:majorFont>
        <a:latin typeface="ＭＳ Ｐゴシック"/>
        <a:ea typeface="ＭＳ Ｐゴシック"/>
        <a:cs typeface=""/>
      </a:majorFont>
      <a:minorFont>
        <a:latin typeface="ＭＳ Ｐゴシック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2" id="{79287F8D-D8D0-4202-BACE-973A3A95F0E1}" vid="{28799042-FD61-4CCB-B991-A542B3B6ADCE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temp_deepblue_ゴシック</Template>
  <TotalTime>13</TotalTime>
  <Words>275</Words>
  <Application>Microsoft Office PowerPoint</Application>
  <PresentationFormat>ワイド画面</PresentationFormat>
  <Paragraphs>115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ＭＳ Ｐゴシック</vt:lpstr>
      <vt:lpstr>游ゴシック</vt:lpstr>
      <vt:lpstr>Arial</vt:lpstr>
      <vt:lpstr>Wingdings</vt:lpstr>
      <vt:lpstr>1_Office テーマ</vt:lpstr>
      <vt:lpstr>PD3オントロジー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PD3オントロジー</dc:title>
  <dc:creator>後藤　潤平</dc:creator>
  <cp:lastModifiedBy>後藤　潤平</cp:lastModifiedBy>
  <cp:revision>1</cp:revision>
  <dcterms:created xsi:type="dcterms:W3CDTF">2021-10-06T04:43:02Z</dcterms:created>
  <dcterms:modified xsi:type="dcterms:W3CDTF">2021-10-06T04:56:19Z</dcterms:modified>
</cp:coreProperties>
</file>