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96" r:id="rId1"/>
  </p:sldMasterIdLst>
  <p:notesMasterIdLst>
    <p:notesMasterId r:id="rId4"/>
  </p:notesMasterIdLst>
  <p:handoutMasterIdLst>
    <p:handoutMasterId r:id="rId5"/>
  </p:handoutMasterIdLst>
  <p:sldIdLst>
    <p:sldId id="256" r:id="rId2"/>
    <p:sldId id="261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メインセクション" id="{6C354F4B-399C-4D95-9DEB-318131F42763}">
          <p14:sldIdLst>
            <p14:sldId id="256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後藤潤平" initials="後藤潤平" lastIdx="1" clrIdx="0">
    <p:extLst>
      <p:ext uri="{19B8F6BF-5375-455C-9EA6-DF929625EA0E}">
        <p15:presenceInfo xmlns:p15="http://schemas.microsoft.com/office/powerpoint/2012/main" userId="後藤潤平" providerId="None"/>
      </p:ext>
    </p:extLst>
  </p:cmAuthor>
  <p:cmAuthor id="2" name="goto-junpei333@g.ecc.u-tokyo.ac.jp" initials="gjt" lastIdx="2" clrIdx="1">
    <p:extLst>
      <p:ext uri="{19B8F6BF-5375-455C-9EA6-DF929625EA0E}">
        <p15:presenceInfo xmlns:p15="http://schemas.microsoft.com/office/powerpoint/2012/main" userId="eee986bcba2223a8" providerId="Windows Live"/>
      </p:ext>
    </p:extLst>
  </p:cmAuthor>
  <p:cmAuthor id="3" name="後藤　潤平" initials="後藤　潤平" lastIdx="4" clrIdx="2">
    <p:extLst>
      <p:ext uri="{19B8F6BF-5375-455C-9EA6-DF929625EA0E}">
        <p15:presenceInfo xmlns:p15="http://schemas.microsoft.com/office/powerpoint/2012/main" userId="後藤　潤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175B73"/>
    <a:srgbClr val="18607A"/>
    <a:srgbClr val="155369"/>
    <a:srgbClr val="C2C61C"/>
    <a:srgbClr val="CDC921"/>
    <a:srgbClr val="10CF9B"/>
    <a:srgbClr val="49ADE0"/>
    <a:srgbClr val="FFFFFF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571" autoAdjust="0"/>
  </p:normalViewPr>
  <p:slideViewPr>
    <p:cSldViewPr snapToGrid="0">
      <p:cViewPr varScale="1">
        <p:scale>
          <a:sx n="78" d="100"/>
          <a:sy n="78" d="100"/>
        </p:scale>
        <p:origin x="77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62202190-2FF1-4A91-B63B-62296889DE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4E706BF-42EE-4910-B95E-D41E536A1B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4DEA5C-4FC4-48D2-A380-4BAC701CA4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8A5AF-A94D-4786-966C-A96C6A38C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986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4CFA6-2274-44AE-A01E-44E3552AAD70}" type="datetimeFigureOut">
              <a:rPr kumimoji="1" lang="ja-JP" altLang="en-US" smtClean="0"/>
              <a:t>2021/10/14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1F57E-F1A7-4E91-966B-75EAD0B651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394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8040" y="2103438"/>
            <a:ext cx="10542373" cy="1325563"/>
          </a:xfrm>
        </p:spPr>
        <p:txBody>
          <a:bodyPr>
            <a:normAutofit/>
          </a:bodyPr>
          <a:lstStyle>
            <a:lvl1pPr algn="ctr">
              <a:defRPr sz="4000" b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kumimoji="1" lang="en-US" altLang="ja-JP" dirty="0"/>
              <a:t>	[</a:t>
            </a:r>
            <a:r>
              <a:rPr kumimoji="1" lang="ja-JP" altLang="en-US" dirty="0"/>
              <a:t>プレゼンテーションタイトル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19992" y="3466070"/>
            <a:ext cx="5552016" cy="43866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2400" b="0">
                <a:latin typeface="+mj-ea"/>
                <a:ea typeface="+mj-ea"/>
              </a:defRPr>
            </a:lvl1pPr>
          </a:lstStyle>
          <a:p>
            <a:pPr lvl="0"/>
            <a:r>
              <a:rPr kumimoji="1" lang="ja-JP" altLang="en-US" dirty="0"/>
              <a:t>　</a:t>
            </a:r>
            <a:r>
              <a:rPr kumimoji="1" lang="en-US" altLang="ja-JP" dirty="0"/>
              <a:t>[</a:t>
            </a:r>
            <a:r>
              <a:rPr kumimoji="1" lang="ja-JP" altLang="en-US" dirty="0"/>
              <a:t>作成者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6" name="フッター プレースホルダー 3">
            <a:extLst>
              <a:ext uri="{FF2B5EF4-FFF2-40B4-BE49-F238E27FC236}">
                <a16:creationId xmlns:a16="http://schemas.microsoft.com/office/drawing/2014/main" id="{B18A7230-FF9D-423F-905C-53BCAC159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88179"/>
            <a:ext cx="9310813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4">
            <a:extLst>
              <a:ext uri="{FF2B5EF4-FFF2-40B4-BE49-F238E27FC236}">
                <a16:creationId xmlns:a16="http://schemas.microsoft.com/office/drawing/2014/main" id="{94D55437-6E4F-41C5-814B-C6B4BDA3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9013" y="6384701"/>
            <a:ext cx="1204784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375E511-D9CC-45FB-9620-66763920191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70740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CE7A6206-DE08-4D5E-9F8D-723018055C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4216" y="136524"/>
            <a:ext cx="10515600" cy="522478"/>
          </a:xfrm>
        </p:spPr>
        <p:txBody>
          <a:bodyPr>
            <a:noAutofit/>
          </a:bodyPr>
          <a:lstStyle>
            <a:lvl1pPr>
              <a:defRPr sz="3000" b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[</a:t>
            </a:r>
            <a:r>
              <a:rPr kumimoji="1" lang="ja-JP" altLang="en-US" dirty="0"/>
              <a:t>タイトル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7" name="フッター プレースホルダー 3">
            <a:extLst>
              <a:ext uri="{FF2B5EF4-FFF2-40B4-BE49-F238E27FC236}">
                <a16:creationId xmlns:a16="http://schemas.microsoft.com/office/drawing/2014/main" id="{FB14A50C-2CAE-48E4-9D0C-C8D02A7F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88179"/>
            <a:ext cx="9310813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  <a:ea typeface="+mn-ea"/>
              </a:defRPr>
            </a:lvl1pPr>
          </a:lstStyle>
          <a:p>
            <a:endParaRPr lang="ja-JP" altLang="en-US" dirty="0"/>
          </a:p>
        </p:txBody>
      </p:sp>
      <p:sp>
        <p:nvSpPr>
          <p:cNvPr id="8" name="スライド番号プレースホルダー 4">
            <a:extLst>
              <a:ext uri="{FF2B5EF4-FFF2-40B4-BE49-F238E27FC236}">
                <a16:creationId xmlns:a16="http://schemas.microsoft.com/office/drawing/2014/main" id="{39536CB1-8EB8-45FE-95B8-C696979E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9013" y="6384701"/>
            <a:ext cx="1204784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  <a:ea typeface="+mn-ea"/>
              </a:defRPr>
            </a:lvl1pPr>
          </a:lstStyle>
          <a:p>
            <a:fld id="{8375E511-D9CC-45FB-9620-66763920191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9761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3">
            <a:extLst>
              <a:ext uri="{FF2B5EF4-FFF2-40B4-BE49-F238E27FC236}">
                <a16:creationId xmlns:a16="http://schemas.microsoft.com/office/drawing/2014/main" id="{FB14A50C-2CAE-48E4-9D0C-C8D02A7F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88179"/>
            <a:ext cx="9310813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  <a:ea typeface="+mn-ea"/>
              </a:defRPr>
            </a:lvl1pPr>
          </a:lstStyle>
          <a:p>
            <a:endParaRPr lang="ja-JP" altLang="en-US" dirty="0"/>
          </a:p>
        </p:txBody>
      </p:sp>
      <p:sp>
        <p:nvSpPr>
          <p:cNvPr id="8" name="スライド番号プレースホルダー 4">
            <a:extLst>
              <a:ext uri="{FF2B5EF4-FFF2-40B4-BE49-F238E27FC236}">
                <a16:creationId xmlns:a16="http://schemas.microsoft.com/office/drawing/2014/main" id="{39536CB1-8EB8-45FE-95B8-C696979E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9013" y="6384701"/>
            <a:ext cx="1204784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  <a:ea typeface="+mn-ea"/>
              </a:defRPr>
            </a:lvl1pPr>
          </a:lstStyle>
          <a:p>
            <a:fld id="{8375E511-D9CC-45FB-9620-66763920191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29699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A">
  <p:cSld name="1_タイトルとコンテンツA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title"/>
          </p:nvPr>
        </p:nvSpPr>
        <p:spPr>
          <a:xfrm>
            <a:off x="838200" y="426766"/>
            <a:ext cx="10515600" cy="522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 sz="30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ftr" idx="11"/>
          </p:nvPr>
        </p:nvSpPr>
        <p:spPr>
          <a:xfrm>
            <a:off x="838200" y="6388179"/>
            <a:ext cx="93108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sldNum" idx="12"/>
          </p:nvPr>
        </p:nvSpPr>
        <p:spPr>
          <a:xfrm>
            <a:off x="10149013" y="6384701"/>
            <a:ext cx="1204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body" idx="1"/>
          </p:nvPr>
        </p:nvSpPr>
        <p:spPr>
          <a:xfrm>
            <a:off x="838197" y="1179792"/>
            <a:ext cx="10515600" cy="4970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683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683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683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54715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8200" y="426766"/>
            <a:ext cx="10515600" cy="522478"/>
          </a:xfrm>
        </p:spPr>
        <p:txBody>
          <a:bodyPr>
            <a:noAutofit/>
          </a:bodyPr>
          <a:lstStyle>
            <a:lvl1pPr algn="ctr">
              <a:defRPr sz="3000" b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[</a:t>
            </a:r>
            <a:r>
              <a:rPr kumimoji="1" lang="ja-JP" altLang="en-US" dirty="0"/>
              <a:t>タイトル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38200" y="6388179"/>
            <a:ext cx="9310813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0149013" y="6384701"/>
            <a:ext cx="1204784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fld id="{8375E511-D9CC-45FB-9620-66763920191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 hasCustomPrompt="1"/>
          </p:nvPr>
        </p:nvSpPr>
        <p:spPr>
          <a:xfrm>
            <a:off x="838197" y="1179792"/>
            <a:ext cx="10515600" cy="497088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j-lt"/>
                <a:ea typeface="+mj-ea"/>
              </a:defRPr>
            </a:lvl1pPr>
            <a:lvl2pPr marL="630238" indent="-287338">
              <a:buFont typeface="游ゴシック" panose="020B0400000000000000" pitchFamily="50" charset="-128"/>
              <a:buChar char="–"/>
              <a:defRPr sz="2000">
                <a:latin typeface="+mj-lt"/>
                <a:ea typeface="+mj-ea"/>
              </a:defRPr>
            </a:lvl2pPr>
            <a:lvl3pPr marL="987425" indent="-301625">
              <a:buFont typeface="游ゴシック" panose="020B0400000000000000" pitchFamily="50" charset="-128"/>
              <a:buChar char="•"/>
              <a:defRPr sz="2000">
                <a:latin typeface="+mj-lt"/>
                <a:ea typeface="+mj-ea"/>
              </a:defRPr>
            </a:lvl3pPr>
            <a:lvl4pPr marL="1344613" indent="-315913">
              <a:buFont typeface="游ゴシック" panose="020B0400000000000000" pitchFamily="50" charset="-128"/>
              <a:buChar char="–"/>
              <a:defRPr sz="2000">
                <a:latin typeface="+mj-lt"/>
                <a:ea typeface="+mj-ea"/>
              </a:defRPr>
            </a:lvl4pPr>
            <a:lvl5pPr marL="1700213" indent="-328613">
              <a:buFont typeface="游ゴシック" panose="020B0400000000000000" pitchFamily="50" charset="-128"/>
              <a:buChar char="•"/>
              <a:defRPr sz="2000">
                <a:latin typeface="+mj-lt"/>
                <a:ea typeface="+mj-ea"/>
              </a:defRPr>
            </a:lvl5pPr>
          </a:lstStyle>
          <a:p>
            <a:pPr lvl="0"/>
            <a:r>
              <a:rPr kumimoji="1" lang="ja-JP" altLang="en-US" dirty="0"/>
              <a:t>テキスト入力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328069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8200" y="301408"/>
            <a:ext cx="10515600" cy="734625"/>
          </a:xfrm>
        </p:spPr>
        <p:txBody>
          <a:bodyPr>
            <a:noAutofit/>
          </a:bodyPr>
          <a:lstStyle>
            <a:lvl1pPr algn="ctr">
              <a:defRPr sz="3000" b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[</a:t>
            </a:r>
            <a:r>
              <a:rPr kumimoji="1" lang="ja-JP" altLang="en-US" dirty="0"/>
              <a:t>タイトル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38201" y="6356352"/>
            <a:ext cx="9914487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0752699" y="6356352"/>
            <a:ext cx="1008184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fld id="{8375E511-D9CC-45FB-9620-66763920191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 hasCustomPrompt="1"/>
          </p:nvPr>
        </p:nvSpPr>
        <p:spPr>
          <a:xfrm>
            <a:off x="838200" y="1415441"/>
            <a:ext cx="10515600" cy="455633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j-lt"/>
                <a:ea typeface="+mj-ea"/>
              </a:defRPr>
            </a:lvl1pPr>
            <a:lvl2pPr marL="685800" indent="-342900">
              <a:buFont typeface="游ゴシック" panose="020B0400000000000000" pitchFamily="50" charset="-128"/>
              <a:buChar char="–"/>
              <a:defRPr sz="2000">
                <a:latin typeface="+mj-lt"/>
                <a:ea typeface="+mj-ea"/>
              </a:defRPr>
            </a:lvl2pPr>
            <a:lvl3pPr marL="1028700" indent="-342900">
              <a:buFont typeface="游ゴシック" panose="020B0400000000000000" pitchFamily="50" charset="-128"/>
              <a:buChar char="–"/>
              <a:defRPr sz="2000">
                <a:latin typeface="+mj-lt"/>
                <a:ea typeface="+mj-ea"/>
              </a:defRPr>
            </a:lvl3pPr>
            <a:lvl4pPr marL="1371600" indent="-342900">
              <a:buFont typeface="游ゴシック" panose="020B0400000000000000" pitchFamily="50" charset="-128"/>
              <a:buChar char="–"/>
              <a:defRPr sz="2000">
                <a:latin typeface="+mj-lt"/>
                <a:ea typeface="+mj-ea"/>
              </a:defRPr>
            </a:lvl4pPr>
            <a:lvl5pPr marL="1714500" indent="-342900">
              <a:buFont typeface="游ゴシック" panose="020B0400000000000000" pitchFamily="50" charset="-128"/>
              <a:buChar char="–"/>
              <a:defRPr sz="2000">
                <a:latin typeface="+mj-lt"/>
                <a:ea typeface="+mj-ea"/>
              </a:defRPr>
            </a:lvl5pPr>
          </a:lstStyle>
          <a:p>
            <a:pPr lvl="0"/>
            <a:r>
              <a:rPr kumimoji="1" lang="ja-JP" altLang="en-US" dirty="0"/>
              <a:t>テキスト入力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823906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8200" y="314032"/>
            <a:ext cx="10515600" cy="522478"/>
          </a:xfrm>
        </p:spPr>
        <p:txBody>
          <a:bodyPr>
            <a:noAutofit/>
          </a:bodyPr>
          <a:lstStyle>
            <a:lvl1pPr algn="ctr">
              <a:defRPr sz="3000" b="0">
                <a:solidFill>
                  <a:schemeClr val="accent1"/>
                </a:solidFill>
                <a:latin typeface="+mn-lt"/>
                <a:ea typeface="+mj-ea"/>
              </a:defRPr>
            </a:lvl1pPr>
          </a:lstStyle>
          <a:p>
            <a:r>
              <a:rPr kumimoji="1" lang="en-US" altLang="ja-JP" dirty="0"/>
              <a:t>[</a:t>
            </a:r>
            <a:r>
              <a:rPr kumimoji="1" lang="ja-JP" altLang="en-US" dirty="0"/>
              <a:t>タイトル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38200" y="6388179"/>
            <a:ext cx="9310813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n-lt"/>
                <a:ea typeface="+mj-ea"/>
              </a:defRPr>
            </a:lvl1pPr>
          </a:lstStyle>
          <a:p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0149013" y="6384701"/>
            <a:ext cx="1204784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n-lt"/>
                <a:ea typeface="+mj-ea"/>
              </a:defRPr>
            </a:lvl1pPr>
          </a:lstStyle>
          <a:p>
            <a:fld id="{8375E511-D9CC-45FB-9620-66763920191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 hasCustomPrompt="1"/>
          </p:nvPr>
        </p:nvSpPr>
        <p:spPr>
          <a:xfrm>
            <a:off x="838197" y="1022373"/>
            <a:ext cx="10515600" cy="513848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j-ea"/>
              </a:defRPr>
            </a:lvl1pPr>
            <a:lvl2pPr marL="685800" indent="-342900">
              <a:buFont typeface="Arial" panose="020B0604020202020204" pitchFamily="34" charset="0"/>
              <a:buChar char="•"/>
              <a:defRPr sz="2000">
                <a:latin typeface="+mn-lt"/>
                <a:ea typeface="+mj-ea"/>
              </a:defRPr>
            </a:lvl2pPr>
            <a:lvl3pPr marL="987425" indent="-301625">
              <a:buFont typeface="游ゴシック" panose="020B0400000000000000" pitchFamily="50" charset="-128"/>
              <a:buChar char="–"/>
              <a:defRPr sz="2000">
                <a:latin typeface="+mn-lt"/>
                <a:ea typeface="+mj-ea"/>
              </a:defRPr>
            </a:lvl3pPr>
            <a:lvl4pPr marL="1344613" indent="-315913">
              <a:buFont typeface="游ゴシック" panose="020B0400000000000000" pitchFamily="50" charset="-128"/>
              <a:buChar char="–"/>
              <a:defRPr sz="2000">
                <a:latin typeface="+mn-lt"/>
                <a:ea typeface="+mj-ea"/>
              </a:defRPr>
            </a:lvl4pPr>
            <a:lvl5pPr marL="1700213" indent="-328613">
              <a:buFont typeface="游ゴシック" panose="020B0400000000000000" pitchFamily="50" charset="-128"/>
              <a:buChar char="–"/>
              <a:defRPr sz="2000">
                <a:latin typeface="+mn-lt"/>
                <a:ea typeface="+mj-ea"/>
              </a:defRPr>
            </a:lvl5pPr>
          </a:lstStyle>
          <a:p>
            <a:pPr lvl="0"/>
            <a:r>
              <a:rPr kumimoji="1" lang="ja-JP" altLang="en-US" dirty="0"/>
              <a:t>テキスト入力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672203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bg>
      <p:bgPr>
        <a:gradFill>
          <a:gsLst>
            <a:gs pos="0">
              <a:schemeClr val="accent1"/>
            </a:gs>
            <a:gs pos="23000">
              <a:schemeClr val="accent1">
                <a:lumMod val="97000"/>
                <a:lumOff val="3000"/>
              </a:schemeClr>
            </a:gs>
            <a:gs pos="23000">
              <a:schemeClr val="bg1"/>
            </a:gs>
          </a:gsLst>
          <a:lin ang="10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C6F3136F-5227-44D0-A92D-F9A4A2D571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013" y="409511"/>
            <a:ext cx="2063496" cy="522478"/>
          </a:xfrm>
        </p:spPr>
        <p:txBody>
          <a:bodyPr>
            <a:noAutofit/>
          </a:bodyPr>
          <a:lstStyle>
            <a:lvl1pPr algn="ctr">
              <a:defRPr sz="3000" b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[</a:t>
            </a:r>
            <a:r>
              <a:rPr kumimoji="1" lang="ja-JP" altLang="en-US" dirty="0"/>
              <a:t>目次</a:t>
            </a:r>
            <a:r>
              <a:rPr kumimoji="1" lang="en-US" altLang="ja-JP"/>
              <a:t>]</a:t>
            </a:r>
            <a:endParaRPr kumimoji="1" lang="ja-JP" altLang="en-US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C9C96DFD-492D-49FD-BFB1-1AE335F7823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496053" y="1289520"/>
            <a:ext cx="8074155" cy="4708944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>
                <a:solidFill>
                  <a:schemeClr val="tx1"/>
                </a:solidFill>
                <a:latin typeface="+mj-lt"/>
                <a:ea typeface="+mj-ea"/>
              </a:defRPr>
            </a:lvl1pPr>
            <a:lvl2pPr marL="630238" indent="-287338">
              <a:buFont typeface="游ゴシック" panose="020B0400000000000000" pitchFamily="50" charset="-128"/>
              <a:buChar char="–"/>
              <a:defRPr sz="2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2pPr>
            <a:lvl3pPr marL="987425" indent="-301625">
              <a:buFont typeface="游ゴシック" panose="020B0400000000000000" pitchFamily="50" charset="-128"/>
              <a:buChar char="•"/>
              <a:defRPr sz="2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3pPr>
            <a:lvl4pPr marL="1344613" indent="-315913">
              <a:buFont typeface="游ゴシック" panose="020B0400000000000000" pitchFamily="50" charset="-128"/>
              <a:buChar char="–"/>
              <a:defRPr sz="2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4pPr>
            <a:lvl5pPr marL="1700213" indent="-328613">
              <a:buFont typeface="游ゴシック" panose="020B0400000000000000" pitchFamily="50" charset="-128"/>
              <a:buChar char="•"/>
              <a:defRPr sz="2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目次</a:t>
            </a:r>
            <a:r>
              <a:rPr kumimoji="1" lang="en-US" altLang="ja-JP" dirty="0"/>
              <a:t>1</a:t>
            </a:r>
          </a:p>
          <a:p>
            <a:pPr lvl="0"/>
            <a:r>
              <a:rPr kumimoji="1" lang="ja-JP" altLang="en-US" dirty="0"/>
              <a:t>目次</a:t>
            </a:r>
            <a:r>
              <a:rPr kumimoji="1" lang="en-US" altLang="ja-JP" dirty="0"/>
              <a:t>2</a:t>
            </a:r>
          </a:p>
          <a:p>
            <a:pPr lvl="0"/>
            <a:r>
              <a:rPr kumimoji="1" lang="ja-JP" altLang="en-US" dirty="0"/>
              <a:t>目次</a:t>
            </a:r>
            <a:r>
              <a:rPr kumimoji="1" lang="en-US" altLang="ja-JP" dirty="0"/>
              <a:t>3</a:t>
            </a:r>
          </a:p>
          <a:p>
            <a:pPr lvl="0"/>
            <a:endParaRPr kumimoji="1" lang="ja-JP" altLang="en-US" dirty="0"/>
          </a:p>
        </p:txBody>
      </p:sp>
      <p:sp>
        <p:nvSpPr>
          <p:cNvPr id="8" name="フッター プレースホルダー 3">
            <a:extLst>
              <a:ext uri="{FF2B5EF4-FFF2-40B4-BE49-F238E27FC236}">
                <a16:creationId xmlns:a16="http://schemas.microsoft.com/office/drawing/2014/main" id="{3B21DAFD-D88F-446B-99FC-008E1B19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1427" y="6356352"/>
            <a:ext cx="9337589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endParaRPr lang="ja-JP" altLang="en-US" dirty="0"/>
          </a:p>
        </p:txBody>
      </p:sp>
      <p:sp>
        <p:nvSpPr>
          <p:cNvPr id="9" name="スライド番号プレースホルダー 4">
            <a:extLst>
              <a:ext uri="{FF2B5EF4-FFF2-40B4-BE49-F238E27FC236}">
                <a16:creationId xmlns:a16="http://schemas.microsoft.com/office/drawing/2014/main" id="{577C82FA-2266-46C6-90EE-BF56EC0C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9016" y="6356352"/>
            <a:ext cx="1204784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fld id="{8375E511-D9CC-45FB-9620-66763920191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933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DBE76219-7818-4F63-B5F3-FB52A9C2CD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814" y="3126145"/>
            <a:ext cx="10542373" cy="605711"/>
          </a:xfrm>
        </p:spPr>
        <p:txBody>
          <a:bodyPr>
            <a:normAutofit/>
          </a:bodyPr>
          <a:lstStyle>
            <a:lvl1pPr algn="ctr">
              <a:defRPr sz="3200" b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[</a:t>
            </a:r>
            <a:r>
              <a:rPr kumimoji="1" lang="ja-JP" altLang="en-US" dirty="0"/>
              <a:t>扉タイトル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7" name="フッター プレースホルダー 3">
            <a:extLst>
              <a:ext uri="{FF2B5EF4-FFF2-40B4-BE49-F238E27FC236}">
                <a16:creationId xmlns:a16="http://schemas.microsoft.com/office/drawing/2014/main" id="{AC1AB6F0-BAA3-4B6C-9F5B-EA3C62D2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1427" y="6356352"/>
            <a:ext cx="9337589" cy="36512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endParaRPr lang="ja-JP" altLang="en-US" dirty="0"/>
          </a:p>
        </p:txBody>
      </p:sp>
      <p:sp>
        <p:nvSpPr>
          <p:cNvPr id="8" name="スライド番号プレースホルダー 4">
            <a:extLst>
              <a:ext uri="{FF2B5EF4-FFF2-40B4-BE49-F238E27FC236}">
                <a16:creationId xmlns:a16="http://schemas.microsoft.com/office/drawing/2014/main" id="{F0DC0338-AC7E-47B8-A86E-069CF108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9016" y="6356352"/>
            <a:ext cx="1204784" cy="36512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fld id="{8375E511-D9CC-45FB-9620-66763920191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071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縦長コンテンツ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9D29355-2632-4DDD-A7F8-31CE44C8B28A}"/>
              </a:ext>
            </a:extLst>
          </p:cNvPr>
          <p:cNvSpPr/>
          <p:nvPr userDrawn="1"/>
        </p:nvSpPr>
        <p:spPr>
          <a:xfrm>
            <a:off x="0" y="0"/>
            <a:ext cx="488899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C6F3136F-5227-44D0-A92D-F9A4A2D571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5009" y="2162906"/>
            <a:ext cx="3998975" cy="1855533"/>
          </a:xfrm>
        </p:spPr>
        <p:txBody>
          <a:bodyPr>
            <a:noAutofit/>
          </a:bodyPr>
          <a:lstStyle>
            <a:lvl1pPr algn="ctr">
              <a:defRPr sz="3000" b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[</a:t>
            </a:r>
            <a:r>
              <a:rPr kumimoji="1" lang="ja-JP" altLang="en-US" dirty="0"/>
              <a:t>タイトル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8" name="フッター プレースホルダー 3">
            <a:extLst>
              <a:ext uri="{FF2B5EF4-FFF2-40B4-BE49-F238E27FC236}">
                <a16:creationId xmlns:a16="http://schemas.microsoft.com/office/drawing/2014/main" id="{3B21DAFD-D88F-446B-99FC-008E1B19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1427" y="6356352"/>
            <a:ext cx="9337589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endParaRPr lang="ja-JP" altLang="en-US" dirty="0"/>
          </a:p>
        </p:txBody>
      </p:sp>
      <p:sp>
        <p:nvSpPr>
          <p:cNvPr id="9" name="スライド番号プレースホルダー 4">
            <a:extLst>
              <a:ext uri="{FF2B5EF4-FFF2-40B4-BE49-F238E27FC236}">
                <a16:creationId xmlns:a16="http://schemas.microsoft.com/office/drawing/2014/main" id="{577C82FA-2266-46C6-90EE-BF56EC0C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9016" y="6356352"/>
            <a:ext cx="1204784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fld id="{8375E511-D9CC-45FB-9620-66763920191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945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縦長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9D29355-2632-4DDD-A7F8-31CE44C8B28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C6F3136F-5227-44D0-A92D-F9A4A2D571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8513" y="2250410"/>
            <a:ext cx="3998975" cy="1855533"/>
          </a:xfrm>
        </p:spPr>
        <p:txBody>
          <a:bodyPr>
            <a:noAutofit/>
          </a:bodyPr>
          <a:lstStyle>
            <a:lvl1pPr algn="ctr">
              <a:defRPr sz="3000" b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[</a:t>
            </a:r>
            <a:r>
              <a:rPr kumimoji="1" lang="ja-JP" altLang="en-US" dirty="0"/>
              <a:t>タイトル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8" name="フッター プレースホルダー 3">
            <a:extLst>
              <a:ext uri="{FF2B5EF4-FFF2-40B4-BE49-F238E27FC236}">
                <a16:creationId xmlns:a16="http://schemas.microsoft.com/office/drawing/2014/main" id="{3B21DAFD-D88F-446B-99FC-008E1B19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1427" y="6356352"/>
            <a:ext cx="9337589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endParaRPr lang="ja-JP" altLang="en-US" dirty="0"/>
          </a:p>
        </p:txBody>
      </p:sp>
      <p:sp>
        <p:nvSpPr>
          <p:cNvPr id="9" name="スライド番号プレースホルダー 4">
            <a:extLst>
              <a:ext uri="{FF2B5EF4-FFF2-40B4-BE49-F238E27FC236}">
                <a16:creationId xmlns:a16="http://schemas.microsoft.com/office/drawing/2014/main" id="{577C82FA-2266-46C6-90EE-BF56EC0C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9016" y="6356352"/>
            <a:ext cx="1204784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fld id="{8375E511-D9CC-45FB-9620-66763920191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761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クロージング">
    <p:bg>
      <p:bgPr>
        <a:gradFill>
          <a:gsLst>
            <a:gs pos="82000">
              <a:schemeClr val="bg1"/>
            </a:gs>
            <a:gs pos="82000">
              <a:schemeClr val="accent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C6F3136F-5227-44D0-A92D-F9A4A2D571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9344" y="2354930"/>
            <a:ext cx="8973312" cy="1302671"/>
          </a:xfrm>
        </p:spPr>
        <p:txBody>
          <a:bodyPr>
            <a:noAutofit/>
          </a:bodyPr>
          <a:lstStyle>
            <a:lvl1pPr algn="ctr">
              <a:defRPr sz="3000" b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[</a:t>
            </a:r>
            <a:r>
              <a:rPr kumimoji="1" lang="ja-JP" altLang="en-US" dirty="0"/>
              <a:t>クロージングタイトル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8" name="フッター プレースホルダー 3">
            <a:extLst>
              <a:ext uri="{FF2B5EF4-FFF2-40B4-BE49-F238E27FC236}">
                <a16:creationId xmlns:a16="http://schemas.microsoft.com/office/drawing/2014/main" id="{3B21DAFD-D88F-446B-99FC-008E1B19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1427" y="6356352"/>
            <a:ext cx="9337589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endParaRPr lang="ja-JP" altLang="en-US" dirty="0"/>
          </a:p>
        </p:txBody>
      </p:sp>
      <p:sp>
        <p:nvSpPr>
          <p:cNvPr id="9" name="スライド番号プレースホルダー 4">
            <a:extLst>
              <a:ext uri="{FF2B5EF4-FFF2-40B4-BE49-F238E27FC236}">
                <a16:creationId xmlns:a16="http://schemas.microsoft.com/office/drawing/2014/main" id="{577C82FA-2266-46C6-90EE-BF56EC0C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9016" y="6356352"/>
            <a:ext cx="1204784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fld id="{8375E511-D9CC-45FB-9620-66763920191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991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</a:defRPr>
            </a:lvl1pPr>
          </a:lstStyle>
          <a:p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</a:defRPr>
            </a:lvl1pPr>
          </a:lstStyle>
          <a:p>
            <a:fld id="{8375E511-D9CC-45FB-9620-66763920191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0246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5" r:id="rId2"/>
    <p:sldLayoutId id="2147483712" r:id="rId3"/>
    <p:sldLayoutId id="2147483714" r:id="rId4"/>
    <p:sldLayoutId id="2147483747" r:id="rId5"/>
    <p:sldLayoutId id="2147483740" r:id="rId6"/>
    <p:sldLayoutId id="2147483745" r:id="rId7"/>
    <p:sldLayoutId id="2147483748" r:id="rId8"/>
    <p:sldLayoutId id="2147483746" r:id="rId9"/>
    <p:sldLayoutId id="2147483716" r:id="rId10"/>
    <p:sldLayoutId id="2147483743" r:id="rId11"/>
    <p:sldLayoutId id="2147483749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accent1"/>
          </a:solidFill>
          <a:latin typeface="+mj-lt"/>
          <a:ea typeface="+mn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j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j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DF943-F277-4670-BA08-F6FA5C48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PD3</a:t>
            </a:r>
            <a:r>
              <a:rPr kumimoji="1" lang="ja-JP" altLang="en-US" dirty="0"/>
              <a:t>システム構成図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4AADA0-51CA-496F-A542-D651D6E2B2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M2</a:t>
            </a:r>
            <a:r>
              <a:rPr kumimoji="1" lang="ja-JP" altLang="en-US" dirty="0"/>
              <a:t>　後藤潤平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0ADEE5-5F64-497D-9B4B-42793A4C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E511-D9CC-45FB-9620-66763920191D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8264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6E13DE8-AD79-4A92-A77F-B485FB494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375E511-D9CC-45FB-9620-66763920191D}" type="slidenum">
              <a:rPr lang="ja-JP" altLang="en-US" smtClean="0"/>
              <a:pPr algn="ctr"/>
              <a:t>2</a:t>
            </a:fld>
            <a:endParaRPr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18DD268-777F-4267-A98C-D3C062F54AB3}"/>
              </a:ext>
            </a:extLst>
          </p:cNvPr>
          <p:cNvSpPr/>
          <p:nvPr/>
        </p:nvSpPr>
        <p:spPr>
          <a:xfrm>
            <a:off x="7228695" y="1988349"/>
            <a:ext cx="2277309" cy="998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RDF</a:t>
            </a:r>
            <a:r>
              <a:rPr kumimoji="1" lang="ja-JP" altLang="en-US" dirty="0"/>
              <a:t>⇔</a:t>
            </a:r>
            <a:r>
              <a:rPr kumimoji="1" lang="en-US" altLang="ja-JP" dirty="0"/>
              <a:t>XML</a:t>
            </a:r>
            <a:br>
              <a:rPr kumimoji="1" lang="en-US" altLang="ja-JP" dirty="0"/>
            </a:br>
            <a:r>
              <a:rPr kumimoji="1" lang="ja-JP" altLang="en-US" dirty="0"/>
              <a:t>変換システム</a:t>
            </a:r>
            <a:br>
              <a:rPr kumimoji="1" lang="en-US" altLang="ja-JP" dirty="0"/>
            </a:br>
            <a:r>
              <a:rPr kumimoji="1" lang="en-US" altLang="ja-JP" dirty="0"/>
              <a:t>(in Python)</a:t>
            </a:r>
            <a:endParaRPr kumimoji="1" lang="ja-JP" altLang="en-US" dirty="0"/>
          </a:p>
        </p:txBody>
      </p: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B3560A1E-16AD-450C-A6F5-7D3F924D6AEF}"/>
              </a:ext>
            </a:extLst>
          </p:cNvPr>
          <p:cNvGrpSpPr/>
          <p:nvPr/>
        </p:nvGrpSpPr>
        <p:grpSpPr>
          <a:xfrm>
            <a:off x="6207891" y="2047612"/>
            <a:ext cx="867442" cy="447306"/>
            <a:chOff x="5542503" y="1019840"/>
            <a:chExt cx="867442" cy="447306"/>
          </a:xfrm>
        </p:grpSpPr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06762B5D-9C16-40DF-958D-EA05D08EF3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2503" y="1467145"/>
              <a:ext cx="86744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DB4472CB-6367-47C2-B7DA-3C0A7E0EED7C}"/>
                </a:ext>
              </a:extLst>
            </p:cNvPr>
            <p:cNvSpPr txBox="1"/>
            <p:nvPr/>
          </p:nvSpPr>
          <p:spPr>
            <a:xfrm>
              <a:off x="5606679" y="1019840"/>
              <a:ext cx="739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XML</a:t>
              </a:r>
              <a:endParaRPr kumimoji="1" lang="ja-JP" altLang="en-US" dirty="0"/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2B33487C-64B8-4CFD-AA61-A80DD550341E}"/>
              </a:ext>
            </a:extLst>
          </p:cNvPr>
          <p:cNvGrpSpPr/>
          <p:nvPr/>
        </p:nvGrpSpPr>
        <p:grpSpPr>
          <a:xfrm>
            <a:off x="9621245" y="2794636"/>
            <a:ext cx="1245704" cy="791358"/>
            <a:chOff x="9010968" y="2439180"/>
            <a:chExt cx="1182098" cy="791358"/>
          </a:xfrm>
        </p:grpSpPr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02B24D94-F356-4E1A-AAFD-916D031D33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10968" y="2439180"/>
              <a:ext cx="981700" cy="79135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B426F897-E828-4F09-84BF-A4BC8EBE3E75}"/>
                </a:ext>
              </a:extLst>
            </p:cNvPr>
            <p:cNvSpPr txBox="1"/>
            <p:nvPr/>
          </p:nvSpPr>
          <p:spPr>
            <a:xfrm>
              <a:off x="9453976" y="2508335"/>
              <a:ext cx="739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RDF</a:t>
              </a:r>
              <a:endParaRPr kumimoji="1" lang="ja-JP" altLang="en-US" dirty="0"/>
            </a:p>
          </p:txBody>
        </p:sp>
      </p:grp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C7B52C05-3D52-4A43-8FD8-67310C6C24D2}"/>
              </a:ext>
            </a:extLst>
          </p:cNvPr>
          <p:cNvGrpSpPr/>
          <p:nvPr/>
        </p:nvGrpSpPr>
        <p:grpSpPr>
          <a:xfrm>
            <a:off x="1680772" y="2794636"/>
            <a:ext cx="1645531" cy="866584"/>
            <a:chOff x="1632331" y="2230525"/>
            <a:chExt cx="1561501" cy="866584"/>
          </a:xfrm>
        </p:grpSpPr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840F6001-BE23-4DCD-8D87-B131492C43B0}"/>
                </a:ext>
              </a:extLst>
            </p:cNvPr>
            <p:cNvGrpSpPr/>
            <p:nvPr/>
          </p:nvGrpSpPr>
          <p:grpSpPr>
            <a:xfrm rot="8467636">
              <a:off x="1788159" y="2542363"/>
              <a:ext cx="1281898" cy="278877"/>
              <a:chOff x="4236918" y="3085673"/>
              <a:chExt cx="3492418" cy="258502"/>
            </a:xfrm>
          </p:grpSpPr>
          <p:cxnSp>
            <p:nvCxnSpPr>
              <p:cNvPr id="54" name="直線矢印コネクタ 53">
                <a:extLst>
                  <a:ext uri="{FF2B5EF4-FFF2-40B4-BE49-F238E27FC236}">
                    <a16:creationId xmlns:a16="http://schemas.microsoft.com/office/drawing/2014/main" id="{36233A99-5B3D-49CB-BEFF-E6D23F37A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36918" y="3085673"/>
                <a:ext cx="343532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矢印コネクタ 54">
                <a:extLst>
                  <a:ext uri="{FF2B5EF4-FFF2-40B4-BE49-F238E27FC236}">
                    <a16:creationId xmlns:a16="http://schemas.microsoft.com/office/drawing/2014/main" id="{5C26B156-A210-45AB-805D-F47BB00BEF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94017" y="3344175"/>
                <a:ext cx="343531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F63A1FF9-365A-4833-B17B-09872BCBAAB7}"/>
                </a:ext>
              </a:extLst>
            </p:cNvPr>
            <p:cNvSpPr txBox="1"/>
            <p:nvPr/>
          </p:nvSpPr>
          <p:spPr>
            <a:xfrm>
              <a:off x="2454742" y="2727777"/>
              <a:ext cx="739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RDF</a:t>
              </a:r>
              <a:endParaRPr kumimoji="1" lang="ja-JP" altLang="en-US" dirty="0"/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32EC39B5-5B97-4387-9A03-68F283212209}"/>
                </a:ext>
              </a:extLst>
            </p:cNvPr>
            <p:cNvSpPr txBox="1"/>
            <p:nvPr/>
          </p:nvSpPr>
          <p:spPr>
            <a:xfrm>
              <a:off x="1632331" y="2230525"/>
              <a:ext cx="739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XML</a:t>
              </a:r>
              <a:endParaRPr kumimoji="1" lang="ja-JP" altLang="en-US" dirty="0"/>
            </a:p>
          </p:txBody>
        </p:sp>
      </p:grp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6F1FCAFC-1AE9-40B0-9C48-DC3CC76BD900}"/>
              </a:ext>
            </a:extLst>
          </p:cNvPr>
          <p:cNvSpPr/>
          <p:nvPr/>
        </p:nvSpPr>
        <p:spPr>
          <a:xfrm>
            <a:off x="4257861" y="3858975"/>
            <a:ext cx="2016000" cy="9979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記述処理システム</a:t>
            </a:r>
            <a:endParaRPr kumimoji="1" lang="en-US" altLang="ja-JP" dirty="0"/>
          </a:p>
          <a:p>
            <a:pPr algn="ctr"/>
            <a:r>
              <a:rPr lang="en-US" altLang="ja-JP" dirty="0"/>
              <a:t>(in</a:t>
            </a:r>
            <a:r>
              <a:rPr lang="ja-JP" altLang="en-US" dirty="0"/>
              <a:t> </a:t>
            </a:r>
            <a:r>
              <a:rPr lang="en-US" altLang="ja-JP" dirty="0"/>
              <a:t>Common-Lisp)</a:t>
            </a:r>
            <a:endParaRPr kumimoji="1" lang="ja-JP" altLang="en-US" dirty="0"/>
          </a:p>
        </p:txBody>
      </p:sp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95EBA90C-5211-40D7-80B1-8859B7D0ED3A}"/>
              </a:ext>
            </a:extLst>
          </p:cNvPr>
          <p:cNvGrpSpPr/>
          <p:nvPr/>
        </p:nvGrpSpPr>
        <p:grpSpPr>
          <a:xfrm>
            <a:off x="372808" y="3858976"/>
            <a:ext cx="3158903" cy="1380765"/>
            <a:chOff x="238507" y="3333615"/>
            <a:chExt cx="3158903" cy="1380765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D7CD1FFB-701F-4DFE-B9AF-0F9448132405}"/>
                </a:ext>
              </a:extLst>
            </p:cNvPr>
            <p:cNvSpPr/>
            <p:nvPr/>
          </p:nvSpPr>
          <p:spPr>
            <a:xfrm>
              <a:off x="893617" y="3333615"/>
              <a:ext cx="1848684" cy="9979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WEB-API</a:t>
              </a:r>
              <a:r>
                <a:rPr kumimoji="1" lang="ja-JP" altLang="en-US" dirty="0"/>
                <a:t>サーバ</a:t>
              </a:r>
              <a:br>
                <a:rPr kumimoji="1" lang="en-US" altLang="ja-JP" dirty="0"/>
              </a:br>
              <a:r>
                <a:rPr kumimoji="1" lang="en-US" altLang="ja-JP" dirty="0"/>
                <a:t>(Caveman2)</a:t>
              </a:r>
              <a:endParaRPr kumimoji="1" lang="ja-JP" altLang="en-US" dirty="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89802389-A98F-4E27-8E72-8C7D14AF47B7}"/>
                </a:ext>
              </a:extLst>
            </p:cNvPr>
            <p:cNvSpPr txBox="1"/>
            <p:nvPr/>
          </p:nvSpPr>
          <p:spPr>
            <a:xfrm>
              <a:off x="238507" y="4345048"/>
              <a:ext cx="3158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http://digital-triplet.net:5000/</a:t>
              </a:r>
              <a:endParaRPr kumimoji="1" lang="ja-JP" altLang="en-US" dirty="0"/>
            </a:p>
          </p:txBody>
        </p:sp>
      </p:grp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30D3E23F-C394-4D08-88BD-8E3814BAE1DC}"/>
              </a:ext>
            </a:extLst>
          </p:cNvPr>
          <p:cNvGrpSpPr/>
          <p:nvPr/>
        </p:nvGrpSpPr>
        <p:grpSpPr>
          <a:xfrm>
            <a:off x="9033097" y="3788962"/>
            <a:ext cx="3158903" cy="1341025"/>
            <a:chOff x="8898796" y="3263601"/>
            <a:chExt cx="3158903" cy="1341025"/>
          </a:xfrm>
        </p:grpSpPr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95ABA1D2-96EF-42CE-968C-B08CD9C96E88}"/>
                </a:ext>
              </a:extLst>
            </p:cNvPr>
            <p:cNvSpPr txBox="1"/>
            <p:nvPr/>
          </p:nvSpPr>
          <p:spPr>
            <a:xfrm>
              <a:off x="8898796" y="4235294"/>
              <a:ext cx="3158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http://digital-triplet.net:3030/</a:t>
              </a:r>
              <a:endParaRPr kumimoji="1" lang="ja-JP" altLang="en-US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626D85A-1360-4F8D-B3EA-77236BF2D6AC}"/>
                </a:ext>
              </a:extLst>
            </p:cNvPr>
            <p:cNvSpPr/>
            <p:nvPr/>
          </p:nvSpPr>
          <p:spPr>
            <a:xfrm>
              <a:off x="9512030" y="3263601"/>
              <a:ext cx="1932434" cy="9979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RDF DB </a:t>
              </a:r>
              <a:br>
                <a:rPr kumimoji="1" lang="en-US" altLang="ja-JP" dirty="0"/>
              </a:br>
              <a:r>
                <a:rPr kumimoji="1" lang="ja-JP" altLang="en-US" dirty="0"/>
                <a:t>インターフェース</a:t>
              </a:r>
              <a:endParaRPr kumimoji="1" lang="en-US" altLang="ja-JP" dirty="0"/>
            </a:p>
            <a:p>
              <a:pPr algn="ctr"/>
              <a:r>
                <a:rPr lang="en-US" altLang="ja-JP" dirty="0"/>
                <a:t>(</a:t>
              </a:r>
              <a:r>
                <a:rPr lang="en-US" altLang="ja-JP" dirty="0" err="1"/>
                <a:t>fuseki</a:t>
              </a:r>
              <a:r>
                <a:rPr lang="en-US" altLang="ja-JP" dirty="0"/>
                <a:t>)</a:t>
              </a:r>
              <a:endParaRPr kumimoji="1" lang="ja-JP" altLang="en-US" dirty="0"/>
            </a:p>
          </p:txBody>
        </p: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7C12FD90-CAFA-4A1F-AB91-EDDF73527C94}"/>
              </a:ext>
            </a:extLst>
          </p:cNvPr>
          <p:cNvGrpSpPr/>
          <p:nvPr/>
        </p:nvGrpSpPr>
        <p:grpSpPr>
          <a:xfrm>
            <a:off x="6414190" y="3954361"/>
            <a:ext cx="860179" cy="435874"/>
            <a:chOff x="5832655" y="3437302"/>
            <a:chExt cx="860179" cy="441009"/>
          </a:xfrm>
        </p:grpSpPr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93E836D5-4824-41DE-8996-B25A8B2DB9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2655" y="3878310"/>
              <a:ext cx="860179" cy="1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24327E44-1EC3-4030-9E47-0B2320F9DF11}"/>
                </a:ext>
              </a:extLst>
            </p:cNvPr>
            <p:cNvSpPr txBox="1"/>
            <p:nvPr/>
          </p:nvSpPr>
          <p:spPr>
            <a:xfrm>
              <a:off x="5934388" y="3437302"/>
              <a:ext cx="656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RDF</a:t>
              </a:r>
            </a:p>
          </p:txBody>
        </p:sp>
      </p:grpSp>
      <p:sp>
        <p:nvSpPr>
          <p:cNvPr id="102" name="円柱 101">
            <a:extLst>
              <a:ext uri="{FF2B5EF4-FFF2-40B4-BE49-F238E27FC236}">
                <a16:creationId xmlns:a16="http://schemas.microsoft.com/office/drawing/2014/main" id="{4410F343-86B8-413D-8821-3A9216C9F6E4}"/>
              </a:ext>
            </a:extLst>
          </p:cNvPr>
          <p:cNvSpPr/>
          <p:nvPr/>
        </p:nvSpPr>
        <p:spPr>
          <a:xfrm>
            <a:off x="7420418" y="3726879"/>
            <a:ext cx="1090798" cy="1203631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RDF</a:t>
            </a:r>
            <a:br>
              <a:rPr kumimoji="1" lang="en-US" altLang="ja-JP" dirty="0"/>
            </a:br>
            <a:r>
              <a:rPr kumimoji="1" lang="en-US" altLang="ja-JP" dirty="0"/>
              <a:t>DB</a:t>
            </a:r>
            <a:br>
              <a:rPr kumimoji="1" lang="en-US" altLang="ja-JP" dirty="0"/>
            </a:br>
            <a:r>
              <a:rPr kumimoji="1" lang="en-US" altLang="ja-JP" dirty="0"/>
              <a:t>(</a:t>
            </a:r>
            <a:r>
              <a:rPr kumimoji="1" lang="en-US" altLang="ja-JP" dirty="0" err="1"/>
              <a:t>fuseki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grpSp>
        <p:nvGrpSpPr>
          <p:cNvPr id="119" name="グループ化 118">
            <a:extLst>
              <a:ext uri="{FF2B5EF4-FFF2-40B4-BE49-F238E27FC236}">
                <a16:creationId xmlns:a16="http://schemas.microsoft.com/office/drawing/2014/main" id="{70701F3E-2213-4574-8525-C90378DCAB37}"/>
              </a:ext>
            </a:extLst>
          </p:cNvPr>
          <p:cNvGrpSpPr/>
          <p:nvPr/>
        </p:nvGrpSpPr>
        <p:grpSpPr>
          <a:xfrm>
            <a:off x="8645825" y="3938729"/>
            <a:ext cx="860179" cy="441007"/>
            <a:chOff x="5832655" y="3437302"/>
            <a:chExt cx="860179" cy="441007"/>
          </a:xfrm>
        </p:grpSpPr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6DD28EB3-6423-4786-BB9B-C0CABF0419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2655" y="3878308"/>
              <a:ext cx="86017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6C8C877A-43F7-4380-B40D-734359A776C9}"/>
                </a:ext>
              </a:extLst>
            </p:cNvPr>
            <p:cNvSpPr txBox="1"/>
            <p:nvPr/>
          </p:nvSpPr>
          <p:spPr>
            <a:xfrm>
              <a:off x="5934388" y="3437302"/>
              <a:ext cx="656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RDF</a:t>
              </a:r>
            </a:p>
          </p:txBody>
        </p:sp>
      </p:grpSp>
      <p:grpSp>
        <p:nvGrpSpPr>
          <p:cNvPr id="132" name="グループ化 131">
            <a:extLst>
              <a:ext uri="{FF2B5EF4-FFF2-40B4-BE49-F238E27FC236}">
                <a16:creationId xmlns:a16="http://schemas.microsoft.com/office/drawing/2014/main" id="{FF63B695-B714-4DE5-A3E3-D40C3BF6526C}"/>
              </a:ext>
            </a:extLst>
          </p:cNvPr>
          <p:cNvGrpSpPr/>
          <p:nvPr/>
        </p:nvGrpSpPr>
        <p:grpSpPr>
          <a:xfrm>
            <a:off x="3016931" y="3701837"/>
            <a:ext cx="1100601" cy="1214553"/>
            <a:chOff x="2950432" y="3117038"/>
            <a:chExt cx="1100601" cy="1214553"/>
          </a:xfrm>
        </p:grpSpPr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BA5B8556-281F-42DE-B1B6-7378E66C1860}"/>
                </a:ext>
              </a:extLst>
            </p:cNvPr>
            <p:cNvSpPr txBox="1"/>
            <p:nvPr/>
          </p:nvSpPr>
          <p:spPr>
            <a:xfrm>
              <a:off x="2950432" y="3117038"/>
              <a:ext cx="1100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処理結果</a:t>
              </a:r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740B4F75-E4C9-48F6-B4FB-99CBA42EED8E}"/>
                </a:ext>
              </a:extLst>
            </p:cNvPr>
            <p:cNvSpPr txBox="1"/>
            <p:nvPr/>
          </p:nvSpPr>
          <p:spPr>
            <a:xfrm>
              <a:off x="3067578" y="3962259"/>
              <a:ext cx="850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XML</a:t>
              </a:r>
            </a:p>
          </p:txBody>
        </p:sp>
        <p:cxnSp>
          <p:nvCxnSpPr>
            <p:cNvPr id="127" name="直線矢印コネクタ 126">
              <a:extLst>
                <a:ext uri="{FF2B5EF4-FFF2-40B4-BE49-F238E27FC236}">
                  <a16:creationId xmlns:a16="http://schemas.microsoft.com/office/drawing/2014/main" id="{CBD1B492-52BA-44A2-8202-8ACA0083B0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96342" y="3643596"/>
              <a:ext cx="993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矢印コネクタ 128">
              <a:extLst>
                <a:ext uri="{FF2B5EF4-FFF2-40B4-BE49-F238E27FC236}">
                  <a16:creationId xmlns:a16="http://schemas.microsoft.com/office/drawing/2014/main" id="{197A88A2-1338-4AC9-A1B9-3480267034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6342" y="3950271"/>
              <a:ext cx="993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5BD2EF72-38FF-45EF-B0F7-2B650C490CB3}"/>
              </a:ext>
            </a:extLst>
          </p:cNvPr>
          <p:cNvSpPr/>
          <p:nvPr/>
        </p:nvSpPr>
        <p:spPr>
          <a:xfrm>
            <a:off x="4579903" y="5470786"/>
            <a:ext cx="3405004" cy="11038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その他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記述処理システム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（</a:t>
            </a:r>
            <a:r>
              <a:rPr kumimoji="1" lang="en-US" altLang="ja-JP" dirty="0">
                <a:solidFill>
                  <a:schemeClr val="tx1"/>
                </a:solidFill>
              </a:rPr>
              <a:t>neo4j, </a:t>
            </a:r>
            <a:r>
              <a:rPr kumimoji="1" lang="en-US" altLang="ja-JP" dirty="0" err="1">
                <a:solidFill>
                  <a:schemeClr val="tx1"/>
                </a:solidFill>
              </a:rPr>
              <a:t>graphillion</a:t>
            </a:r>
            <a:r>
              <a:rPr kumimoji="1" lang="en-US" altLang="ja-JP" dirty="0">
                <a:solidFill>
                  <a:schemeClr val="tx1"/>
                </a:solidFill>
              </a:rPr>
              <a:t>, pm4py</a:t>
            </a:r>
            <a:r>
              <a:rPr kumimoji="1" lang="ja-JP" altLang="en-US" dirty="0">
                <a:solidFill>
                  <a:schemeClr val="tx1"/>
                </a:solidFill>
              </a:rPr>
              <a:t>など）</a:t>
            </a: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C0524160-AB8D-43EF-8212-69BC7A0D1BA3}"/>
              </a:ext>
            </a:extLst>
          </p:cNvPr>
          <p:cNvCxnSpPr>
            <a:cxnSpLocks/>
          </p:cNvCxnSpPr>
          <p:nvPr/>
        </p:nvCxnSpPr>
        <p:spPr>
          <a:xfrm>
            <a:off x="2275884" y="5467568"/>
            <a:ext cx="1925874" cy="82800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A902DF00-CDBD-4ACB-8E5E-E2523D3D4D10}"/>
              </a:ext>
            </a:extLst>
          </p:cNvPr>
          <p:cNvCxnSpPr>
            <a:cxnSpLocks/>
          </p:cNvCxnSpPr>
          <p:nvPr/>
        </p:nvCxnSpPr>
        <p:spPr>
          <a:xfrm flipH="1">
            <a:off x="8360712" y="5406195"/>
            <a:ext cx="1925873" cy="845787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752954EC-2AD1-496A-B9FA-8A2074461088}"/>
              </a:ext>
            </a:extLst>
          </p:cNvPr>
          <p:cNvSpPr/>
          <p:nvPr/>
        </p:nvSpPr>
        <p:spPr>
          <a:xfrm>
            <a:off x="4227665" y="269191"/>
            <a:ext cx="1980226" cy="9928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ルールチェッカ</a:t>
            </a:r>
            <a:br>
              <a:rPr kumimoji="1" lang="en-US" altLang="ja-JP" dirty="0"/>
            </a:br>
            <a:r>
              <a:rPr kumimoji="1" lang="en-US" altLang="ja-JP" dirty="0"/>
              <a:t>(in Common-Lisp)</a:t>
            </a:r>
            <a:endParaRPr kumimoji="1" lang="ja-JP" altLang="en-US" dirty="0"/>
          </a:p>
        </p:txBody>
      </p:sp>
      <p:grpSp>
        <p:nvGrpSpPr>
          <p:cNvPr id="163" name="グループ化 162">
            <a:extLst>
              <a:ext uri="{FF2B5EF4-FFF2-40B4-BE49-F238E27FC236}">
                <a16:creationId xmlns:a16="http://schemas.microsoft.com/office/drawing/2014/main" id="{88EB73FF-7E1B-4B01-8C44-6FE1CC74F89B}"/>
              </a:ext>
            </a:extLst>
          </p:cNvPr>
          <p:cNvGrpSpPr/>
          <p:nvPr/>
        </p:nvGrpSpPr>
        <p:grpSpPr>
          <a:xfrm>
            <a:off x="2302064" y="1246125"/>
            <a:ext cx="1742013" cy="1124208"/>
            <a:chOff x="1930133" y="1205849"/>
            <a:chExt cx="1742013" cy="1124208"/>
          </a:xfrm>
        </p:grpSpPr>
        <p:grpSp>
          <p:nvGrpSpPr>
            <p:cNvPr id="157" name="グループ化 156">
              <a:extLst>
                <a:ext uri="{FF2B5EF4-FFF2-40B4-BE49-F238E27FC236}">
                  <a16:creationId xmlns:a16="http://schemas.microsoft.com/office/drawing/2014/main" id="{5AADE78C-DA36-4362-9F05-AF2EB1B63725}"/>
                </a:ext>
              </a:extLst>
            </p:cNvPr>
            <p:cNvGrpSpPr/>
            <p:nvPr/>
          </p:nvGrpSpPr>
          <p:grpSpPr>
            <a:xfrm rot="13028468">
              <a:off x="2236944" y="1624720"/>
              <a:ext cx="1385092" cy="282048"/>
              <a:chOff x="3978846" y="3115329"/>
              <a:chExt cx="3580863" cy="261441"/>
            </a:xfrm>
          </p:grpSpPr>
          <p:cxnSp>
            <p:nvCxnSpPr>
              <p:cNvPr id="160" name="直線矢印コネクタ 159">
                <a:extLst>
                  <a:ext uri="{FF2B5EF4-FFF2-40B4-BE49-F238E27FC236}">
                    <a16:creationId xmlns:a16="http://schemas.microsoft.com/office/drawing/2014/main" id="{063967E1-1CFB-43C0-9065-63CF12ABB4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78846" y="3376770"/>
                <a:ext cx="343532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線矢印コネクタ 160">
                <a:extLst>
                  <a:ext uri="{FF2B5EF4-FFF2-40B4-BE49-F238E27FC236}">
                    <a16:creationId xmlns:a16="http://schemas.microsoft.com/office/drawing/2014/main" id="{D5A0C519-4FE1-4C74-94B7-407236B5AD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4391" y="3115329"/>
                <a:ext cx="343531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テキスト ボックス 157">
              <a:extLst>
                <a:ext uri="{FF2B5EF4-FFF2-40B4-BE49-F238E27FC236}">
                  <a16:creationId xmlns:a16="http://schemas.microsoft.com/office/drawing/2014/main" id="{B3AA5767-03BE-452B-9892-39E0A59D1E58}"/>
                </a:ext>
              </a:extLst>
            </p:cNvPr>
            <p:cNvSpPr txBox="1"/>
            <p:nvPr/>
          </p:nvSpPr>
          <p:spPr>
            <a:xfrm>
              <a:off x="1930133" y="1960725"/>
              <a:ext cx="1052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呼び出し</a:t>
              </a:r>
            </a:p>
          </p:txBody>
        </p:sp>
        <p:sp>
          <p:nvSpPr>
            <p:cNvPr id="159" name="テキスト ボックス 158">
              <a:extLst>
                <a:ext uri="{FF2B5EF4-FFF2-40B4-BE49-F238E27FC236}">
                  <a16:creationId xmlns:a16="http://schemas.microsoft.com/office/drawing/2014/main" id="{F977B76A-4AFF-451A-ACFC-B98EB494DCA7}"/>
                </a:ext>
              </a:extLst>
            </p:cNvPr>
            <p:cNvSpPr txBox="1"/>
            <p:nvPr/>
          </p:nvSpPr>
          <p:spPr>
            <a:xfrm>
              <a:off x="2893283" y="1205849"/>
              <a:ext cx="778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結果</a:t>
              </a:r>
            </a:p>
          </p:txBody>
        </p:sp>
      </p:grp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10B5022C-8720-426B-94E7-6BE3E9A09DA2}"/>
              </a:ext>
            </a:extLst>
          </p:cNvPr>
          <p:cNvSpPr/>
          <p:nvPr/>
        </p:nvSpPr>
        <p:spPr>
          <a:xfrm>
            <a:off x="721628" y="396464"/>
            <a:ext cx="1918287" cy="9928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外部ソフトウェアツール</a:t>
            </a:r>
          </a:p>
        </p:txBody>
      </p:sp>
      <p:cxnSp>
        <p:nvCxnSpPr>
          <p:cNvPr id="164" name="直線矢印コネクタ 163">
            <a:extLst>
              <a:ext uri="{FF2B5EF4-FFF2-40B4-BE49-F238E27FC236}">
                <a16:creationId xmlns:a16="http://schemas.microsoft.com/office/drawing/2014/main" id="{7309EA90-8BEB-4151-A4ED-8B5546EA11F1}"/>
              </a:ext>
            </a:extLst>
          </p:cNvPr>
          <p:cNvCxnSpPr>
            <a:cxnSpLocks/>
          </p:cNvCxnSpPr>
          <p:nvPr/>
        </p:nvCxnSpPr>
        <p:spPr>
          <a:xfrm flipH="1">
            <a:off x="5061673" y="1364000"/>
            <a:ext cx="84770" cy="50607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DE814548-3896-4174-BC39-369411DAFF19}"/>
              </a:ext>
            </a:extLst>
          </p:cNvPr>
          <p:cNvSpPr txBox="1"/>
          <p:nvPr/>
        </p:nvSpPr>
        <p:spPr>
          <a:xfrm>
            <a:off x="5146443" y="1412377"/>
            <a:ext cx="73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XML</a:t>
            </a:r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1AF8205-5E23-492C-8623-E30E1224AEE3}"/>
              </a:ext>
            </a:extLst>
          </p:cNvPr>
          <p:cNvSpPr/>
          <p:nvPr/>
        </p:nvSpPr>
        <p:spPr>
          <a:xfrm>
            <a:off x="4071559" y="1982948"/>
            <a:ext cx="1980226" cy="9928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EP</a:t>
            </a:r>
            <a:r>
              <a:rPr lang="ja-JP" altLang="en-US" dirty="0"/>
              <a:t>記述エディタ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en-US" altLang="ja-JP" dirty="0" err="1"/>
              <a:t>drawio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0873CB4-98A5-4B2A-8D98-5EDC81DC3A0F}"/>
              </a:ext>
            </a:extLst>
          </p:cNvPr>
          <p:cNvSpPr txBox="1"/>
          <p:nvPr/>
        </p:nvSpPr>
        <p:spPr>
          <a:xfrm>
            <a:off x="3482221" y="2966081"/>
            <a:ext cx="315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http://digital-triplet.net:4000/</a:t>
            </a:r>
            <a:endParaRPr kumimoji="1" lang="ja-JP" altLang="en-US" dirty="0"/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C6845C14-B51A-402F-85A2-64EE410D7FC1}"/>
              </a:ext>
            </a:extLst>
          </p:cNvPr>
          <p:cNvSpPr/>
          <p:nvPr/>
        </p:nvSpPr>
        <p:spPr>
          <a:xfrm>
            <a:off x="8931122" y="270710"/>
            <a:ext cx="1149764" cy="6157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実装中・</a:t>
            </a:r>
            <a:br>
              <a:rPr kumimoji="1" lang="en-US" altLang="ja-JP" dirty="0"/>
            </a:br>
            <a:r>
              <a:rPr kumimoji="1" lang="ja-JP" altLang="en-US" dirty="0"/>
              <a:t>実装完了</a:t>
            </a: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25C1A888-1ADA-4270-B6E8-ADB0481EB5E7}"/>
              </a:ext>
            </a:extLst>
          </p:cNvPr>
          <p:cNvSpPr/>
          <p:nvPr/>
        </p:nvSpPr>
        <p:spPr>
          <a:xfrm>
            <a:off x="10320608" y="277178"/>
            <a:ext cx="1149764" cy="615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未実装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35668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ユーザー定義 15">
      <a:dk1>
        <a:srgbClr val="363636"/>
      </a:dk1>
      <a:lt1>
        <a:sysClr val="window" lastClr="FFFFFF"/>
      </a:lt1>
      <a:dk2>
        <a:srgbClr val="505050"/>
      </a:dk2>
      <a:lt2>
        <a:srgbClr val="CED7E8"/>
      </a:lt2>
      <a:accent1>
        <a:srgbClr val="207EA0"/>
      </a:accent1>
      <a:accent2>
        <a:srgbClr val="FA6306"/>
      </a:accent2>
      <a:accent3>
        <a:srgbClr val="DFE339"/>
      </a:accent3>
      <a:accent4>
        <a:srgbClr val="F60000"/>
      </a:accent4>
      <a:accent5>
        <a:srgbClr val="2CA1DC"/>
      </a:accent5>
      <a:accent6>
        <a:srgbClr val="4D4D4D"/>
      </a:accent6>
      <a:hlink>
        <a:srgbClr val="509DC0"/>
      </a:hlink>
      <a:folHlink>
        <a:srgbClr val="D4351A"/>
      </a:folHlink>
    </a:clrScheme>
    <a:fontScheme name="ユーザー定義 10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FEAE8771-6ACB-4D3D-8DD7-55DBDCFB66D8}" vid="{D50028CE-4EC1-43C1-8032-B123B80D0B4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temp_deepblue_ゴシック</Template>
  <TotalTime>296</TotalTime>
  <Words>118</Words>
  <Application>Microsoft Office PowerPoint</Application>
  <PresentationFormat>ワイド画面</PresentationFormat>
  <Paragraphs>31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游ゴシック</vt:lpstr>
      <vt:lpstr>Arial</vt:lpstr>
      <vt:lpstr>Wingdings</vt:lpstr>
      <vt:lpstr>1_Office テーマ</vt:lpstr>
      <vt:lpstr>PD3システム構成図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PD3システム構成図</dc:title>
  <dc:creator>後藤　潤平</dc:creator>
  <cp:lastModifiedBy>後藤　潤平</cp:lastModifiedBy>
  <cp:revision>4</cp:revision>
  <dcterms:created xsi:type="dcterms:W3CDTF">2021-10-14T04:04:16Z</dcterms:created>
  <dcterms:modified xsi:type="dcterms:W3CDTF">2021-10-14T09:00:31Z</dcterms:modified>
</cp:coreProperties>
</file>