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62A3A-2916-96C5-871B-32A5328531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DDF080-8945-3772-537D-55B5EFFAA9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280F3-ECA9-6C4B-9CE0-9445A291C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B683-DB32-4EDF-8150-FFCA50424F3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85863-262B-B808-4CB2-AFF8F4564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BD905-309B-BFB9-97D9-89B711BA9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949A-0A87-4C17-84DB-7388A8B23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876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62743-7B43-2300-770E-683ED96B4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A6049D-5A69-C3CB-804D-430B82788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E745B-0732-F4F7-779F-F42723D9C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B683-DB32-4EDF-8150-FFCA50424F3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9677B-4312-8515-37AF-76A6AD25C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01C54-941A-4C12-057C-43F9EE094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949A-0A87-4C17-84DB-7388A8B23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29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03613D-CF56-44B4-6D59-5D088C46B5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30DD95-CE4C-675D-6C81-2F3C144EF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6520C-B85E-240C-2A92-5C1093B20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B683-DB32-4EDF-8150-FFCA50424F3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85580-0753-9920-C2D7-4B92A3BD9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B771D-5FFD-65E3-2A30-F4625F2FB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949A-0A87-4C17-84DB-7388A8B23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28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3E743-DE81-053E-2641-C3246FFF8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44AF1-30CF-376E-E90A-271D94919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7F287-7FC7-4DC6-4FF7-85A6BEB7B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B683-DB32-4EDF-8150-FFCA50424F3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ADA67-B1DC-147A-340B-5E77F4A7D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3DA54-6821-F6C7-0811-C13C9E4E0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949A-0A87-4C17-84DB-7388A8B23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00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EE33-1192-603D-E34F-122B7BAA8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37445-31CD-0CBC-DC43-FCFE2197B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C7642-7AB1-2282-5651-C50D57820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B683-DB32-4EDF-8150-FFCA50424F3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F5E07-8D7B-D689-A581-819FAAA56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7F55C-28A9-0C66-E696-2597DBCCD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949A-0A87-4C17-84DB-7388A8B23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67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8130D-6C72-0DEC-7792-E4A9FA80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108EA-AFB1-FF79-E396-0158B931DD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BAB480-14AA-D965-DA18-0FEC565CBD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BDD5D-0AA9-8355-54FA-4FB5308AA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B683-DB32-4EDF-8150-FFCA50424F3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E7BA7-FFDC-FFAF-376A-18865AB0E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D37B9-128F-3AD0-A23E-0AE485290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949A-0A87-4C17-84DB-7388A8B23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227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06219-9B5C-C38E-CC29-E4260319C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F8486-EB9B-9B24-1461-B3FE9CFF5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FAF3EF-524E-C91A-A2A5-E36DCA181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80B32B-9272-7175-8CA1-A0BB3E940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E21422-05D9-8C0F-0A16-6ED9B4C77C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3A9DA0-63B3-3DE9-E2B2-15A979AF0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B683-DB32-4EDF-8150-FFCA50424F3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A5D154-9938-9374-9F6A-9FF70B132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F986D-8156-553C-D839-7720EF7B5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949A-0A87-4C17-84DB-7388A8B23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01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F5150-9C63-7F01-11DD-152ABB940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3CB7A5-53A5-4DB4-2EAF-FB2A146F7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B683-DB32-4EDF-8150-FFCA50424F3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350505-EEF7-56B4-24CC-19BF7A19B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47E24A-C722-1698-951E-0AB016CA8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949A-0A87-4C17-84DB-7388A8B23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43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42A4F7-901B-CC40-CF43-4962CE180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B683-DB32-4EDF-8150-FFCA50424F3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F0EE46-7504-445E-82FC-B367474AF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1DFE00-26A1-EB85-44B8-55BCC4284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949A-0A87-4C17-84DB-7388A8B23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1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05571-2379-A3FF-889E-53DA16B67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E61AF-7335-F91A-EA59-C357A2518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AAE32E-07EF-C609-D146-714A0AF1E3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2E36B-FD6F-D37F-1C62-B1385A8E0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B683-DB32-4EDF-8150-FFCA50424F3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DD600-BF67-526A-4798-C33C10C2D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E5E277-6A45-637E-2711-86862C7DF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949A-0A87-4C17-84DB-7388A8B23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95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E6A8A-089C-DDAC-0DE3-09DEDBA69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B7FA40-5331-DA23-89FD-FA2B4A5208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927770-0B46-F9F3-5ECB-B0B669885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F1EE9-3F5C-7C56-31A7-6BA4E3594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B683-DB32-4EDF-8150-FFCA50424F3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C28220-5ED8-F08B-1058-8903CB3C9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1D5AE5-DEDD-2E5E-92FA-1C916FF4E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949A-0A87-4C17-84DB-7388A8B23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022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7A46B9-F032-3CB9-2BF4-0A8645B08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1BF7BE-0413-DCA6-BFFF-13DAC2CA0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02DBB-A2FD-87C2-B3B7-DBDB300F0B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EB683-DB32-4EDF-8150-FFCA50424F3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7DB7D-A268-DDAB-8438-FD124B5D9C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7BC3C-5A8B-3F45-E579-B3041175B7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6949A-0A87-4C17-84DB-7388A8B23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078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C225A-4220-7146-7B98-C62EEF0668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8DF109-076C-8F76-A8C2-BD8C2ACBEA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1713181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Ryan Mayo</dc:creator>
  <cp:lastModifiedBy>Ryan Mayo</cp:lastModifiedBy>
  <cp:revision>1</cp:revision>
  <dcterms:created xsi:type="dcterms:W3CDTF">2022-12-21T13:56:38Z</dcterms:created>
  <dcterms:modified xsi:type="dcterms:W3CDTF">2022-12-21T13:57:00Z</dcterms:modified>
</cp:coreProperties>
</file>