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C9B8-FA17-FB51-86B5-2E67BC147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9047F-2BE5-0A19-53DE-A15B9171F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9A98-1CD8-D084-1181-2B52BF4F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BF77-34BF-C349-C20C-64F3B16D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E8E0-6B9C-611E-DCA7-DE1687EF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E632-F528-74E9-9C1E-44767B3B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16C29-F1BE-9505-64CA-5D383D54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4588-F2B3-4DEE-86FA-08729728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B387-9D84-BF9E-66E1-F7ADA02C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3D36-E14B-B533-D2C4-B3394231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2367F-7670-3AEF-DB06-CEC8ABD30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A074C-6BEA-344D-CBD7-68FE00A0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8166-ACC9-FB90-C533-BBE3E317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B325-8889-4B00-871D-4EA554B5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8CAF-E5C8-DA7F-FD95-FEDA8355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F75B-AD34-1063-0FBB-165D5DC2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3916-5097-697B-114A-ED405FA7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9FD0-329D-A886-046D-2FCBF6A9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86B5-5D60-24CB-675C-E6F375CA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E54D-00C1-AE7D-2EC7-0E9C1F26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8B79-10B0-935C-FFBB-B6C40DC8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6D0D-14A0-2F08-626F-C7173713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273F0-7526-89D6-84A3-98370FBD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E9F3-F61C-F86F-511B-46E62458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DC58-1790-F2A6-139E-BD5AA072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95A5-4A47-2154-1D2C-F67BA2E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F514-2F98-39D8-C052-437533D9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E7FC-1CB8-AEC0-6F14-22D723D2E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66EE-C3D5-ACA8-3CD0-DBAAD6A7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40F74-4CA7-837D-9247-6B4BE2BE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3EA2D-FD09-0EC3-D664-11BFC1A6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F903-0DB8-5DCD-E361-92445FB9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C8F1D-04B2-9C56-8019-BB1DF390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EE26F-82A1-531A-85EF-C2DA4B89E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8B4B3-AC3C-1275-12B2-76BB79252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C7507-09D8-E3CE-BC09-D84A2BA78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22973-EB47-3A4B-4C66-BD57F21B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9C5B7-0FD9-628F-1C80-F8E5BC17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406CF-9CD4-9A74-031A-AD13115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EEF7-2A4E-17B4-5CC9-9400A3B0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AB8E8-A0AB-935D-CBB4-8D2A97B5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9CD3B-3A55-F2E2-B3B3-1659D8F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E24F-4F42-BD2E-84CF-39321773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05C3-005A-CC32-FB3D-00362B50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7572A-8F8C-4FD5-DF36-ABE53F39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25B4D-F4A8-4E72-D6A1-6D06E768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4E29-9827-4B23-4681-7F0B3946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297E-9D54-5F0D-292E-AF42C558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FCC6D-FD56-7AFB-9FEB-991E6CB10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2F66-6D41-8341-F04C-B83217A8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89D8B-BC7C-1076-53D4-C3CD816C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2669-13C6-141A-8B1A-C3F7180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2F4B-7121-0BE1-2C9B-C257966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18195-9131-5BB7-3C90-BC8BE8C9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11A65-BB23-9864-9C62-1AD6208C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62A3-8D4B-1888-FB49-956B3FFD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9F93-A934-C38A-F372-F2E6106F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A076F-D336-0252-62F2-10F665B1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0652D-338B-1F36-821D-C5D88105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B38F-F082-8145-64DB-C25791B1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AEDE-5FAE-86BB-EDDE-BFBD3E93F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7211-6324-4B4C-9768-2F80730EB7F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ED37-95F0-B96C-5E82-4C1675893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4D82-C57F-36CB-BBB5-58B7AD20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0F62-974B-4C14-B2C1-527E79EB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1A4F24E1-C391-0D8B-D88A-DA5B24EE4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49" y="643467"/>
            <a:ext cx="3659304" cy="2543217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990BCE30-CDA4-95A5-6A25-CE0495615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34" y="643467"/>
            <a:ext cx="3659304" cy="2543217"/>
          </a:xfrm>
          <a:prstGeom prst="rect">
            <a:avLst/>
          </a:prstGeom>
        </p:spPr>
      </p:pic>
      <p:pic>
        <p:nvPicPr>
          <p:cNvPr id="6" name="Picture 5" descr="A graph of 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5500527C-2FF0-83C3-1F5A-89B924F85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31" y="3637237"/>
            <a:ext cx="3663110" cy="2545862"/>
          </a:xfrm>
          <a:prstGeom prst="rect">
            <a:avLst/>
          </a:prstGeom>
        </p:spPr>
      </p:pic>
      <p:pic>
        <p:nvPicPr>
          <p:cNvPr id="7" name="Picture 6" descr="A graph of a person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63C4CF96-F175-60C1-9D36-11880FD15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4" y="3633434"/>
            <a:ext cx="3674055" cy="2553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F007C-33A7-BFDD-A09B-FE23C33389B0}"/>
              </a:ext>
            </a:extLst>
          </p:cNvPr>
          <p:cNvSpPr txBox="1"/>
          <p:nvPr/>
        </p:nvSpPr>
        <p:spPr>
          <a:xfrm>
            <a:off x="111468" y="1776575"/>
            <a:ext cx="132509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1200" b="1" dirty="0">
                <a:latin typeface="Calibri" panose="020F0502020204030204" pitchFamily="34" charset="0"/>
              </a:rPr>
              <a:t>Skew-to-left data </a:t>
            </a:r>
            <a:endParaRPr lang="en-US" sz="1200" b="1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0797F-0204-EA2C-D31B-7EFC8391D133}"/>
              </a:ext>
            </a:extLst>
          </p:cNvPr>
          <p:cNvSpPr txBox="1"/>
          <p:nvPr/>
        </p:nvSpPr>
        <p:spPr>
          <a:xfrm>
            <a:off x="0" y="4633169"/>
            <a:ext cx="1436565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1200" b="1" dirty="0">
                <a:latin typeface="Calibri" panose="020F0502020204030204" pitchFamily="34" charset="0"/>
              </a:rPr>
              <a:t>Skew-to-right data </a:t>
            </a:r>
            <a:endParaRPr lang="en-US" sz="1200" b="1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0E452-CD0E-B82B-9E8F-3FF550B5A96D}"/>
              </a:ext>
            </a:extLst>
          </p:cNvPr>
          <p:cNvSpPr txBox="1"/>
          <p:nvPr/>
        </p:nvSpPr>
        <p:spPr>
          <a:xfrm>
            <a:off x="2688594" y="366468"/>
            <a:ext cx="160941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</a:rPr>
              <a:t>Common IQR method</a:t>
            </a:r>
            <a:endParaRPr lang="en-US" sz="1200" b="1" dirty="0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5A474-87C5-AFAE-8327-E03D3446F8B4}"/>
              </a:ext>
            </a:extLst>
          </p:cNvPr>
          <p:cNvSpPr txBox="1"/>
          <p:nvPr/>
        </p:nvSpPr>
        <p:spPr>
          <a:xfrm>
            <a:off x="7893995" y="366468"/>
            <a:ext cx="160941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</a:rPr>
              <a:t>Custom IQR method</a:t>
            </a:r>
            <a:endParaRPr 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3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Junqi Lu</dc:creator>
  <cp:lastModifiedBy>Junqi Lu</cp:lastModifiedBy>
  <cp:revision>1</cp:revision>
  <dcterms:created xsi:type="dcterms:W3CDTF">2024-01-05T04:37:29Z</dcterms:created>
  <dcterms:modified xsi:type="dcterms:W3CDTF">2024-01-05T04:41:36Z</dcterms:modified>
</cp:coreProperties>
</file>