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834" r:id="rId2"/>
    <p:sldMasterId id="2147483847" r:id="rId3"/>
    <p:sldMasterId id="2147483860" r:id="rId4"/>
  </p:sldMasterIdLst>
  <p:notesMasterIdLst>
    <p:notesMasterId r:id="rId15"/>
  </p:notesMasterIdLst>
  <p:sldIdLst>
    <p:sldId id="256" r:id="rId5"/>
    <p:sldId id="301" r:id="rId6"/>
    <p:sldId id="302" r:id="rId7"/>
    <p:sldId id="306" r:id="rId8"/>
    <p:sldId id="308" r:id="rId9"/>
    <p:sldId id="305" r:id="rId10"/>
    <p:sldId id="309" r:id="rId11"/>
    <p:sldId id="304" r:id="rId12"/>
    <p:sldId id="307" r:id="rId13"/>
    <p:sldId id="310" r:id="rId14"/>
  </p:sldIdLst>
  <p:sldSz cx="9144000" cy="6858000" type="screen4x3"/>
  <p:notesSz cx="6797675" cy="9926638"/>
  <p:defaultTextStyle>
    <a:defPPr>
      <a:defRPr lang="en-US"/>
    </a:defPPr>
    <a:lvl1pPr algn="ctr" rtl="0" fontAlgn="base">
      <a:spcBef>
        <a:spcPct val="0"/>
      </a:spcBef>
      <a:spcAft>
        <a:spcPct val="0"/>
      </a:spcAft>
      <a:defRPr sz="4400" b="1" kern="1200">
        <a:solidFill>
          <a:schemeClr val="tx2"/>
        </a:solidFill>
        <a:latin typeface="Arial" charset="0"/>
        <a:ea typeface="+mn-ea"/>
        <a:cs typeface="+mn-cs"/>
      </a:defRPr>
    </a:lvl1pPr>
    <a:lvl2pPr marL="457200" algn="ctr" rtl="0" fontAlgn="base">
      <a:spcBef>
        <a:spcPct val="0"/>
      </a:spcBef>
      <a:spcAft>
        <a:spcPct val="0"/>
      </a:spcAft>
      <a:defRPr sz="4400" b="1" kern="1200">
        <a:solidFill>
          <a:schemeClr val="tx2"/>
        </a:solidFill>
        <a:latin typeface="Arial" charset="0"/>
        <a:ea typeface="+mn-ea"/>
        <a:cs typeface="+mn-cs"/>
      </a:defRPr>
    </a:lvl2pPr>
    <a:lvl3pPr marL="914400" algn="ctr" rtl="0" fontAlgn="base">
      <a:spcBef>
        <a:spcPct val="0"/>
      </a:spcBef>
      <a:spcAft>
        <a:spcPct val="0"/>
      </a:spcAft>
      <a:defRPr sz="4400" b="1" kern="1200">
        <a:solidFill>
          <a:schemeClr val="tx2"/>
        </a:solidFill>
        <a:latin typeface="Arial" charset="0"/>
        <a:ea typeface="+mn-ea"/>
        <a:cs typeface="+mn-cs"/>
      </a:defRPr>
    </a:lvl3pPr>
    <a:lvl4pPr marL="1371600" algn="ctr" rtl="0" fontAlgn="base">
      <a:spcBef>
        <a:spcPct val="0"/>
      </a:spcBef>
      <a:spcAft>
        <a:spcPct val="0"/>
      </a:spcAft>
      <a:defRPr sz="4400" b="1" kern="1200">
        <a:solidFill>
          <a:schemeClr val="tx2"/>
        </a:solidFill>
        <a:latin typeface="Arial" charset="0"/>
        <a:ea typeface="+mn-ea"/>
        <a:cs typeface="+mn-cs"/>
      </a:defRPr>
    </a:lvl4pPr>
    <a:lvl5pPr marL="1828800" algn="ctr" rtl="0" fontAlgn="base">
      <a:spcBef>
        <a:spcPct val="0"/>
      </a:spcBef>
      <a:spcAft>
        <a:spcPct val="0"/>
      </a:spcAft>
      <a:defRPr sz="4400" b="1" kern="1200">
        <a:solidFill>
          <a:schemeClr val="tx2"/>
        </a:solidFill>
        <a:latin typeface="Arial" charset="0"/>
        <a:ea typeface="+mn-ea"/>
        <a:cs typeface="+mn-cs"/>
      </a:defRPr>
    </a:lvl5pPr>
    <a:lvl6pPr marL="2286000" algn="l" defTabSz="914400" rtl="0" eaLnBrk="1" latinLnBrk="0" hangingPunct="1">
      <a:defRPr sz="4400" b="1" kern="1200">
        <a:solidFill>
          <a:schemeClr val="tx2"/>
        </a:solidFill>
        <a:latin typeface="Arial" charset="0"/>
        <a:ea typeface="+mn-ea"/>
        <a:cs typeface="+mn-cs"/>
      </a:defRPr>
    </a:lvl6pPr>
    <a:lvl7pPr marL="2743200" algn="l" defTabSz="914400" rtl="0" eaLnBrk="1" latinLnBrk="0" hangingPunct="1">
      <a:defRPr sz="4400" b="1" kern="1200">
        <a:solidFill>
          <a:schemeClr val="tx2"/>
        </a:solidFill>
        <a:latin typeface="Arial" charset="0"/>
        <a:ea typeface="+mn-ea"/>
        <a:cs typeface="+mn-cs"/>
      </a:defRPr>
    </a:lvl7pPr>
    <a:lvl8pPr marL="3200400" algn="l" defTabSz="914400" rtl="0" eaLnBrk="1" latinLnBrk="0" hangingPunct="1">
      <a:defRPr sz="4400" b="1" kern="1200">
        <a:solidFill>
          <a:schemeClr val="tx2"/>
        </a:solidFill>
        <a:latin typeface="Arial" charset="0"/>
        <a:ea typeface="+mn-ea"/>
        <a:cs typeface="+mn-cs"/>
      </a:defRPr>
    </a:lvl8pPr>
    <a:lvl9pPr marL="3657600" algn="l" defTabSz="914400" rtl="0" eaLnBrk="1" latinLnBrk="0" hangingPunct="1">
      <a:defRPr sz="44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66"/>
    <a:srgbClr val="0033CC"/>
    <a:srgbClr val="00642D"/>
    <a:srgbClr val="CCFF99"/>
    <a:srgbClr val="FFCC99"/>
    <a:srgbClr val="FF00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38" autoAdjust="0"/>
    <p:restoredTop sz="95954" autoAdjust="0"/>
  </p:normalViewPr>
  <p:slideViewPr>
    <p:cSldViewPr snapToGrid="0">
      <p:cViewPr varScale="1">
        <p:scale>
          <a:sx n="74" d="100"/>
          <a:sy n="74" d="100"/>
        </p:scale>
        <p:origin x="1284" y="54"/>
      </p:cViewPr>
      <p:guideLst>
        <p:guide orient="horz" pos="10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pPr>
              <a:defRPr/>
            </a:pPr>
            <a:endParaRPr lang="en-GB"/>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GB"/>
          </a:p>
        </p:txBody>
      </p:sp>
      <p:sp>
        <p:nvSpPr>
          <p:cNvPr id="3584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pPr>
              <a:defRPr/>
            </a:pPr>
            <a:endParaRPr lang="en-GB"/>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132886AE-D68E-4433-9052-81C0BFE05AB1}" type="slidenum">
              <a:rPr lang="en-GB"/>
              <a:pPr>
                <a:defRPr/>
              </a:pPr>
              <a:t>‹#›</a:t>
            </a:fld>
            <a:endParaRPr lang="en-GB"/>
          </a:p>
        </p:txBody>
      </p:sp>
    </p:spTree>
    <p:extLst>
      <p:ext uri="{BB962C8B-B14F-4D97-AF65-F5344CB8AC3E}">
        <p14:creationId xmlns:p14="http://schemas.microsoft.com/office/powerpoint/2010/main" val="732836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132886AE-D68E-4433-9052-81C0BFE05AB1}" type="slidenum">
              <a:rPr lang="en-GB" smtClean="0"/>
              <a:pPr>
                <a:defRPr/>
              </a:pPr>
              <a:t>1</a:t>
            </a:fld>
            <a:endParaRPr lang="en-GB"/>
          </a:p>
        </p:txBody>
      </p:sp>
    </p:spTree>
    <p:extLst>
      <p:ext uri="{BB962C8B-B14F-4D97-AF65-F5344CB8AC3E}">
        <p14:creationId xmlns:p14="http://schemas.microsoft.com/office/powerpoint/2010/main" val="397681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2"/>
                </a:solidFill>
                <a:latin typeface="Arial" charset="0"/>
              </a:defRPr>
            </a:lvl1pPr>
            <a:lvl2pPr marL="742950" indent="-285750" eaLnBrk="0" hangingPunct="0">
              <a:defRPr sz="4400" b="1">
                <a:solidFill>
                  <a:schemeClr val="tx2"/>
                </a:solidFill>
                <a:latin typeface="Arial" charset="0"/>
              </a:defRPr>
            </a:lvl2pPr>
            <a:lvl3pPr marL="1143000" indent="-228600" eaLnBrk="0" hangingPunct="0">
              <a:defRPr sz="4400" b="1">
                <a:solidFill>
                  <a:schemeClr val="tx2"/>
                </a:solidFill>
                <a:latin typeface="Arial" charset="0"/>
              </a:defRPr>
            </a:lvl3pPr>
            <a:lvl4pPr marL="1600200" indent="-228600" eaLnBrk="0" hangingPunct="0">
              <a:defRPr sz="4400" b="1">
                <a:solidFill>
                  <a:schemeClr val="tx2"/>
                </a:solidFill>
                <a:latin typeface="Arial" charset="0"/>
              </a:defRPr>
            </a:lvl4pPr>
            <a:lvl5pPr marL="2057400" indent="-228600" eaLnBrk="0" hangingPunct="0">
              <a:defRPr sz="4400" b="1">
                <a:solidFill>
                  <a:schemeClr val="tx2"/>
                </a:solidFill>
                <a:latin typeface="Arial" charset="0"/>
              </a:defRPr>
            </a:lvl5pPr>
            <a:lvl6pPr marL="2514600" indent="-228600" algn="ctr" eaLnBrk="0" fontAlgn="base" hangingPunct="0">
              <a:spcBef>
                <a:spcPct val="0"/>
              </a:spcBef>
              <a:spcAft>
                <a:spcPct val="0"/>
              </a:spcAft>
              <a:defRPr sz="4400" b="1">
                <a:solidFill>
                  <a:schemeClr val="tx2"/>
                </a:solidFill>
                <a:latin typeface="Arial" charset="0"/>
              </a:defRPr>
            </a:lvl6pPr>
            <a:lvl7pPr marL="2971800" indent="-228600" algn="ctr" eaLnBrk="0" fontAlgn="base" hangingPunct="0">
              <a:spcBef>
                <a:spcPct val="0"/>
              </a:spcBef>
              <a:spcAft>
                <a:spcPct val="0"/>
              </a:spcAft>
              <a:defRPr sz="4400" b="1">
                <a:solidFill>
                  <a:schemeClr val="tx2"/>
                </a:solidFill>
                <a:latin typeface="Arial" charset="0"/>
              </a:defRPr>
            </a:lvl7pPr>
            <a:lvl8pPr marL="3429000" indent="-228600" algn="ctr" eaLnBrk="0" fontAlgn="base" hangingPunct="0">
              <a:spcBef>
                <a:spcPct val="0"/>
              </a:spcBef>
              <a:spcAft>
                <a:spcPct val="0"/>
              </a:spcAft>
              <a:defRPr sz="4400" b="1">
                <a:solidFill>
                  <a:schemeClr val="tx2"/>
                </a:solidFill>
                <a:latin typeface="Arial" charset="0"/>
              </a:defRPr>
            </a:lvl8pPr>
            <a:lvl9pPr marL="3886200" indent="-228600" algn="ctr" eaLnBrk="0" fontAlgn="base" hangingPunct="0">
              <a:spcBef>
                <a:spcPct val="0"/>
              </a:spcBef>
              <a:spcAft>
                <a:spcPct val="0"/>
              </a:spcAft>
              <a:defRPr sz="4400" b="1">
                <a:solidFill>
                  <a:schemeClr val="tx2"/>
                </a:solidFill>
                <a:latin typeface="Arial" charset="0"/>
              </a:defRPr>
            </a:lvl9pPr>
          </a:lstStyle>
          <a:p>
            <a:pPr eaLnBrk="1" hangingPunct="1"/>
            <a:fld id="{13061D49-ED0C-400E-9129-73FED1ADEF1F}" type="slidenum">
              <a:rPr lang="en-GB" sz="1200" b="0" smtClean="0">
                <a:solidFill>
                  <a:schemeClr val="tx1"/>
                </a:solidFill>
              </a:rPr>
              <a:pPr eaLnBrk="1" hangingPunct="1"/>
              <a:t>2</a:t>
            </a:fld>
            <a:endParaRPr lang="en-GB" sz="1200" b="0">
              <a:solidFill>
                <a:schemeClr val="tx1"/>
              </a:solidFill>
            </a:endParaRPr>
          </a:p>
        </p:txBody>
      </p:sp>
      <p:sp>
        <p:nvSpPr>
          <p:cNvPr id="36867" name="Rectangle 2"/>
          <p:cNvSpPr>
            <a:spLocks noGrp="1" noRot="1" noChangeAspect="1" noChangeArrowheads="1" noTextEdit="1"/>
          </p:cNvSpPr>
          <p:nvPr>
            <p:ph type="sldImg"/>
          </p:nvPr>
        </p:nvSpPr>
        <p:spPr>
          <a:xfrm>
            <a:off x="917575" y="744538"/>
            <a:ext cx="4962525" cy="3722687"/>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132886AE-D68E-4433-9052-81C0BFE05AB1}" type="slidenum">
              <a:rPr lang="en-GB" smtClean="0"/>
              <a:pPr>
                <a:defRPr/>
              </a:pPr>
              <a:t>3</a:t>
            </a:fld>
            <a:endParaRPr lang="en-GB"/>
          </a:p>
        </p:txBody>
      </p:sp>
    </p:spTree>
    <p:extLst>
      <p:ext uri="{BB962C8B-B14F-4D97-AF65-F5344CB8AC3E}">
        <p14:creationId xmlns:p14="http://schemas.microsoft.com/office/powerpoint/2010/main" val="367854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1D7B33F5-9AE4-4B10-86D6-1F2FF06F5D94}" type="slidenum">
              <a:rPr lang="en-US"/>
              <a:pPr>
                <a:defRPr/>
              </a:pPr>
              <a:t>‹#›</a:t>
            </a:fld>
            <a:endParaRPr lang="en-US"/>
          </a:p>
        </p:txBody>
      </p:sp>
    </p:spTree>
    <p:extLst>
      <p:ext uri="{BB962C8B-B14F-4D97-AF65-F5344CB8AC3E}">
        <p14:creationId xmlns:p14="http://schemas.microsoft.com/office/powerpoint/2010/main" val="418636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7327EA1D-781E-401D-86C8-08BB42A4ACCF}" type="slidenum">
              <a:rPr lang="en-US"/>
              <a:pPr>
                <a:defRPr/>
              </a:pPr>
              <a:t>‹#›</a:t>
            </a:fld>
            <a:endParaRPr lang="en-US"/>
          </a:p>
        </p:txBody>
      </p:sp>
    </p:spTree>
    <p:extLst>
      <p:ext uri="{BB962C8B-B14F-4D97-AF65-F5344CB8AC3E}">
        <p14:creationId xmlns:p14="http://schemas.microsoft.com/office/powerpoint/2010/main" val="135319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324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304800" y="152400"/>
            <a:ext cx="63055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5C0D884E-EA9C-4662-ADA9-93CE6510334B}" type="slidenum">
              <a:rPr lang="en-US"/>
              <a:pPr>
                <a:defRPr/>
              </a:pPr>
              <a:t>‹#›</a:t>
            </a:fld>
            <a:endParaRPr lang="en-US"/>
          </a:p>
        </p:txBody>
      </p:sp>
    </p:spTree>
    <p:extLst>
      <p:ext uri="{BB962C8B-B14F-4D97-AF65-F5344CB8AC3E}">
        <p14:creationId xmlns:p14="http://schemas.microsoft.com/office/powerpoint/2010/main" val="9081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lstStyle/>
          <a:p>
            <a:r>
              <a:rPr lang="en-US"/>
              <a:t>Click to edit Master title style</a:t>
            </a:r>
            <a:endParaRPr lang="en-SG"/>
          </a:p>
        </p:txBody>
      </p:sp>
      <p:sp>
        <p:nvSpPr>
          <p:cNvPr id="3" name="Table Placeholder 2"/>
          <p:cNvSpPr>
            <a:spLocks noGrp="1"/>
          </p:cNvSpPr>
          <p:nvPr>
            <p:ph type="tbl" idx="1"/>
          </p:nvPr>
        </p:nvSpPr>
        <p:spPr>
          <a:xfrm>
            <a:off x="304800" y="914400"/>
            <a:ext cx="8610600" cy="5562600"/>
          </a:xfrm>
        </p:spPr>
        <p:txBody>
          <a:bodyPr/>
          <a:lstStyle/>
          <a:p>
            <a:pPr lvl="0"/>
            <a:endParaRPr lang="en-SG" noProof="0"/>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1510E468-B243-4E86-A8E5-C39E83A88456}" type="slidenum">
              <a:rPr lang="en-US"/>
              <a:pPr>
                <a:defRPr/>
              </a:pPr>
              <a:t>‹#›</a:t>
            </a:fld>
            <a:endParaRPr lang="en-US"/>
          </a:p>
        </p:txBody>
      </p:sp>
    </p:spTree>
    <p:extLst>
      <p:ext uri="{BB962C8B-B14F-4D97-AF65-F5344CB8AC3E}">
        <p14:creationId xmlns:p14="http://schemas.microsoft.com/office/powerpoint/2010/main" val="4117637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352537925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020945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84346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2432050"/>
            <a:ext cx="4038600" cy="3084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2432050"/>
            <a:ext cx="4038600" cy="3084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99738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615962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19792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40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8"/>
          <p:cNvSpPr>
            <a:spLocks noGrp="1" noChangeArrowheads="1"/>
          </p:cNvSpPr>
          <p:nvPr>
            <p:ph type="ftr" sz="quarter" idx="10"/>
          </p:nvPr>
        </p:nvSpPr>
        <p:spPr/>
        <p:txBody>
          <a:bodyPr/>
          <a:lstStyle>
            <a:lvl1pPr>
              <a:defRPr/>
            </a:lvl1pPr>
          </a:lstStyle>
          <a:p>
            <a:pPr>
              <a:defRPr/>
            </a:pPr>
            <a:endParaRPr lang="en-US"/>
          </a:p>
          <a:p>
            <a:pPr>
              <a:defRPr/>
            </a:pPr>
            <a:endParaRPr lang="en-US"/>
          </a:p>
          <a:p>
            <a:pPr>
              <a:defRPr/>
            </a:pPr>
            <a:endParaRPr lang="en-US"/>
          </a:p>
        </p:txBody>
      </p:sp>
      <p:sp>
        <p:nvSpPr>
          <p:cNvPr id="5" name="Rectangle 9"/>
          <p:cNvSpPr>
            <a:spLocks noGrp="1" noChangeArrowheads="1"/>
          </p:cNvSpPr>
          <p:nvPr>
            <p:ph type="sldNum" sz="quarter" idx="11"/>
          </p:nvPr>
        </p:nvSpPr>
        <p:spPr/>
        <p:txBody>
          <a:bodyPr/>
          <a:lstStyle>
            <a:lvl1pPr>
              <a:defRPr/>
            </a:lvl1pPr>
          </a:lstStyle>
          <a:p>
            <a:pPr>
              <a:defRPr/>
            </a:pPr>
            <a:r>
              <a:rPr lang="en-US"/>
              <a:t>              </a:t>
            </a:r>
          </a:p>
          <a:p>
            <a:pPr>
              <a:defRPr/>
            </a:pPr>
            <a:r>
              <a:rPr lang="en-US"/>
              <a:t>                        </a:t>
            </a:r>
            <a:fld id="{25CD3C14-26F9-4009-8572-5D555DD73D4C}" type="slidenum">
              <a:rPr lang="en-US"/>
              <a:pPr>
                <a:defRPr/>
              </a:pPr>
              <a:t>‹#›</a:t>
            </a:fld>
            <a:endParaRPr lang="en-US"/>
          </a:p>
        </p:txBody>
      </p:sp>
    </p:spTree>
    <p:extLst>
      <p:ext uri="{BB962C8B-B14F-4D97-AF65-F5344CB8AC3E}">
        <p14:creationId xmlns:p14="http://schemas.microsoft.com/office/powerpoint/2010/main" val="164210933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5992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9706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03866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06488"/>
            <a:ext cx="2057400" cy="441007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1106488"/>
            <a:ext cx="6019800" cy="4410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9798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4238645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4822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1115114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36034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3713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048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863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702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726CF3BF-F62F-42CB-B346-D7CA4EC31E01}" type="slidenum">
              <a:rPr lang="en-US"/>
              <a:pPr>
                <a:defRPr/>
              </a:pPr>
              <a:t>‹#›</a:t>
            </a:fld>
            <a:endParaRPr lang="en-US"/>
          </a:p>
        </p:txBody>
      </p:sp>
    </p:spTree>
    <p:extLst>
      <p:ext uri="{BB962C8B-B14F-4D97-AF65-F5344CB8AC3E}">
        <p14:creationId xmlns:p14="http://schemas.microsoft.com/office/powerpoint/2010/main" val="1781797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1771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134023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2855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42389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0212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22584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324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304800" y="152400"/>
            <a:ext cx="63055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515982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lstStyle/>
          <a:p>
            <a:r>
              <a:rPr lang="en-US"/>
              <a:t>Click to edit Master title style</a:t>
            </a:r>
            <a:endParaRPr lang="en-SG"/>
          </a:p>
        </p:txBody>
      </p:sp>
      <p:sp>
        <p:nvSpPr>
          <p:cNvPr id="3" name="Table Placeholder 2"/>
          <p:cNvSpPr>
            <a:spLocks noGrp="1"/>
          </p:cNvSpPr>
          <p:nvPr>
            <p:ph type="tbl" idx="1"/>
          </p:nvPr>
        </p:nvSpPr>
        <p:spPr>
          <a:xfrm>
            <a:off x="304800" y="914400"/>
            <a:ext cx="8610600" cy="5562600"/>
          </a:xfrm>
        </p:spPr>
        <p:txBody>
          <a:bodyPr/>
          <a:lstStyle/>
          <a:p>
            <a:pPr lvl="0"/>
            <a:r>
              <a:rPr lang="en-US" noProof="0"/>
              <a:t>Click icon to add table</a:t>
            </a:r>
            <a:endParaRPr lang="en-SG" noProof="0"/>
          </a:p>
        </p:txBody>
      </p:sp>
    </p:spTree>
    <p:extLst>
      <p:ext uri="{BB962C8B-B14F-4D97-AF65-F5344CB8AC3E}">
        <p14:creationId xmlns:p14="http://schemas.microsoft.com/office/powerpoint/2010/main" val="16592714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3B0549-13C5-40B2-9C4D-801985D0357E}" type="slidenum">
              <a:rPr lang="en-US"/>
              <a:pPr>
                <a:defRPr/>
              </a:pPr>
              <a:t>‹#›</a:t>
            </a:fld>
            <a:endParaRPr lang="en-US"/>
          </a:p>
        </p:txBody>
      </p:sp>
    </p:spTree>
    <p:extLst>
      <p:ext uri="{BB962C8B-B14F-4D97-AF65-F5344CB8AC3E}">
        <p14:creationId xmlns:p14="http://schemas.microsoft.com/office/powerpoint/2010/main" val="1375314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1B37C0-7481-4F0B-AAA7-DD54FF852C11}" type="slidenum">
              <a:rPr lang="en-US"/>
              <a:pPr>
                <a:defRPr/>
              </a:pPr>
              <a:t>‹#›</a:t>
            </a:fld>
            <a:endParaRPr lang="en-US"/>
          </a:p>
        </p:txBody>
      </p:sp>
    </p:spTree>
    <p:extLst>
      <p:ext uri="{BB962C8B-B14F-4D97-AF65-F5344CB8AC3E}">
        <p14:creationId xmlns:p14="http://schemas.microsoft.com/office/powerpoint/2010/main" val="185948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048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863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7E3D7261-32DB-41DA-9371-AA1FB3AE2A87}" type="slidenum">
              <a:rPr lang="en-US"/>
              <a:pPr>
                <a:defRPr/>
              </a:pPr>
              <a:t>‹#›</a:t>
            </a:fld>
            <a:endParaRPr lang="en-US"/>
          </a:p>
        </p:txBody>
      </p:sp>
    </p:spTree>
    <p:extLst>
      <p:ext uri="{BB962C8B-B14F-4D97-AF65-F5344CB8AC3E}">
        <p14:creationId xmlns:p14="http://schemas.microsoft.com/office/powerpoint/2010/main" val="12683325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AFF36C-8424-42B3-B8FC-5B18FE3524EA}" type="slidenum">
              <a:rPr lang="en-US"/>
              <a:pPr>
                <a:defRPr/>
              </a:pPr>
              <a:t>‹#›</a:t>
            </a:fld>
            <a:endParaRPr lang="en-US"/>
          </a:p>
        </p:txBody>
      </p:sp>
    </p:spTree>
    <p:extLst>
      <p:ext uri="{BB962C8B-B14F-4D97-AF65-F5344CB8AC3E}">
        <p14:creationId xmlns:p14="http://schemas.microsoft.com/office/powerpoint/2010/main" val="140404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3C87FB-CDB4-49AB-94CC-62C0B8A5913B}" type="slidenum">
              <a:rPr lang="en-US"/>
              <a:pPr>
                <a:defRPr/>
              </a:pPr>
              <a:t>‹#›</a:t>
            </a:fld>
            <a:endParaRPr lang="en-US"/>
          </a:p>
        </p:txBody>
      </p:sp>
    </p:spTree>
    <p:extLst>
      <p:ext uri="{BB962C8B-B14F-4D97-AF65-F5344CB8AC3E}">
        <p14:creationId xmlns:p14="http://schemas.microsoft.com/office/powerpoint/2010/main" val="31060141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88B69AE-0D4F-4869-97D7-43124A509AB2}" type="slidenum">
              <a:rPr lang="en-US"/>
              <a:pPr>
                <a:defRPr/>
              </a:pPr>
              <a:t>‹#›</a:t>
            </a:fld>
            <a:endParaRPr lang="en-US"/>
          </a:p>
        </p:txBody>
      </p:sp>
    </p:spTree>
    <p:extLst>
      <p:ext uri="{BB962C8B-B14F-4D97-AF65-F5344CB8AC3E}">
        <p14:creationId xmlns:p14="http://schemas.microsoft.com/office/powerpoint/2010/main" val="12808694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DFB9629-9E83-4D29-8BB2-ABF1DBFAA93D}" type="slidenum">
              <a:rPr lang="en-US"/>
              <a:pPr>
                <a:defRPr/>
              </a:pPr>
              <a:t>‹#›</a:t>
            </a:fld>
            <a:endParaRPr lang="en-US"/>
          </a:p>
        </p:txBody>
      </p:sp>
    </p:spTree>
    <p:extLst>
      <p:ext uri="{BB962C8B-B14F-4D97-AF65-F5344CB8AC3E}">
        <p14:creationId xmlns:p14="http://schemas.microsoft.com/office/powerpoint/2010/main" val="31763251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E6FA98A-9492-4BCD-A27E-FC3D8DB6F48B}" type="slidenum">
              <a:rPr lang="en-US"/>
              <a:pPr>
                <a:defRPr/>
              </a:pPr>
              <a:t>‹#›</a:t>
            </a:fld>
            <a:endParaRPr lang="en-US"/>
          </a:p>
        </p:txBody>
      </p:sp>
    </p:spTree>
    <p:extLst>
      <p:ext uri="{BB962C8B-B14F-4D97-AF65-F5344CB8AC3E}">
        <p14:creationId xmlns:p14="http://schemas.microsoft.com/office/powerpoint/2010/main" val="22720550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615AD4-6D72-4B73-A863-A1F455B478E4}" type="slidenum">
              <a:rPr lang="en-US"/>
              <a:pPr>
                <a:defRPr/>
              </a:pPr>
              <a:t>‹#›</a:t>
            </a:fld>
            <a:endParaRPr lang="en-US"/>
          </a:p>
        </p:txBody>
      </p:sp>
    </p:spTree>
    <p:extLst>
      <p:ext uri="{BB962C8B-B14F-4D97-AF65-F5344CB8AC3E}">
        <p14:creationId xmlns:p14="http://schemas.microsoft.com/office/powerpoint/2010/main" val="29396359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1D0C07-0433-4F20-80D5-DE28DC1E16EE}" type="slidenum">
              <a:rPr lang="en-US"/>
              <a:pPr>
                <a:defRPr/>
              </a:pPr>
              <a:t>‹#›</a:t>
            </a:fld>
            <a:endParaRPr lang="en-US"/>
          </a:p>
        </p:txBody>
      </p:sp>
    </p:spTree>
    <p:extLst>
      <p:ext uri="{BB962C8B-B14F-4D97-AF65-F5344CB8AC3E}">
        <p14:creationId xmlns:p14="http://schemas.microsoft.com/office/powerpoint/2010/main" val="1623190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1854C7-A5CE-4DA8-B6CB-1F2A8DEE08EF}" type="slidenum">
              <a:rPr lang="en-US"/>
              <a:pPr>
                <a:defRPr/>
              </a:pPr>
              <a:t>‹#›</a:t>
            </a:fld>
            <a:endParaRPr lang="en-US"/>
          </a:p>
        </p:txBody>
      </p:sp>
    </p:spTree>
    <p:extLst>
      <p:ext uri="{BB962C8B-B14F-4D97-AF65-F5344CB8AC3E}">
        <p14:creationId xmlns:p14="http://schemas.microsoft.com/office/powerpoint/2010/main" val="727841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B1220D-2716-4679-8927-184E50208831}" type="slidenum">
              <a:rPr lang="en-US"/>
              <a:pPr>
                <a:defRPr/>
              </a:pPr>
              <a:t>‹#›</a:t>
            </a:fld>
            <a:endParaRPr lang="en-US"/>
          </a:p>
        </p:txBody>
      </p:sp>
    </p:spTree>
    <p:extLst>
      <p:ext uri="{BB962C8B-B14F-4D97-AF65-F5344CB8AC3E}">
        <p14:creationId xmlns:p14="http://schemas.microsoft.com/office/powerpoint/2010/main" val="33238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8"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BF481427-9367-45F5-B24B-9328DC2A21BF}" type="slidenum">
              <a:rPr lang="en-US"/>
              <a:pPr>
                <a:defRPr/>
              </a:pPr>
              <a:t>‹#›</a:t>
            </a:fld>
            <a:endParaRPr lang="en-US"/>
          </a:p>
        </p:txBody>
      </p:sp>
    </p:spTree>
    <p:extLst>
      <p:ext uri="{BB962C8B-B14F-4D97-AF65-F5344CB8AC3E}">
        <p14:creationId xmlns:p14="http://schemas.microsoft.com/office/powerpoint/2010/main" val="412419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4"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101E2CCF-D442-4F85-8EE5-79F13C9FA581}" type="slidenum">
              <a:rPr lang="en-US"/>
              <a:pPr>
                <a:defRPr/>
              </a:pPr>
              <a:t>‹#›</a:t>
            </a:fld>
            <a:endParaRPr lang="en-US"/>
          </a:p>
        </p:txBody>
      </p:sp>
    </p:spTree>
    <p:extLst>
      <p:ext uri="{BB962C8B-B14F-4D97-AF65-F5344CB8AC3E}">
        <p14:creationId xmlns:p14="http://schemas.microsoft.com/office/powerpoint/2010/main" val="329265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3"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07979F77-6030-4DC7-A8E4-7FC0D0DAB7EE}" type="slidenum">
              <a:rPr lang="en-US"/>
              <a:pPr>
                <a:defRPr/>
              </a:pPr>
              <a:t>‹#›</a:t>
            </a:fld>
            <a:endParaRPr lang="en-US"/>
          </a:p>
        </p:txBody>
      </p:sp>
    </p:spTree>
    <p:extLst>
      <p:ext uri="{BB962C8B-B14F-4D97-AF65-F5344CB8AC3E}">
        <p14:creationId xmlns:p14="http://schemas.microsoft.com/office/powerpoint/2010/main" val="222153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5B5378BB-F622-4CED-B48B-9B2EF6D5401A}" type="slidenum">
              <a:rPr lang="en-US"/>
              <a:pPr>
                <a:defRPr/>
              </a:pPr>
              <a:t>‹#›</a:t>
            </a:fld>
            <a:endParaRPr lang="en-US"/>
          </a:p>
        </p:txBody>
      </p:sp>
    </p:spTree>
    <p:extLst>
      <p:ext uri="{BB962C8B-B14F-4D97-AF65-F5344CB8AC3E}">
        <p14:creationId xmlns:p14="http://schemas.microsoft.com/office/powerpoint/2010/main" val="110494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a:p>
            <a:pPr>
              <a:defRPr/>
            </a:pPr>
            <a:endParaRPr lang="en-US"/>
          </a:p>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r>
              <a:rPr lang="en-US"/>
              <a:t>              </a:t>
            </a:r>
          </a:p>
          <a:p>
            <a:pPr>
              <a:defRPr/>
            </a:pPr>
            <a:r>
              <a:rPr lang="en-US"/>
              <a:t>                        </a:t>
            </a:r>
            <a:fld id="{24673CD3-FC30-44AD-9181-75D99F1CA6BB}" type="slidenum">
              <a:rPr lang="en-US"/>
              <a:pPr>
                <a:defRPr/>
              </a:pPr>
              <a:t>‹#›</a:t>
            </a:fld>
            <a:endParaRPr lang="en-US"/>
          </a:p>
        </p:txBody>
      </p:sp>
    </p:spTree>
    <p:extLst>
      <p:ext uri="{BB962C8B-B14F-4D97-AF65-F5344CB8AC3E}">
        <p14:creationId xmlns:p14="http://schemas.microsoft.com/office/powerpoint/2010/main" val="53981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jpe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72200"/>
            <a:ext cx="123666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userDrawn="1"/>
        </p:nvSpPr>
        <p:spPr bwMode="auto">
          <a:xfrm>
            <a:off x="0" y="6711950"/>
            <a:ext cx="9153525" cy="146050"/>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pic>
        <p:nvPicPr>
          <p:cNvPr id="1028" name="Picture 3" descr="SMU58_SIS_SCHOOLLOGOS"/>
          <p:cNvPicPr>
            <a:picLocks noChangeAspect="1" noChangeArrowheads="1"/>
          </p:cNvPicPr>
          <p:nvPr userDrawn="1"/>
        </p:nvPicPr>
        <p:blipFill>
          <a:blip r:embed="rId15">
            <a:extLst>
              <a:ext uri="{28A0092B-C50C-407E-A947-70E740481C1C}">
                <a14:useLocalDpi xmlns:a14="http://schemas.microsoft.com/office/drawing/2010/main" val="0"/>
              </a:ext>
            </a:extLst>
          </a:blip>
          <a:srcRect l="9491" t="28195" r="16418" b="45258"/>
          <a:stretch>
            <a:fillRect/>
          </a:stretch>
        </p:blipFill>
        <p:spPr bwMode="auto">
          <a:xfrm>
            <a:off x="30163" y="6403975"/>
            <a:ext cx="11890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title"/>
          </p:nvPr>
        </p:nvSpPr>
        <p:spPr bwMode="auto">
          <a:xfrm>
            <a:off x="304800" y="1524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304800" y="9144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2" name="Rectangle 8"/>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chemeClr val="tx1"/>
                </a:solidFill>
              </a:defRPr>
            </a:lvl1pPr>
          </a:lstStyle>
          <a:p>
            <a:pPr>
              <a:defRPr/>
            </a:pPr>
            <a:endParaRPr lang="en-US"/>
          </a:p>
          <a:p>
            <a:pPr>
              <a:defRPr/>
            </a:pPr>
            <a:endParaRPr lang="en-US"/>
          </a:p>
          <a:p>
            <a:pPr>
              <a:defRPr/>
            </a:pPr>
            <a:endParaRPr lang="en-US"/>
          </a:p>
        </p:txBody>
      </p:sp>
      <p:sp>
        <p:nvSpPr>
          <p:cNvPr id="6153" name="Rectangle 9"/>
          <p:cNvSpPr>
            <a:spLocks noGrp="1" noChangeArrowheads="1"/>
          </p:cNvSpPr>
          <p:nvPr>
            <p:ph type="sldNum" sz="quarter" idx="4"/>
          </p:nvPr>
        </p:nvSpPr>
        <p:spPr bwMode="auto">
          <a:xfrm>
            <a:off x="7696200" y="6553200"/>
            <a:ext cx="1295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b="0">
                <a:solidFill>
                  <a:schemeClr val="tx1"/>
                </a:solidFill>
              </a:defRPr>
            </a:lvl1pPr>
          </a:lstStyle>
          <a:p>
            <a:pPr>
              <a:defRPr/>
            </a:pPr>
            <a:r>
              <a:rPr lang="en-US"/>
              <a:t>              </a:t>
            </a:r>
          </a:p>
          <a:p>
            <a:pPr>
              <a:defRPr/>
            </a:pPr>
            <a:r>
              <a:rPr lang="en-US"/>
              <a:t>                        </a:t>
            </a:r>
            <a:fld id="{800A0A6E-EEF8-4090-BB73-46BA91AEC566}" type="slidenum">
              <a:rPr lang="en-US"/>
              <a:pPr>
                <a:defRPr/>
              </a:pPr>
              <a:t>‹#›</a:t>
            </a:fld>
            <a:endParaRPr lang="en-US"/>
          </a:p>
        </p:txBody>
      </p:sp>
      <p:sp>
        <p:nvSpPr>
          <p:cNvPr id="1033" name="Line 11"/>
          <p:cNvSpPr>
            <a:spLocks noChangeShapeType="1"/>
          </p:cNvSpPr>
          <p:nvPr userDrawn="1"/>
        </p:nvSpPr>
        <p:spPr bwMode="auto">
          <a:xfrm>
            <a:off x="304800" y="838200"/>
            <a:ext cx="86106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cSld>
  <p:clrMap bg1="lt1" tx1="dk1" bg2="lt2" tx2="dk2" accent1="accent1" accent2="accent2" accent3="accent3" accent4="accent4" accent5="accent5" accent6="accent6" hlink="hlink" folHlink="folHlink"/>
  <p:sldLayoutIdLst>
    <p:sldLayoutId id="2147483923" r:id="rId1"/>
    <p:sldLayoutId id="2147483970"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fontAlgn="base">
        <a:spcBef>
          <a:spcPct val="0"/>
        </a:spcBef>
        <a:spcAft>
          <a:spcPct val="0"/>
        </a:spcAft>
        <a:defRPr sz="3200">
          <a:solidFill>
            <a:schemeClr val="tx2"/>
          </a:solidFill>
          <a:latin typeface="Arial" charset="0"/>
        </a:defRPr>
      </a:lvl6pPr>
      <a:lvl7pPr marL="914400" algn="l" rtl="0" fontAlgn="base">
        <a:spcBef>
          <a:spcPct val="0"/>
        </a:spcBef>
        <a:spcAft>
          <a:spcPct val="0"/>
        </a:spcAft>
        <a:defRPr sz="3200">
          <a:solidFill>
            <a:schemeClr val="tx2"/>
          </a:solidFill>
          <a:latin typeface="Arial" charset="0"/>
        </a:defRPr>
      </a:lvl7pPr>
      <a:lvl8pPr marL="1371600" algn="l" rtl="0" fontAlgn="base">
        <a:spcBef>
          <a:spcPct val="0"/>
        </a:spcBef>
        <a:spcAft>
          <a:spcPct val="0"/>
        </a:spcAft>
        <a:defRPr sz="3200">
          <a:solidFill>
            <a:schemeClr val="tx2"/>
          </a:solidFill>
          <a:latin typeface="Arial" charset="0"/>
        </a:defRPr>
      </a:lvl8pPr>
      <a:lvl9pPr marL="1828800" algn="l"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p:nvSpPr>
        <p:spPr bwMode="auto">
          <a:xfrm>
            <a:off x="0" y="993775"/>
            <a:ext cx="9153525" cy="149225"/>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pic>
        <p:nvPicPr>
          <p:cNvPr id="2051" name="Picture 8" descr="SMU58_SIS_SCHOOLLOGOS"/>
          <p:cNvPicPr>
            <a:picLocks noChangeAspect="1" noChangeArrowheads="1"/>
          </p:cNvPicPr>
          <p:nvPr/>
        </p:nvPicPr>
        <p:blipFill>
          <a:blip r:embed="rId15">
            <a:extLst>
              <a:ext uri="{28A0092B-C50C-407E-A947-70E740481C1C}">
                <a14:useLocalDpi xmlns:a14="http://schemas.microsoft.com/office/drawing/2010/main" val="0"/>
              </a:ext>
            </a:extLst>
          </a:blip>
          <a:srcRect l="9502" t="28236" r="16389" b="45230"/>
          <a:stretch>
            <a:fillRect/>
          </a:stretch>
        </p:blipFill>
        <p:spPr bwMode="auto">
          <a:xfrm>
            <a:off x="373063" y="520700"/>
            <a:ext cx="1647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34200" y="152400"/>
            <a:ext cx="1905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457200" y="11064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3"/>
          <p:cNvSpPr>
            <a:spLocks noGrp="1" noChangeArrowheads="1"/>
          </p:cNvSpPr>
          <p:nvPr>
            <p:ph type="body" idx="1"/>
          </p:nvPr>
        </p:nvSpPr>
        <p:spPr bwMode="auto">
          <a:xfrm>
            <a:off x="457200" y="2432050"/>
            <a:ext cx="82296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5" name="Rectangle 8"/>
          <p:cNvSpPr>
            <a:spLocks noChangeArrowheads="1"/>
          </p:cNvSpPr>
          <p:nvPr userDrawn="1"/>
        </p:nvSpPr>
        <p:spPr bwMode="auto">
          <a:xfrm>
            <a:off x="0" y="993775"/>
            <a:ext cx="9153525" cy="149225"/>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pic>
        <p:nvPicPr>
          <p:cNvPr id="2056" name="Picture 9" descr="SMU58_SIS_SCHOOLLOGOS"/>
          <p:cNvPicPr>
            <a:picLocks noChangeAspect="1" noChangeArrowheads="1"/>
          </p:cNvPicPr>
          <p:nvPr userDrawn="1"/>
        </p:nvPicPr>
        <p:blipFill>
          <a:blip r:embed="rId17">
            <a:extLst>
              <a:ext uri="{28A0092B-C50C-407E-A947-70E740481C1C}">
                <a14:useLocalDpi xmlns:a14="http://schemas.microsoft.com/office/drawing/2010/main" val="0"/>
              </a:ext>
            </a:extLst>
          </a:blip>
          <a:srcRect l="9502" t="28236" r="16389" b="45230"/>
          <a:stretch>
            <a:fillRect/>
          </a:stretch>
        </p:blipFill>
        <p:spPr bwMode="auto">
          <a:xfrm>
            <a:off x="373063" y="520700"/>
            <a:ext cx="1647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6"/>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934200" y="152400"/>
            <a:ext cx="1905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6172200"/>
            <a:ext cx="123666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8"/>
          <p:cNvSpPr>
            <a:spLocks noChangeArrowheads="1"/>
          </p:cNvSpPr>
          <p:nvPr/>
        </p:nvSpPr>
        <p:spPr bwMode="auto">
          <a:xfrm>
            <a:off x="0" y="6711950"/>
            <a:ext cx="9153525" cy="146050"/>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pic>
        <p:nvPicPr>
          <p:cNvPr id="3076" name="Picture 9" descr="SMU58_SIS_SCHOOLLOGOS"/>
          <p:cNvPicPr>
            <a:picLocks noChangeAspect="1" noChangeArrowheads="1"/>
          </p:cNvPicPr>
          <p:nvPr/>
        </p:nvPicPr>
        <p:blipFill>
          <a:blip r:embed="rId15">
            <a:extLst>
              <a:ext uri="{28A0092B-C50C-407E-A947-70E740481C1C}">
                <a14:useLocalDpi xmlns:a14="http://schemas.microsoft.com/office/drawing/2010/main" val="0"/>
              </a:ext>
            </a:extLst>
          </a:blip>
          <a:srcRect l="9491" t="28195" r="16418" b="45258"/>
          <a:stretch>
            <a:fillRect/>
          </a:stretch>
        </p:blipFill>
        <p:spPr bwMode="auto">
          <a:xfrm>
            <a:off x="30163" y="6403975"/>
            <a:ext cx="11890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0"/>
          <p:cNvSpPr>
            <a:spLocks noGrp="1" noChangeArrowheads="1"/>
          </p:cNvSpPr>
          <p:nvPr>
            <p:ph type="title"/>
          </p:nvPr>
        </p:nvSpPr>
        <p:spPr bwMode="auto">
          <a:xfrm>
            <a:off x="304800" y="1524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8" name="Rectangle 11"/>
          <p:cNvSpPr>
            <a:spLocks noGrp="1" noChangeArrowheads="1"/>
          </p:cNvSpPr>
          <p:nvPr>
            <p:ph type="body" idx="1"/>
          </p:nvPr>
        </p:nvSpPr>
        <p:spPr bwMode="auto">
          <a:xfrm>
            <a:off x="304800" y="9144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9" name="Line 14"/>
          <p:cNvSpPr>
            <a:spLocks noChangeShapeType="1"/>
          </p:cNvSpPr>
          <p:nvPr/>
        </p:nvSpPr>
        <p:spPr bwMode="auto">
          <a:xfrm>
            <a:off x="304800" y="838200"/>
            <a:ext cx="86106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0" fontAlgn="base" hangingPunct="0">
        <a:spcBef>
          <a:spcPct val="0"/>
        </a:spcBef>
        <a:spcAft>
          <a:spcPct val="0"/>
        </a:spcAft>
        <a:defRPr sz="3600" b="1">
          <a:solidFill>
            <a:srgbClr val="CC6600"/>
          </a:solidFill>
          <a:latin typeface="+mj-lt"/>
          <a:ea typeface="+mj-ea"/>
          <a:cs typeface="+mj-cs"/>
        </a:defRPr>
      </a:lvl1pPr>
      <a:lvl2pPr algn="l" rtl="0" eaLnBrk="0" fontAlgn="base" hangingPunct="0">
        <a:spcBef>
          <a:spcPct val="0"/>
        </a:spcBef>
        <a:spcAft>
          <a:spcPct val="0"/>
        </a:spcAft>
        <a:defRPr sz="3600" b="1">
          <a:solidFill>
            <a:srgbClr val="CC6600"/>
          </a:solidFill>
          <a:latin typeface="Arial" charset="0"/>
          <a:cs typeface="Arial" charset="0"/>
        </a:defRPr>
      </a:lvl2pPr>
      <a:lvl3pPr algn="l" rtl="0" eaLnBrk="0" fontAlgn="base" hangingPunct="0">
        <a:spcBef>
          <a:spcPct val="0"/>
        </a:spcBef>
        <a:spcAft>
          <a:spcPct val="0"/>
        </a:spcAft>
        <a:defRPr sz="3600" b="1">
          <a:solidFill>
            <a:srgbClr val="CC6600"/>
          </a:solidFill>
          <a:latin typeface="Arial" charset="0"/>
          <a:cs typeface="Arial" charset="0"/>
        </a:defRPr>
      </a:lvl3pPr>
      <a:lvl4pPr algn="l" rtl="0" eaLnBrk="0" fontAlgn="base" hangingPunct="0">
        <a:spcBef>
          <a:spcPct val="0"/>
        </a:spcBef>
        <a:spcAft>
          <a:spcPct val="0"/>
        </a:spcAft>
        <a:defRPr sz="3600" b="1">
          <a:solidFill>
            <a:srgbClr val="CC6600"/>
          </a:solidFill>
          <a:latin typeface="Arial" charset="0"/>
          <a:cs typeface="Arial" charset="0"/>
        </a:defRPr>
      </a:lvl4pPr>
      <a:lvl5pPr algn="l" rtl="0" eaLnBrk="0" fontAlgn="base" hangingPunct="0">
        <a:spcBef>
          <a:spcPct val="0"/>
        </a:spcBef>
        <a:spcAft>
          <a:spcPct val="0"/>
        </a:spcAft>
        <a:defRPr sz="3600" b="1">
          <a:solidFill>
            <a:srgbClr val="CC6600"/>
          </a:solidFill>
          <a:latin typeface="Arial" charset="0"/>
          <a:cs typeface="Arial" charset="0"/>
        </a:defRPr>
      </a:lvl5pPr>
      <a:lvl6pPr marL="457200" algn="l" rtl="0" eaLnBrk="1" fontAlgn="base" hangingPunct="1">
        <a:spcBef>
          <a:spcPct val="0"/>
        </a:spcBef>
        <a:spcAft>
          <a:spcPct val="0"/>
        </a:spcAft>
        <a:defRPr sz="3600" b="1">
          <a:solidFill>
            <a:srgbClr val="CC6600"/>
          </a:solidFill>
          <a:latin typeface="Arial" charset="0"/>
          <a:cs typeface="Arial" charset="0"/>
        </a:defRPr>
      </a:lvl6pPr>
      <a:lvl7pPr marL="914400" algn="l" rtl="0" eaLnBrk="1" fontAlgn="base" hangingPunct="1">
        <a:spcBef>
          <a:spcPct val="0"/>
        </a:spcBef>
        <a:spcAft>
          <a:spcPct val="0"/>
        </a:spcAft>
        <a:defRPr sz="3600" b="1">
          <a:solidFill>
            <a:srgbClr val="CC6600"/>
          </a:solidFill>
          <a:latin typeface="Arial" charset="0"/>
          <a:cs typeface="Arial" charset="0"/>
        </a:defRPr>
      </a:lvl7pPr>
      <a:lvl8pPr marL="1371600" algn="l" rtl="0" eaLnBrk="1" fontAlgn="base" hangingPunct="1">
        <a:spcBef>
          <a:spcPct val="0"/>
        </a:spcBef>
        <a:spcAft>
          <a:spcPct val="0"/>
        </a:spcAft>
        <a:defRPr sz="3600" b="1">
          <a:solidFill>
            <a:srgbClr val="CC6600"/>
          </a:solidFill>
          <a:latin typeface="Arial" charset="0"/>
          <a:cs typeface="Arial" charset="0"/>
        </a:defRPr>
      </a:lvl8pPr>
      <a:lvl9pPr marL="1828800" algn="l" rtl="0" eaLnBrk="1" fontAlgn="base" hangingPunct="1">
        <a:spcBef>
          <a:spcPct val="0"/>
        </a:spcBef>
        <a:spcAft>
          <a:spcPct val="0"/>
        </a:spcAft>
        <a:defRPr sz="3600" b="1">
          <a:solidFill>
            <a:srgbClr val="CC6600"/>
          </a:solidFill>
          <a:latin typeface="Arial" charset="0"/>
          <a:cs typeface="Arial" charset="0"/>
        </a:defRPr>
      </a:lvl9pPr>
    </p:titleStyle>
    <p:bodyStyle>
      <a:lvl1pPr marL="342900" indent="-342900" algn="l" rtl="0" eaLnBrk="0" fontAlgn="base" hangingPunct="0">
        <a:spcBef>
          <a:spcPct val="20000"/>
        </a:spcBef>
        <a:spcAft>
          <a:spcPct val="0"/>
        </a:spcAft>
        <a:buChar char="•"/>
        <a:defRPr sz="26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57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857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857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D1ED045-5CB9-4D3B-90CD-6A68C519EE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228600" y="4581815"/>
            <a:ext cx="8598877" cy="1408068"/>
          </a:xfrm>
          <a:noFill/>
        </p:spPr>
        <p:txBody>
          <a:bodyPr/>
          <a:lstStyle/>
          <a:p>
            <a:pPr eaLnBrk="1" hangingPunct="1">
              <a:lnSpc>
                <a:spcPct val="80000"/>
              </a:lnSpc>
            </a:pPr>
            <a:endParaRPr lang="en-GB" sz="1600" b="1" dirty="0"/>
          </a:p>
          <a:p>
            <a:pPr lvl="1" eaLnBrk="1" hangingPunct="1">
              <a:lnSpc>
                <a:spcPct val="80000"/>
              </a:lnSpc>
            </a:pPr>
            <a:r>
              <a:rPr lang="en-GB" sz="1800" dirty="0">
                <a:solidFill>
                  <a:srgbClr val="0033CC"/>
                </a:solidFill>
              </a:rPr>
              <a:t>THAM JUN QUAN</a:t>
            </a:r>
          </a:p>
          <a:p>
            <a:pPr lvl="1" eaLnBrk="1" hangingPunct="1">
              <a:lnSpc>
                <a:spcPct val="80000"/>
              </a:lnSpc>
            </a:pPr>
            <a:r>
              <a:rPr lang="en-GB" sz="1800" dirty="0">
                <a:solidFill>
                  <a:srgbClr val="0033CC"/>
                </a:solidFill>
              </a:rPr>
              <a:t>THOMAS JIANG CHENYANG</a:t>
            </a:r>
          </a:p>
          <a:p>
            <a:pPr lvl="1" eaLnBrk="1" hangingPunct="1">
              <a:lnSpc>
                <a:spcPct val="80000"/>
              </a:lnSpc>
            </a:pPr>
            <a:r>
              <a:rPr lang="en-GB" sz="1800" dirty="0">
                <a:solidFill>
                  <a:srgbClr val="0033CC"/>
                </a:solidFill>
              </a:rPr>
              <a:t>AUSTIN ZHANG YI</a:t>
            </a:r>
          </a:p>
          <a:p>
            <a:pPr lvl="1" eaLnBrk="1" hangingPunct="1">
              <a:lnSpc>
                <a:spcPct val="80000"/>
              </a:lnSpc>
            </a:pPr>
            <a:endParaRPr lang="en-GB" sz="1800" dirty="0">
              <a:solidFill>
                <a:srgbClr val="0033CC"/>
              </a:solidFill>
            </a:endParaRPr>
          </a:p>
          <a:p>
            <a:pPr lvl="1" eaLnBrk="1" hangingPunct="1">
              <a:lnSpc>
                <a:spcPct val="80000"/>
              </a:lnSpc>
            </a:pPr>
            <a:endParaRPr lang="en-GB" sz="1800" b="1" dirty="0"/>
          </a:p>
        </p:txBody>
      </p:sp>
      <p:sp>
        <p:nvSpPr>
          <p:cNvPr id="6147" name="Rectangle 2"/>
          <p:cNvSpPr>
            <a:spLocks noGrp="1" noChangeArrowheads="1"/>
          </p:cNvSpPr>
          <p:nvPr>
            <p:ph type="ctrTitle" idx="4294967295"/>
          </p:nvPr>
        </p:nvSpPr>
        <p:spPr>
          <a:xfrm>
            <a:off x="672978" y="1955667"/>
            <a:ext cx="7772400" cy="1752600"/>
          </a:xfrm>
          <a:noFill/>
          <a:ln>
            <a:solidFill>
              <a:schemeClr val="bg1"/>
            </a:solidFill>
            <a:miter lim="800000"/>
            <a:headEnd/>
            <a:tailEnd/>
          </a:ln>
        </p:spPr>
        <p:txBody>
          <a:bodyPr/>
          <a:lstStyle/>
          <a:p>
            <a:pPr eaLnBrk="1" hangingPunct="1"/>
            <a:r>
              <a:rPr lang="en-SG" sz="2800" b="1" dirty="0">
                <a:solidFill>
                  <a:srgbClr val="FF9900"/>
                </a:solidFill>
              </a:rPr>
              <a:t>Human Activity Recognition using Machine Learning techniques</a:t>
            </a:r>
            <a:endParaRPr lang="en-GB" sz="2800" b="1" dirty="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End</a:t>
            </a:r>
          </a:p>
        </p:txBody>
      </p:sp>
      <p:sp>
        <p:nvSpPr>
          <p:cNvPr id="4" name="Slide Number Placeholder 3"/>
          <p:cNvSpPr>
            <a:spLocks noGrp="1"/>
          </p:cNvSpPr>
          <p:nvPr>
            <p:ph type="sldNum" sz="quarter" idx="4294967295"/>
          </p:nvPr>
        </p:nvSpPr>
        <p:spPr>
          <a:xfrm>
            <a:off x="7848600" y="6553200"/>
            <a:ext cx="1295400" cy="304800"/>
          </a:xfrm>
          <a:prstGeom prst="rect">
            <a:avLst/>
          </a:prstGeom>
        </p:spPr>
        <p:txBody>
          <a:bodyPr/>
          <a:lstStyle/>
          <a:p>
            <a:pPr>
              <a:defRPr/>
            </a:pPr>
            <a:r>
              <a:rPr lang="en-US"/>
              <a:t>              </a:t>
            </a:r>
          </a:p>
          <a:p>
            <a:pPr>
              <a:defRPr/>
            </a:pPr>
            <a:r>
              <a:rPr lang="en-US"/>
              <a:t>                        </a:t>
            </a:r>
            <a:fld id="{25CD3C14-26F9-4009-8572-5D555DD73D4C}" type="slidenum">
              <a:rPr lang="en-US" smtClean="0"/>
              <a:pPr>
                <a:defRPr/>
              </a:pPr>
              <a:t>10</a:t>
            </a:fld>
            <a:endParaRPr lang="en-US"/>
          </a:p>
        </p:txBody>
      </p:sp>
    </p:spTree>
    <p:extLst>
      <p:ext uri="{BB962C8B-B14F-4D97-AF65-F5344CB8AC3E}">
        <p14:creationId xmlns:p14="http://schemas.microsoft.com/office/powerpoint/2010/main" val="230015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2"/>
                </a:solidFill>
                <a:latin typeface="Arial" charset="0"/>
              </a:defRPr>
            </a:lvl1pPr>
            <a:lvl2pPr marL="742950" indent="-285750" eaLnBrk="0" hangingPunct="0">
              <a:defRPr sz="4400" b="1">
                <a:solidFill>
                  <a:schemeClr val="tx2"/>
                </a:solidFill>
                <a:latin typeface="Arial" charset="0"/>
              </a:defRPr>
            </a:lvl2pPr>
            <a:lvl3pPr marL="1143000" indent="-228600" eaLnBrk="0" hangingPunct="0">
              <a:defRPr sz="4400" b="1">
                <a:solidFill>
                  <a:schemeClr val="tx2"/>
                </a:solidFill>
                <a:latin typeface="Arial" charset="0"/>
              </a:defRPr>
            </a:lvl3pPr>
            <a:lvl4pPr marL="1600200" indent="-228600" eaLnBrk="0" hangingPunct="0">
              <a:defRPr sz="4400" b="1">
                <a:solidFill>
                  <a:schemeClr val="tx2"/>
                </a:solidFill>
                <a:latin typeface="Arial" charset="0"/>
              </a:defRPr>
            </a:lvl4pPr>
            <a:lvl5pPr marL="2057400" indent="-228600" eaLnBrk="0" hangingPunct="0">
              <a:defRPr sz="4400" b="1">
                <a:solidFill>
                  <a:schemeClr val="tx2"/>
                </a:solidFill>
                <a:latin typeface="Arial" charset="0"/>
              </a:defRPr>
            </a:lvl5pPr>
            <a:lvl6pPr marL="2514600" indent="-228600" algn="ctr" eaLnBrk="0" fontAlgn="base" hangingPunct="0">
              <a:spcBef>
                <a:spcPct val="0"/>
              </a:spcBef>
              <a:spcAft>
                <a:spcPct val="0"/>
              </a:spcAft>
              <a:defRPr sz="4400" b="1">
                <a:solidFill>
                  <a:schemeClr val="tx2"/>
                </a:solidFill>
                <a:latin typeface="Arial" charset="0"/>
              </a:defRPr>
            </a:lvl6pPr>
            <a:lvl7pPr marL="2971800" indent="-228600" algn="ctr" eaLnBrk="0" fontAlgn="base" hangingPunct="0">
              <a:spcBef>
                <a:spcPct val="0"/>
              </a:spcBef>
              <a:spcAft>
                <a:spcPct val="0"/>
              </a:spcAft>
              <a:defRPr sz="4400" b="1">
                <a:solidFill>
                  <a:schemeClr val="tx2"/>
                </a:solidFill>
                <a:latin typeface="Arial" charset="0"/>
              </a:defRPr>
            </a:lvl7pPr>
            <a:lvl8pPr marL="3429000" indent="-228600" algn="ctr" eaLnBrk="0" fontAlgn="base" hangingPunct="0">
              <a:spcBef>
                <a:spcPct val="0"/>
              </a:spcBef>
              <a:spcAft>
                <a:spcPct val="0"/>
              </a:spcAft>
              <a:defRPr sz="4400" b="1">
                <a:solidFill>
                  <a:schemeClr val="tx2"/>
                </a:solidFill>
                <a:latin typeface="Arial" charset="0"/>
              </a:defRPr>
            </a:lvl8pPr>
            <a:lvl9pPr marL="3886200" indent="-228600" algn="ctr" eaLnBrk="0" fontAlgn="base" hangingPunct="0">
              <a:spcBef>
                <a:spcPct val="0"/>
              </a:spcBef>
              <a:spcAft>
                <a:spcPct val="0"/>
              </a:spcAft>
              <a:defRPr sz="4400" b="1">
                <a:solidFill>
                  <a:schemeClr val="tx2"/>
                </a:solidFill>
                <a:latin typeface="Arial" charset="0"/>
              </a:defRPr>
            </a:lvl9pPr>
          </a:lstStyle>
          <a:p>
            <a:pPr eaLnBrk="1" hangingPunct="1"/>
            <a:r>
              <a:rPr lang="en-US" sz="800" b="0">
                <a:solidFill>
                  <a:schemeClr val="tx1"/>
                </a:solidFill>
              </a:rPr>
              <a:t>              </a:t>
            </a:r>
          </a:p>
          <a:p>
            <a:pPr eaLnBrk="1" hangingPunct="1"/>
            <a:r>
              <a:rPr lang="en-US" sz="800" b="0">
                <a:solidFill>
                  <a:schemeClr val="tx1"/>
                </a:solidFill>
              </a:rPr>
              <a:t>                        </a:t>
            </a:r>
            <a:fld id="{3F58E6CE-EFCB-4EFF-895C-FA4DE776497B}" type="slidenum">
              <a:rPr lang="en-US" sz="800" b="0" smtClean="0">
                <a:solidFill>
                  <a:schemeClr val="tx1"/>
                </a:solidFill>
              </a:rPr>
              <a:pPr eaLnBrk="1" hangingPunct="1"/>
              <a:t>2</a:t>
            </a:fld>
            <a:endParaRPr lang="en-US" sz="800" b="0">
              <a:solidFill>
                <a:schemeClr val="tx1"/>
              </a:solidFill>
            </a:endParaRPr>
          </a:p>
        </p:txBody>
      </p:sp>
      <p:sp>
        <p:nvSpPr>
          <p:cNvPr id="7171" name="Rectangle 2"/>
          <p:cNvSpPr>
            <a:spLocks noGrp="1" noChangeArrowheads="1"/>
          </p:cNvSpPr>
          <p:nvPr>
            <p:ph type="title"/>
          </p:nvPr>
        </p:nvSpPr>
        <p:spPr>
          <a:noFill/>
        </p:spPr>
        <p:txBody>
          <a:bodyPr/>
          <a:lstStyle/>
          <a:p>
            <a:pPr eaLnBrk="1" hangingPunct="1"/>
            <a:r>
              <a:rPr lang="en-US" dirty="0"/>
              <a:t>Machine Learning</a:t>
            </a:r>
          </a:p>
        </p:txBody>
      </p:sp>
      <p:sp>
        <p:nvSpPr>
          <p:cNvPr id="101379" name="Rectangle 3"/>
          <p:cNvSpPr>
            <a:spLocks noGrp="1" noChangeArrowheads="1"/>
          </p:cNvSpPr>
          <p:nvPr>
            <p:ph type="body" idx="1"/>
          </p:nvPr>
        </p:nvSpPr>
        <p:spPr>
          <a:xfrm>
            <a:off x="267850" y="871133"/>
            <a:ext cx="5424680" cy="5562600"/>
          </a:xfrm>
          <a:noFill/>
        </p:spPr>
        <p:txBody>
          <a:bodyPr/>
          <a:lstStyle/>
          <a:p>
            <a:pPr eaLnBrk="1" hangingPunct="1"/>
            <a:endParaRPr lang="en-US" sz="2000" dirty="0"/>
          </a:p>
          <a:p>
            <a:pPr eaLnBrk="1" hangingPunct="1"/>
            <a:endParaRPr lang="en-US" sz="2000" dirty="0"/>
          </a:p>
          <a:p>
            <a:pPr marL="0" lvl="0" indent="0">
              <a:buNone/>
            </a:pPr>
            <a:r>
              <a:rPr lang="en-US" sz="2000" b="1" dirty="0"/>
              <a:t>Task</a:t>
            </a:r>
          </a:p>
          <a:p>
            <a:pPr lvl="0"/>
            <a:r>
              <a:rPr lang="en-US" sz="2000" dirty="0"/>
              <a:t>Predict the activity </a:t>
            </a:r>
            <a:r>
              <a:rPr lang="en-US" sz="2000" i="1" dirty="0"/>
              <a:t>and</a:t>
            </a:r>
            <a:r>
              <a:rPr lang="en-US" sz="2000" dirty="0"/>
              <a:t> the person performing the activity</a:t>
            </a:r>
          </a:p>
          <a:p>
            <a:pPr lvl="0"/>
            <a:endParaRPr lang="en-SG" sz="2000" dirty="0"/>
          </a:p>
          <a:p>
            <a:pPr marL="0" lvl="0" indent="0">
              <a:buNone/>
            </a:pPr>
            <a:r>
              <a:rPr lang="en-US" sz="2000" b="1" dirty="0"/>
              <a:t>Performance</a:t>
            </a:r>
            <a:endParaRPr lang="en-US" sz="2000" dirty="0"/>
          </a:p>
          <a:p>
            <a:pPr lvl="0"/>
            <a:r>
              <a:rPr lang="en-US" sz="2000" dirty="0"/>
              <a:t>Number of actions </a:t>
            </a:r>
            <a:r>
              <a:rPr lang="en-US" sz="2000" i="1" dirty="0"/>
              <a:t>and</a:t>
            </a:r>
            <a:r>
              <a:rPr lang="en-US" sz="2000" dirty="0"/>
              <a:t> person performing the activity correctly classified</a:t>
            </a:r>
          </a:p>
          <a:p>
            <a:pPr lvl="0"/>
            <a:endParaRPr lang="en-SG" sz="2000" dirty="0"/>
          </a:p>
          <a:p>
            <a:pPr marL="0" lvl="0" indent="0">
              <a:buNone/>
            </a:pPr>
            <a:r>
              <a:rPr lang="en-US" sz="2000" b="1" dirty="0"/>
              <a:t>Experience</a:t>
            </a:r>
            <a:endParaRPr lang="en-US" sz="2000" dirty="0"/>
          </a:p>
          <a:p>
            <a:pPr lvl="0"/>
            <a:r>
              <a:rPr lang="en-US" sz="2000" dirty="0"/>
              <a:t>PAMAP2 data set of labeled IMU readings available from the UCI Machine Learning Repository</a:t>
            </a:r>
            <a:endParaRPr lang="en-SG" sz="2000" dirty="0"/>
          </a:p>
          <a:p>
            <a:pPr eaLnBrk="1" hangingPunct="1"/>
            <a:endParaRPr lang="en-SG"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530" y="1819030"/>
            <a:ext cx="3175000" cy="317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3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PAMAP2 Data Set</a:t>
            </a:r>
            <a:endParaRPr lang="en-SG" dirty="0"/>
          </a:p>
        </p:txBody>
      </p:sp>
      <p:sp>
        <p:nvSpPr>
          <p:cNvPr id="3" name="Content Placeholder 2"/>
          <p:cNvSpPr>
            <a:spLocks noGrp="1"/>
          </p:cNvSpPr>
          <p:nvPr>
            <p:ph idx="1"/>
          </p:nvPr>
        </p:nvSpPr>
        <p:spPr>
          <a:xfrm>
            <a:off x="304800" y="914400"/>
            <a:ext cx="8204200" cy="5562600"/>
          </a:xfrm>
        </p:spPr>
        <p:txBody>
          <a:bodyPr/>
          <a:lstStyle/>
          <a:p>
            <a:r>
              <a:rPr lang="en-US" sz="1800" dirty="0"/>
              <a:t>A </a:t>
            </a:r>
            <a:r>
              <a:rPr lang="en-SG" sz="1800" dirty="0"/>
              <a:t>Physical Activity Monitoring dataset</a:t>
            </a:r>
          </a:p>
          <a:p>
            <a:endParaRPr lang="en-US" sz="1800" dirty="0"/>
          </a:p>
          <a:p>
            <a:r>
              <a:rPr lang="en-SG" sz="1800" dirty="0"/>
              <a:t>3 wireless inertial measurement units (IMU): </a:t>
            </a:r>
          </a:p>
          <a:p>
            <a:pPr lvl="1"/>
            <a:r>
              <a:rPr lang="en-SG" sz="1800" dirty="0"/>
              <a:t>sampling frequency: 100Hz  on wrist, chest and ankle</a:t>
            </a:r>
          </a:p>
          <a:p>
            <a:pPr lvl="1"/>
            <a:r>
              <a:rPr lang="en-SG" sz="1800" dirty="0"/>
              <a:t>record temperature, acceleration, orientation…</a:t>
            </a:r>
            <a:br>
              <a:rPr lang="en-SG" sz="1800" dirty="0"/>
            </a:br>
            <a:endParaRPr lang="en-SG" sz="1800" dirty="0"/>
          </a:p>
          <a:p>
            <a:r>
              <a:rPr lang="en-SG" sz="1800" dirty="0"/>
              <a:t>1 heart rate monitor:</a:t>
            </a:r>
          </a:p>
          <a:p>
            <a:pPr lvl="1"/>
            <a:r>
              <a:rPr lang="en-SG" sz="1800" dirty="0"/>
              <a:t>sampling frequency: ~9Hz </a:t>
            </a:r>
            <a:br>
              <a:rPr lang="en-SG" sz="1800" dirty="0"/>
            </a:br>
            <a:endParaRPr lang="en-SG" sz="1800" dirty="0"/>
          </a:p>
          <a:p>
            <a:r>
              <a:rPr lang="en-US" sz="1800" dirty="0"/>
              <a:t>Activities:</a:t>
            </a:r>
            <a:endParaRPr lang="en-SG" sz="1800" dirty="0"/>
          </a:p>
        </p:txBody>
      </p:sp>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3</a:t>
            </a:fld>
            <a:endParaRPr lang="en-US"/>
          </a:p>
        </p:txBody>
      </p:sp>
      <p:pic>
        <p:nvPicPr>
          <p:cNvPr id="1026" name="Picture 2" descr="C:\Users\yizhang.2013\AppData\Local\Microsoft\Windows\Temporary Internet Files\Content.IE5\11EZ7WO1\stick-man-figure-running-11595-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6348" y="2424960"/>
            <a:ext cx="1196000" cy="149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izhang.2013\AppData\Local\Microsoft\Windows\Temporary Internet Files\Content.IE5\3AO7EAAE\stickman-figure-running-11588-larg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380" y="4604929"/>
            <a:ext cx="1069000" cy="120797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yizhang.2013\AppData\Local\Microsoft\Windows\Temporary Internet Files\Content.IE5\8BEH3BEE\large-Blue-Man-Sitting-on-the-ground-66.6-2446[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4400" y="4369263"/>
            <a:ext cx="1272200" cy="16793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yizhang.2013\AppData\Local\Microsoft\Windows\Temporary Internet Files\Content.IE5\8BEH3BEE\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4348" y="902760"/>
            <a:ext cx="1959652"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yizhang.2013\AppData\Local\Microsoft\Windows\Temporary Internet Files\Content.IE5\DGZUCIAH\Cycling_(road)_pictogram_mirrored[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680" y="5092533"/>
            <a:ext cx="1440733" cy="14407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yizhang.2013\AppData\Local\Microsoft\Windows\Temporary Internet Files\Content.IE5\8EMR6BSF\stick_figure_working_laptop_desk_500_clr[1].gif"/>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71480" y="4990302"/>
            <a:ext cx="1524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83195" y="3457149"/>
            <a:ext cx="1995125" cy="1296831"/>
          </a:xfrm>
          <a:prstGeom prst="rect">
            <a:avLst/>
          </a:prstGeom>
        </p:spPr>
      </p:pic>
    </p:spTree>
    <p:extLst>
      <p:ext uri="{BB962C8B-B14F-4D97-AF65-F5344CB8AC3E}">
        <p14:creationId xmlns:p14="http://schemas.microsoft.com/office/powerpoint/2010/main" val="416181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sz="1800" dirty="0"/>
              <a:t>Data Cleaning</a:t>
            </a:r>
          </a:p>
          <a:p>
            <a:pPr lvl="1"/>
            <a:r>
              <a:rPr lang="en-US" sz="1800" dirty="0"/>
              <a:t>Understand data and handle missing values</a:t>
            </a:r>
          </a:p>
          <a:p>
            <a:pPr lvl="1"/>
            <a:endParaRPr lang="en-US" sz="1800" dirty="0"/>
          </a:p>
          <a:p>
            <a:r>
              <a:rPr lang="en-US" sz="1800" dirty="0"/>
              <a:t>Data Preprocessing</a:t>
            </a:r>
          </a:p>
          <a:p>
            <a:pPr lvl="1"/>
            <a:r>
              <a:rPr lang="en-US" sz="1800" dirty="0"/>
              <a:t>Univariate analysis (distribution)</a:t>
            </a:r>
          </a:p>
          <a:p>
            <a:pPr lvl="1"/>
            <a:r>
              <a:rPr lang="en-US" sz="1800" dirty="0"/>
              <a:t>Bivariate/Multivariate analysis</a:t>
            </a:r>
          </a:p>
          <a:p>
            <a:pPr lvl="2"/>
            <a:r>
              <a:rPr lang="en-US" sz="1800" dirty="0"/>
              <a:t>Correlation</a:t>
            </a:r>
          </a:p>
          <a:p>
            <a:pPr lvl="2"/>
            <a:r>
              <a:rPr lang="en-US" sz="1800" dirty="0"/>
              <a:t>PCA</a:t>
            </a:r>
          </a:p>
          <a:p>
            <a:pPr lvl="2"/>
            <a:endParaRPr lang="en-US" sz="1800" dirty="0"/>
          </a:p>
          <a:p>
            <a:r>
              <a:rPr lang="en-US" sz="1800" dirty="0"/>
              <a:t>Training and Test Data Segregation</a:t>
            </a:r>
          </a:p>
          <a:p>
            <a:r>
              <a:rPr lang="en-US" sz="1800" dirty="0"/>
              <a:t>Choose Algorithm (Iterative approach)</a:t>
            </a:r>
          </a:p>
          <a:p>
            <a:r>
              <a:rPr lang="en-US" sz="1800" dirty="0"/>
              <a:t>Train and Test Models</a:t>
            </a:r>
          </a:p>
          <a:p>
            <a:r>
              <a:rPr lang="en-US" sz="1800" dirty="0"/>
              <a:t>Refine Parameters</a:t>
            </a:r>
          </a:p>
          <a:p>
            <a:endParaRPr lang="en-US" sz="1800" dirty="0"/>
          </a:p>
          <a:p>
            <a:pPr marL="0" indent="0">
              <a:buNone/>
            </a:pPr>
            <a:r>
              <a:rPr lang="en-US" sz="1800" dirty="0"/>
              <a:t>Key Python Libraries: </a:t>
            </a:r>
            <a:r>
              <a:rPr lang="en-US" sz="1800" dirty="0" err="1"/>
              <a:t>sklearn</a:t>
            </a:r>
            <a:r>
              <a:rPr lang="en-US" sz="1800" dirty="0"/>
              <a:t>, </a:t>
            </a:r>
            <a:r>
              <a:rPr lang="en-US" sz="1800" dirty="0" err="1"/>
              <a:t>numpy</a:t>
            </a:r>
            <a:r>
              <a:rPr lang="en-US" sz="1800" dirty="0"/>
              <a:t>, </a:t>
            </a:r>
            <a:r>
              <a:rPr lang="en-US" sz="1800" dirty="0" err="1"/>
              <a:t>matplotlib</a:t>
            </a:r>
            <a:r>
              <a:rPr lang="en-US" sz="1800" dirty="0"/>
              <a:t>, pandas</a:t>
            </a:r>
          </a:p>
          <a:p>
            <a:pPr marL="0" indent="0">
              <a:buNone/>
            </a:pPr>
            <a:r>
              <a:rPr lang="en-US" sz="1800" dirty="0"/>
              <a:t>Source Control: </a:t>
            </a:r>
            <a:r>
              <a:rPr lang="en-US" sz="1800" dirty="0" err="1"/>
              <a:t>Github</a:t>
            </a:r>
            <a:endParaRPr lang="en-US" sz="1800" dirty="0"/>
          </a:p>
        </p:txBody>
      </p:sp>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4</a:t>
            </a:fld>
            <a:endParaRPr lang="en-US"/>
          </a:p>
        </p:txBody>
      </p:sp>
    </p:spTree>
    <p:extLst>
      <p:ext uri="{BB962C8B-B14F-4D97-AF65-F5344CB8AC3E}">
        <p14:creationId xmlns:p14="http://schemas.microsoft.com/office/powerpoint/2010/main" val="402984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Models</a:t>
            </a:r>
          </a:p>
        </p:txBody>
      </p:sp>
      <p:sp>
        <p:nvSpPr>
          <p:cNvPr id="3" name="Content Placeholder 2"/>
          <p:cNvSpPr>
            <a:spLocks noGrp="1"/>
          </p:cNvSpPr>
          <p:nvPr>
            <p:ph idx="1"/>
          </p:nvPr>
        </p:nvSpPr>
        <p:spPr/>
        <p:txBody>
          <a:bodyPr/>
          <a:lstStyle/>
          <a:p>
            <a:endParaRPr lang="en-US" sz="1600" dirty="0"/>
          </a:p>
          <a:p>
            <a:pPr marL="0" indent="0">
              <a:buNone/>
            </a:pPr>
            <a:r>
              <a:rPr lang="en-US" sz="1600" b="1" dirty="0"/>
              <a:t>Model 1</a:t>
            </a:r>
            <a:endParaRPr lang="en-US" sz="1600" dirty="0"/>
          </a:p>
          <a:p>
            <a:r>
              <a:rPr lang="en-US" sz="1600" dirty="0"/>
              <a:t>Classify Subject (Person) --&gt; Feed subject back into model to classify action of the subject</a:t>
            </a:r>
          </a:p>
          <a:p>
            <a:endParaRPr lang="en-US" sz="1600" dirty="0"/>
          </a:p>
          <a:p>
            <a:pPr marL="0" indent="0">
              <a:buNone/>
            </a:pPr>
            <a:r>
              <a:rPr lang="en-US" sz="1600" b="1" dirty="0"/>
              <a:t>Model 2</a:t>
            </a:r>
            <a:endParaRPr lang="en-US" sz="1600" dirty="0"/>
          </a:p>
          <a:p>
            <a:r>
              <a:rPr lang="en-US" sz="1600" dirty="0"/>
              <a:t>Classify Action --&gt; Feed action back into model to the classify subject</a:t>
            </a:r>
          </a:p>
          <a:p>
            <a:endParaRPr lang="en-US" sz="1600" dirty="0"/>
          </a:p>
          <a:p>
            <a:pPr marL="0" indent="0">
              <a:buNone/>
            </a:pPr>
            <a:r>
              <a:rPr lang="en-US" sz="1600" b="1" dirty="0"/>
              <a:t>Model 3</a:t>
            </a:r>
            <a:r>
              <a:rPr lang="en-US" sz="1600" dirty="0"/>
              <a:t> </a:t>
            </a:r>
          </a:p>
          <a:p>
            <a:r>
              <a:rPr lang="en-US" sz="1600" dirty="0"/>
              <a:t>Classify both subject and action simultaneously</a:t>
            </a:r>
          </a:p>
          <a:p>
            <a:endParaRPr lang="en-US" sz="1600" dirty="0"/>
          </a:p>
          <a:p>
            <a:endParaRPr lang="en-US" sz="1600" dirty="0"/>
          </a:p>
        </p:txBody>
      </p:sp>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5</a:t>
            </a:fld>
            <a:endParaRPr lang="en-US"/>
          </a:p>
        </p:txBody>
      </p:sp>
    </p:spTree>
    <p:extLst>
      <p:ext uri="{BB962C8B-B14F-4D97-AF65-F5344CB8AC3E}">
        <p14:creationId xmlns:p14="http://schemas.microsoft.com/office/powerpoint/2010/main" val="371933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Overview</a:t>
            </a:r>
          </a:p>
        </p:txBody>
      </p:sp>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6</a:t>
            </a:fld>
            <a:endParaRPr lang="en-US"/>
          </a:p>
        </p:txBody>
      </p:sp>
      <p:sp>
        <p:nvSpPr>
          <p:cNvPr id="5" name="Content Placeholder 4"/>
          <p:cNvSpPr>
            <a:spLocks noGrp="1"/>
          </p:cNvSpPr>
          <p:nvPr>
            <p:ph idx="1"/>
          </p:nvPr>
        </p:nvSpPr>
        <p:spPr/>
        <p:txBody>
          <a:bodyPr/>
          <a:lstStyle/>
          <a:p>
            <a:pPr marL="0" indent="0">
              <a:buNone/>
            </a:pPr>
            <a:r>
              <a:rPr lang="en-US" sz="2000" dirty="0"/>
              <a:t>A summary of the number of records and columns is provided below. </a:t>
            </a:r>
          </a:p>
          <a:p>
            <a:endParaRPr lang="en-US" sz="2000" dirty="0"/>
          </a:p>
          <a:p>
            <a:r>
              <a:rPr lang="en-US" sz="2000" dirty="0"/>
              <a:t>Total Records Read From Original Data Set: 2,872,533</a:t>
            </a:r>
          </a:p>
          <a:p>
            <a:r>
              <a:rPr lang="en-US" sz="2000" dirty="0"/>
              <a:t>Total Records Written to Consolidated Data Set: 1,893,512</a:t>
            </a:r>
          </a:p>
          <a:p>
            <a:r>
              <a:rPr lang="en-US" sz="2000" dirty="0"/>
              <a:t>Total Records Filtered: 979,021</a:t>
            </a:r>
          </a:p>
          <a:p>
            <a:r>
              <a:rPr lang="en-US" sz="2000" dirty="0"/>
              <a:t>Total Columns in Consolidated Data Set: 55</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2613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Initial Exploration Results</a:t>
            </a:r>
          </a:p>
        </p:txBody>
      </p:sp>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57698224"/>
              </p:ext>
            </p:extLst>
          </p:nvPr>
        </p:nvGraphicFramePr>
        <p:xfrm>
          <a:off x="578359" y="1171976"/>
          <a:ext cx="8063482" cy="4861671"/>
        </p:xfrm>
        <a:graphic>
          <a:graphicData uri="http://schemas.openxmlformats.org/drawingml/2006/table">
            <a:tbl>
              <a:tblPr firstRow="1">
                <a:tableStyleId>{9DCAF9ED-07DC-4A11-8D7F-57B35C25682E}</a:tableStyleId>
              </a:tblPr>
              <a:tblGrid>
                <a:gridCol w="4031741">
                  <a:extLst>
                    <a:ext uri="{9D8B030D-6E8A-4147-A177-3AD203B41FA5}">
                      <a16:colId xmlns:a16="http://schemas.microsoft.com/office/drawing/2014/main" val="2453302849"/>
                    </a:ext>
                  </a:extLst>
                </a:gridCol>
                <a:gridCol w="4031741">
                  <a:extLst>
                    <a:ext uri="{9D8B030D-6E8A-4147-A177-3AD203B41FA5}">
                      <a16:colId xmlns:a16="http://schemas.microsoft.com/office/drawing/2014/main" val="576481490"/>
                    </a:ext>
                  </a:extLst>
                </a:gridCol>
              </a:tblGrid>
              <a:tr h="284787">
                <a:tc>
                  <a:txBody>
                    <a:bodyPr/>
                    <a:lstStyle/>
                    <a:p>
                      <a:r>
                        <a:rPr lang="en-US" sz="1400"/>
                        <a:t>Exploration item</a:t>
                      </a:r>
                    </a:p>
                  </a:txBody>
                  <a:tcPr marL="81803" marR="81803" marT="40901" marB="40901" anchor="ctr"/>
                </a:tc>
                <a:tc>
                  <a:txBody>
                    <a:bodyPr/>
                    <a:lstStyle/>
                    <a:p>
                      <a:r>
                        <a:rPr lang="en-US" sz="1400"/>
                        <a:t>Remarks &amp; Potential implication</a:t>
                      </a:r>
                    </a:p>
                  </a:txBody>
                  <a:tcPr marL="81803" marR="81803" marT="40901" marB="40901" anchor="ctr"/>
                </a:tc>
                <a:extLst>
                  <a:ext uri="{0D108BD9-81ED-4DB2-BD59-A6C34878D82A}">
                    <a16:rowId xmlns:a16="http://schemas.microsoft.com/office/drawing/2014/main" val="3077200033"/>
                  </a:ext>
                </a:extLst>
              </a:tr>
              <a:tr h="925558">
                <a:tc>
                  <a:txBody>
                    <a:bodyPr/>
                    <a:lstStyle/>
                    <a:p>
                      <a:r>
                        <a:rPr lang="en-US" sz="1400" dirty="0"/>
                        <a:t>Subject 9 has significantly lower amounts of recorded data than the other subjects</a:t>
                      </a:r>
                    </a:p>
                  </a:txBody>
                  <a:tcPr marL="81803" marR="81803" marT="40901" marB="40901" anchor="ctr"/>
                </a:tc>
                <a:tc>
                  <a:txBody>
                    <a:bodyPr/>
                    <a:lstStyle/>
                    <a:p>
                      <a:r>
                        <a:rPr lang="en-US" sz="1400" dirty="0"/>
                        <a:t>Exclude subject 9 from our analysis.</a:t>
                      </a:r>
                    </a:p>
                  </a:txBody>
                  <a:tcPr marL="81803" marR="81803" marT="40901" marB="40901" anchor="ctr"/>
                </a:tc>
                <a:extLst>
                  <a:ext uri="{0D108BD9-81ED-4DB2-BD59-A6C34878D82A}">
                    <a16:rowId xmlns:a16="http://schemas.microsoft.com/office/drawing/2014/main" val="3392879732"/>
                  </a:ext>
                </a:extLst>
              </a:tr>
              <a:tr h="1566330">
                <a:tc>
                  <a:txBody>
                    <a:bodyPr/>
                    <a:lstStyle/>
                    <a:p>
                      <a:r>
                        <a:rPr lang="en-US" sz="1400" dirty="0"/>
                        <a:t>The data set consists of a significant amount of </a:t>
                      </a:r>
                      <a:r>
                        <a:rPr lang="en-US" sz="1400" dirty="0" err="1"/>
                        <a:t>NaN</a:t>
                      </a:r>
                      <a:r>
                        <a:rPr lang="en-US" sz="1400" dirty="0"/>
                        <a:t> data</a:t>
                      </a:r>
                    </a:p>
                  </a:txBody>
                  <a:tcPr marL="81803" marR="81803" marT="40901" marB="40901" anchor="ctr"/>
                </a:tc>
                <a:tc>
                  <a:txBody>
                    <a:bodyPr/>
                    <a:lstStyle/>
                    <a:p>
                      <a:r>
                        <a:rPr lang="en-US" sz="1400" dirty="0"/>
                        <a:t>Will affect</a:t>
                      </a:r>
                      <a:r>
                        <a:rPr lang="en-US" sz="1400" baseline="0" dirty="0"/>
                        <a:t> PCA. </a:t>
                      </a:r>
                      <a:r>
                        <a:rPr lang="en-US" sz="1400" dirty="0"/>
                        <a:t>There are missing values mainly because of technical issues and the fact that heart rate and other recorded variables were measured at different frequencies. As such, we have to handle the missing data.</a:t>
                      </a:r>
                      <a:r>
                        <a:rPr lang="en-US" sz="1400" baseline="0" dirty="0"/>
                        <a:t> </a:t>
                      </a:r>
                      <a:endParaRPr lang="en-US" sz="1400" dirty="0"/>
                    </a:p>
                  </a:txBody>
                  <a:tcPr marL="81803" marR="81803" marT="40901" marB="40901" anchor="ctr"/>
                </a:tc>
                <a:extLst>
                  <a:ext uri="{0D108BD9-81ED-4DB2-BD59-A6C34878D82A}">
                    <a16:rowId xmlns:a16="http://schemas.microsoft.com/office/drawing/2014/main" val="4167938307"/>
                  </a:ext>
                </a:extLst>
              </a:tr>
              <a:tr h="1352739">
                <a:tc>
                  <a:txBody>
                    <a:bodyPr/>
                    <a:lstStyle/>
                    <a:p>
                      <a:r>
                        <a:rPr lang="en-US" sz="1400"/>
                        <a:t>Timestamps are available</a:t>
                      </a:r>
                    </a:p>
                  </a:txBody>
                  <a:tcPr marL="81803" marR="81803" marT="40901" marB="40901" anchor="ctr"/>
                </a:tc>
                <a:tc>
                  <a:txBody>
                    <a:bodyPr/>
                    <a:lstStyle/>
                    <a:p>
                      <a:r>
                        <a:rPr lang="en-US" sz="1400"/>
                        <a:t>Including the timestamp in the analysis will cause the model to be biased - it is possible to predict results solely based on timestamps as subjects performed the activities in a sequence. As such, we have to exclude timestamps.</a:t>
                      </a:r>
                    </a:p>
                  </a:txBody>
                  <a:tcPr marL="81803" marR="81803" marT="40901" marB="40901" anchor="ctr"/>
                </a:tc>
                <a:extLst>
                  <a:ext uri="{0D108BD9-81ED-4DB2-BD59-A6C34878D82A}">
                    <a16:rowId xmlns:a16="http://schemas.microsoft.com/office/drawing/2014/main" val="4129682153"/>
                  </a:ext>
                </a:extLst>
              </a:tr>
              <a:tr h="711968">
                <a:tc>
                  <a:txBody>
                    <a:bodyPr/>
                    <a:lstStyle/>
                    <a:p>
                      <a:r>
                        <a:rPr lang="en-US" sz="1400"/>
                        <a:t>Some activities were only carried out by a few subjects (e.g. watching TV was only carried out by 1 subject)</a:t>
                      </a:r>
                    </a:p>
                  </a:txBody>
                  <a:tcPr marL="81803" marR="81803" marT="40901" marB="40901" anchor="ctr"/>
                </a:tc>
                <a:tc>
                  <a:txBody>
                    <a:bodyPr/>
                    <a:lstStyle/>
                    <a:p>
                      <a:r>
                        <a:rPr lang="en-US" sz="1400" dirty="0"/>
                        <a:t>Activities carried out by less than 6 out of 8 subjects should be left out in order to train the model properly.</a:t>
                      </a:r>
                    </a:p>
                  </a:txBody>
                  <a:tcPr marL="81803" marR="81803" marT="40901" marB="40901" anchor="ctr"/>
                </a:tc>
                <a:extLst>
                  <a:ext uri="{0D108BD9-81ED-4DB2-BD59-A6C34878D82A}">
                    <a16:rowId xmlns:a16="http://schemas.microsoft.com/office/drawing/2014/main" val="1747475284"/>
                  </a:ext>
                </a:extLst>
              </a:tr>
            </a:tbl>
          </a:graphicData>
        </a:graphic>
      </p:graphicFrame>
    </p:spTree>
    <p:extLst>
      <p:ext uri="{BB962C8B-B14F-4D97-AF65-F5344CB8AC3E}">
        <p14:creationId xmlns:p14="http://schemas.microsoft.com/office/powerpoint/2010/main" val="372256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8</a:t>
            </a:fld>
            <a:endParaRPr lang="en-US"/>
          </a:p>
        </p:txBody>
      </p:sp>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94885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r>
              <a:rPr lang="en-US"/>
              <a:t>              </a:t>
            </a:r>
          </a:p>
          <a:p>
            <a:pPr>
              <a:defRPr/>
            </a:pPr>
            <a:r>
              <a:rPr lang="en-US"/>
              <a:t>                        </a:t>
            </a:r>
            <a:fld id="{25CD3C14-26F9-4009-8572-5D555DD73D4C}" type="slidenum">
              <a:rPr lang="en-US" smtClean="0"/>
              <a:pPr>
                <a:defRPr/>
              </a:pPr>
              <a:t>9</a:t>
            </a:fld>
            <a:endParaRPr lang="en-US"/>
          </a:p>
        </p:txBody>
      </p:sp>
      <p:pic>
        <p:nvPicPr>
          <p:cNvPr id="6" name="Picture 5"/>
          <p:cNvPicPr>
            <a:picLocks noChangeAspect="1"/>
          </p:cNvPicPr>
          <p:nvPr/>
        </p:nvPicPr>
        <p:blipFill>
          <a:blip r:embed="rId2"/>
          <a:stretch>
            <a:fillRect/>
          </a:stretch>
        </p:blipFill>
        <p:spPr>
          <a:xfrm>
            <a:off x="0" y="-1"/>
            <a:ext cx="9144000" cy="6881771"/>
          </a:xfrm>
          <a:prstGeom prst="rect">
            <a:avLst/>
          </a:prstGeom>
        </p:spPr>
      </p:pic>
    </p:spTree>
    <p:extLst>
      <p:ext uri="{BB962C8B-B14F-4D97-AF65-F5344CB8AC3E}">
        <p14:creationId xmlns:p14="http://schemas.microsoft.com/office/powerpoint/2010/main" val="2350328631"/>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1" i="0" u="none" strike="noStrike" cap="none" normalizeH="0" baseline="0" smtClean="0">
            <a:ln>
              <a:noFill/>
            </a:ln>
            <a:solidFill>
              <a:schemeClr val="tx2"/>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M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4883</TotalTime>
  <Words>433</Words>
  <Application>Microsoft Office PowerPoint</Application>
  <PresentationFormat>On-screen Show (4:3)</PresentationFormat>
  <Paragraphs>92</Paragraphs>
  <Slides>10</Slides>
  <Notes>3</Notes>
  <HiddenSlides>0</HiddenSlides>
  <MMClips>0</MMClips>
  <ScaleCrop>false</ScaleCrop>
  <HeadingPairs>
    <vt:vector size="6" baseType="variant">
      <vt:variant>
        <vt:lpstr>Fonts Used</vt:lpstr>
      </vt:variant>
      <vt:variant>
        <vt:i4>1</vt:i4>
      </vt:variant>
      <vt:variant>
        <vt:lpstr>Theme</vt:lpstr>
      </vt:variant>
      <vt:variant>
        <vt:i4>4</vt:i4>
      </vt:variant>
      <vt:variant>
        <vt:lpstr>Slide Titles</vt:lpstr>
      </vt:variant>
      <vt:variant>
        <vt:i4>10</vt:i4>
      </vt:variant>
    </vt:vector>
  </HeadingPairs>
  <TitlesOfParts>
    <vt:vector size="15" baseType="lpstr">
      <vt:lpstr>Arial</vt:lpstr>
      <vt:lpstr>1_Default Design</vt:lpstr>
      <vt:lpstr>SMU</vt:lpstr>
      <vt:lpstr>Custom Design</vt:lpstr>
      <vt:lpstr>1_Custom Design</vt:lpstr>
      <vt:lpstr>Human Activity Recognition using Machine Learning techniques</vt:lpstr>
      <vt:lpstr>Machine Learning</vt:lpstr>
      <vt:lpstr>PAMAP2 Data Set</vt:lpstr>
      <vt:lpstr>Methodology</vt:lpstr>
      <vt:lpstr>About the Models</vt:lpstr>
      <vt:lpstr>Data Set Overview</vt:lpstr>
      <vt:lpstr>Some Initial Exploration Results</vt:lpstr>
      <vt:lpstr>PowerPoint Presentation</vt:lpstr>
      <vt:lpstr>PowerPoint Presentation</vt:lpstr>
      <vt:lpstr>PowerPoint Presentation</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SMU</dc:creator>
  <cp:lastModifiedBy>junquantham</cp:lastModifiedBy>
  <cp:revision>526</cp:revision>
  <dcterms:created xsi:type="dcterms:W3CDTF">2004-06-16T03:03:52Z</dcterms:created>
  <dcterms:modified xsi:type="dcterms:W3CDTF">2016-09-30T12:06:13Z</dcterms:modified>
</cp:coreProperties>
</file>