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/>
    <p:restoredTop sz="94586"/>
  </p:normalViewPr>
  <p:slideViewPr>
    <p:cSldViewPr snapToGrid="0" snapToObjects="1">
      <p:cViewPr>
        <p:scale>
          <a:sx n="120" d="100"/>
          <a:sy n="120" d="100"/>
        </p:scale>
        <p:origin x="144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96EAF-0222-CB48-9E57-696673DDB974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AD6BF-7615-2744-B9D4-B70B61A5A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7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AD6BF-7615-2744-B9D4-B70B61A5A1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AD6BF-7615-2744-B9D4-B70B61A5A1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45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AD6BF-7615-2744-B9D4-B70B61A5A1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50F-74D6-D94E-8E68-CCC3EA4183A8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B34-0A16-124C-8914-E8AD9465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50F-74D6-D94E-8E68-CCC3EA4183A8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B34-0A16-124C-8914-E8AD9465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2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50F-74D6-D94E-8E68-CCC3EA4183A8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B34-0A16-124C-8914-E8AD9465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5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50F-74D6-D94E-8E68-CCC3EA4183A8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B34-0A16-124C-8914-E8AD9465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50F-74D6-D94E-8E68-CCC3EA4183A8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B34-0A16-124C-8914-E8AD9465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1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50F-74D6-D94E-8E68-CCC3EA4183A8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B34-0A16-124C-8914-E8AD9465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8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50F-74D6-D94E-8E68-CCC3EA4183A8}" type="datetimeFigureOut">
              <a:rPr lang="en-US" smtClean="0"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B34-0A16-124C-8914-E8AD9465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4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50F-74D6-D94E-8E68-CCC3EA4183A8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B34-0A16-124C-8914-E8AD9465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50F-74D6-D94E-8E68-CCC3EA4183A8}" type="datetimeFigureOut">
              <a:rPr lang="en-US" smtClean="0"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B34-0A16-124C-8914-E8AD9465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50F-74D6-D94E-8E68-CCC3EA4183A8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B34-0A16-124C-8914-E8AD9465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A50F-74D6-D94E-8E68-CCC3EA4183A8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DB34-0A16-124C-8914-E8AD9465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CA50F-74D6-D94E-8E68-CCC3EA4183A8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DB34-0A16-124C-8914-E8AD9465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5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358" y="1782914"/>
            <a:ext cx="1188000" cy="43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Subject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358" y="1157657"/>
            <a:ext cx="1188000" cy="43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Readings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647787" y="1472087"/>
            <a:ext cx="1188000" cy="428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Subject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116900" y="1157657"/>
            <a:ext cx="1152393" cy="10572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Fitting 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cxnSp>
        <p:nvCxnSpPr>
          <p:cNvPr id="9" name="Elbow Connector 8"/>
          <p:cNvCxnSpPr>
            <a:stCxn id="5" idx="3"/>
            <a:endCxn id="7" idx="1"/>
          </p:cNvCxnSpPr>
          <p:nvPr/>
        </p:nvCxnSpPr>
        <p:spPr>
          <a:xfrm>
            <a:off x="1601358" y="1373657"/>
            <a:ext cx="515542" cy="312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7" idx="1"/>
          </p:cNvCxnSpPr>
          <p:nvPr/>
        </p:nvCxnSpPr>
        <p:spPr>
          <a:xfrm flipV="1">
            <a:off x="1601358" y="1686286"/>
            <a:ext cx="515542" cy="312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684386" y="1470285"/>
            <a:ext cx="1188000" cy="43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Subject Classifier</a:t>
            </a:r>
            <a:endParaRPr lang="en-US" sz="1200" dirty="0"/>
          </a:p>
        </p:txBody>
      </p:sp>
      <p:cxnSp>
        <p:nvCxnSpPr>
          <p:cNvPr id="39" name="Elbow Connector 38"/>
          <p:cNvCxnSpPr>
            <a:stCxn id="7" idx="3"/>
            <a:endCxn id="38" idx="1"/>
          </p:cNvCxnSpPr>
          <p:nvPr/>
        </p:nvCxnSpPr>
        <p:spPr>
          <a:xfrm flipV="1">
            <a:off x="3269293" y="1686285"/>
            <a:ext cx="41509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347557" y="1157657"/>
            <a:ext cx="1152393" cy="10572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Fitting 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227728" y="3462521"/>
            <a:ext cx="1188000" cy="43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Readings (Test) 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5647787" y="2044679"/>
            <a:ext cx="1188000" cy="43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Activity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5647787" y="895895"/>
            <a:ext cx="1188000" cy="43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Readings</a:t>
            </a:r>
            <a:endParaRPr lang="en-US" sz="1200" dirty="0"/>
          </a:p>
        </p:txBody>
      </p:sp>
      <p:cxnSp>
        <p:nvCxnSpPr>
          <p:cNvPr id="47" name="Elbow Connector 46"/>
          <p:cNvCxnSpPr>
            <a:stCxn id="46" idx="3"/>
            <a:endCxn id="43" idx="1"/>
          </p:cNvCxnSpPr>
          <p:nvPr/>
        </p:nvCxnSpPr>
        <p:spPr>
          <a:xfrm>
            <a:off x="6835787" y="1111895"/>
            <a:ext cx="511770" cy="574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5" idx="3"/>
            <a:endCxn id="43" idx="1"/>
          </p:cNvCxnSpPr>
          <p:nvPr/>
        </p:nvCxnSpPr>
        <p:spPr>
          <a:xfrm flipV="1">
            <a:off x="6835787" y="1686286"/>
            <a:ext cx="511770" cy="5743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8859855" y="1470285"/>
            <a:ext cx="1188000" cy="43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Activity Classifier</a:t>
            </a:r>
            <a:endParaRPr lang="en-US" sz="1200" dirty="0"/>
          </a:p>
        </p:txBody>
      </p:sp>
      <p:cxnSp>
        <p:nvCxnSpPr>
          <p:cNvPr id="263" name="Elbow Connector 262"/>
          <p:cNvCxnSpPr>
            <a:stCxn id="43" idx="3"/>
            <a:endCxn id="262" idx="1"/>
          </p:cNvCxnSpPr>
          <p:nvPr/>
        </p:nvCxnSpPr>
        <p:spPr>
          <a:xfrm flipV="1">
            <a:off x="8499950" y="1686285"/>
            <a:ext cx="3599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6" idx="3"/>
            <a:endCxn id="43" idx="1"/>
          </p:cNvCxnSpPr>
          <p:nvPr/>
        </p:nvCxnSpPr>
        <p:spPr>
          <a:xfrm flipV="1">
            <a:off x="6835787" y="1686286"/>
            <a:ext cx="51177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1795214" y="3466121"/>
            <a:ext cx="1188000" cy="43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Subject Classifier</a:t>
            </a:r>
            <a:endParaRPr lang="en-US" sz="1200" dirty="0"/>
          </a:p>
        </p:txBody>
      </p:sp>
      <p:cxnSp>
        <p:nvCxnSpPr>
          <p:cNvPr id="285" name="Elbow Connector 284"/>
          <p:cNvCxnSpPr>
            <a:stCxn id="44" idx="3"/>
            <a:endCxn id="284" idx="1"/>
          </p:cNvCxnSpPr>
          <p:nvPr/>
        </p:nvCxnSpPr>
        <p:spPr>
          <a:xfrm>
            <a:off x="1415728" y="3678521"/>
            <a:ext cx="379486" cy="3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3362700" y="3466121"/>
            <a:ext cx="1188000" cy="42840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Predicted Subject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289" name="Elbow Connector 288"/>
          <p:cNvCxnSpPr>
            <a:stCxn id="284" idx="3"/>
            <a:endCxn id="288" idx="1"/>
          </p:cNvCxnSpPr>
          <p:nvPr/>
        </p:nvCxnSpPr>
        <p:spPr>
          <a:xfrm flipV="1">
            <a:off x="2983214" y="3680321"/>
            <a:ext cx="379486" cy="1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4930186" y="3462521"/>
            <a:ext cx="1188000" cy="43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Activity Classifier</a:t>
            </a:r>
            <a:endParaRPr lang="en-US" sz="1200" dirty="0"/>
          </a:p>
        </p:txBody>
      </p:sp>
      <p:cxnSp>
        <p:nvCxnSpPr>
          <p:cNvPr id="293" name="Elbow Connector 292"/>
          <p:cNvCxnSpPr>
            <a:stCxn id="288" idx="3"/>
            <a:endCxn id="292" idx="1"/>
          </p:cNvCxnSpPr>
          <p:nvPr/>
        </p:nvCxnSpPr>
        <p:spPr>
          <a:xfrm flipV="1">
            <a:off x="4550700" y="3678521"/>
            <a:ext cx="379486" cy="1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5488377" y="499730"/>
            <a:ext cx="4870752" cy="2129572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Training Classifier to Predict Activity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257720" y="499730"/>
            <a:ext cx="4870752" cy="2129572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Training Classifier to Predict Subject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3362700" y="4033191"/>
            <a:ext cx="1188000" cy="43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Readings (Test) </a:t>
            </a:r>
            <a:endParaRPr lang="en-US" sz="1200" dirty="0"/>
          </a:p>
        </p:txBody>
      </p:sp>
      <p:cxnSp>
        <p:nvCxnSpPr>
          <p:cNvPr id="300" name="Elbow Connector 299"/>
          <p:cNvCxnSpPr>
            <a:stCxn id="297" idx="3"/>
            <a:endCxn id="292" idx="1"/>
          </p:cNvCxnSpPr>
          <p:nvPr/>
        </p:nvCxnSpPr>
        <p:spPr>
          <a:xfrm flipV="1">
            <a:off x="4550700" y="3678521"/>
            <a:ext cx="379486" cy="57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6497672" y="3467575"/>
            <a:ext cx="1188000" cy="42840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Predicted Activity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305" name="Elbow Connector 304"/>
          <p:cNvCxnSpPr>
            <a:stCxn id="292" idx="3"/>
            <a:endCxn id="304" idx="1"/>
          </p:cNvCxnSpPr>
          <p:nvPr/>
        </p:nvCxnSpPr>
        <p:spPr>
          <a:xfrm>
            <a:off x="6118186" y="3678521"/>
            <a:ext cx="379486" cy="32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227728" y="3087042"/>
            <a:ext cx="3690420" cy="28509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Predicting Subject and Activity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5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358" y="1782914"/>
            <a:ext cx="1188000" cy="43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Activity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13358" y="1157657"/>
            <a:ext cx="1188000" cy="43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Readings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647787" y="1472087"/>
            <a:ext cx="1188000" cy="428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Activity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116900" y="1157657"/>
            <a:ext cx="1152393" cy="10572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Fitting 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cxnSp>
        <p:nvCxnSpPr>
          <p:cNvPr id="9" name="Elbow Connector 8"/>
          <p:cNvCxnSpPr>
            <a:stCxn id="5" idx="3"/>
            <a:endCxn id="7" idx="1"/>
          </p:cNvCxnSpPr>
          <p:nvPr/>
        </p:nvCxnSpPr>
        <p:spPr>
          <a:xfrm>
            <a:off x="1601358" y="1373657"/>
            <a:ext cx="515542" cy="312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7" idx="1"/>
          </p:cNvCxnSpPr>
          <p:nvPr/>
        </p:nvCxnSpPr>
        <p:spPr>
          <a:xfrm flipV="1">
            <a:off x="1601358" y="1686286"/>
            <a:ext cx="515542" cy="312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684386" y="1470285"/>
            <a:ext cx="1188000" cy="43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Activity Classifier</a:t>
            </a:r>
            <a:endParaRPr lang="en-US" sz="1200" dirty="0"/>
          </a:p>
        </p:txBody>
      </p:sp>
      <p:cxnSp>
        <p:nvCxnSpPr>
          <p:cNvPr id="39" name="Elbow Connector 38"/>
          <p:cNvCxnSpPr>
            <a:stCxn id="7" idx="3"/>
            <a:endCxn id="38" idx="1"/>
          </p:cNvCxnSpPr>
          <p:nvPr/>
        </p:nvCxnSpPr>
        <p:spPr>
          <a:xfrm flipV="1">
            <a:off x="3269293" y="1686285"/>
            <a:ext cx="41509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347557" y="1157657"/>
            <a:ext cx="1152393" cy="10572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Fitting 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227728" y="3462521"/>
            <a:ext cx="1188000" cy="43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Readings (Test) 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5647787" y="2044679"/>
            <a:ext cx="1188000" cy="43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Subject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5647787" y="895895"/>
            <a:ext cx="1188000" cy="43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Readings</a:t>
            </a:r>
            <a:endParaRPr lang="en-US" sz="1200" dirty="0"/>
          </a:p>
        </p:txBody>
      </p:sp>
      <p:cxnSp>
        <p:nvCxnSpPr>
          <p:cNvPr id="47" name="Elbow Connector 46"/>
          <p:cNvCxnSpPr>
            <a:stCxn id="46" idx="3"/>
            <a:endCxn id="43" idx="1"/>
          </p:cNvCxnSpPr>
          <p:nvPr/>
        </p:nvCxnSpPr>
        <p:spPr>
          <a:xfrm>
            <a:off x="6835787" y="1111895"/>
            <a:ext cx="511770" cy="574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5" idx="3"/>
            <a:endCxn id="43" idx="1"/>
          </p:cNvCxnSpPr>
          <p:nvPr/>
        </p:nvCxnSpPr>
        <p:spPr>
          <a:xfrm flipV="1">
            <a:off x="6835787" y="1686286"/>
            <a:ext cx="511770" cy="5743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8859855" y="1470285"/>
            <a:ext cx="1188000" cy="43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Subject Classifier</a:t>
            </a:r>
            <a:endParaRPr lang="en-US" sz="1200" dirty="0"/>
          </a:p>
        </p:txBody>
      </p:sp>
      <p:cxnSp>
        <p:nvCxnSpPr>
          <p:cNvPr id="263" name="Elbow Connector 262"/>
          <p:cNvCxnSpPr>
            <a:stCxn id="43" idx="3"/>
            <a:endCxn id="262" idx="1"/>
          </p:cNvCxnSpPr>
          <p:nvPr/>
        </p:nvCxnSpPr>
        <p:spPr>
          <a:xfrm flipV="1">
            <a:off x="8499950" y="1686285"/>
            <a:ext cx="3599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6" idx="3"/>
            <a:endCxn id="43" idx="1"/>
          </p:cNvCxnSpPr>
          <p:nvPr/>
        </p:nvCxnSpPr>
        <p:spPr>
          <a:xfrm flipV="1">
            <a:off x="6835787" y="1686286"/>
            <a:ext cx="51177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1795214" y="3466121"/>
            <a:ext cx="1188000" cy="43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Activity Classifier</a:t>
            </a:r>
            <a:endParaRPr lang="en-US" sz="1200" dirty="0"/>
          </a:p>
        </p:txBody>
      </p:sp>
      <p:cxnSp>
        <p:nvCxnSpPr>
          <p:cNvPr id="285" name="Elbow Connector 284"/>
          <p:cNvCxnSpPr>
            <a:stCxn id="44" idx="3"/>
            <a:endCxn id="284" idx="1"/>
          </p:cNvCxnSpPr>
          <p:nvPr/>
        </p:nvCxnSpPr>
        <p:spPr>
          <a:xfrm>
            <a:off x="1415728" y="3678521"/>
            <a:ext cx="379486" cy="3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3362700" y="3466121"/>
            <a:ext cx="1188000" cy="42840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Predicted Activity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289" name="Elbow Connector 288"/>
          <p:cNvCxnSpPr>
            <a:stCxn id="284" idx="3"/>
            <a:endCxn id="288" idx="1"/>
          </p:cNvCxnSpPr>
          <p:nvPr/>
        </p:nvCxnSpPr>
        <p:spPr>
          <a:xfrm flipV="1">
            <a:off x="2983214" y="3680321"/>
            <a:ext cx="379486" cy="1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4930186" y="3462521"/>
            <a:ext cx="1188000" cy="43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Subject Classifier</a:t>
            </a:r>
            <a:endParaRPr lang="en-US" sz="1200" dirty="0"/>
          </a:p>
        </p:txBody>
      </p:sp>
      <p:cxnSp>
        <p:nvCxnSpPr>
          <p:cNvPr id="293" name="Elbow Connector 292"/>
          <p:cNvCxnSpPr>
            <a:stCxn id="288" idx="3"/>
            <a:endCxn id="292" idx="1"/>
          </p:cNvCxnSpPr>
          <p:nvPr/>
        </p:nvCxnSpPr>
        <p:spPr>
          <a:xfrm flipV="1">
            <a:off x="4550700" y="3678521"/>
            <a:ext cx="379486" cy="1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5488377" y="499730"/>
            <a:ext cx="4870752" cy="2129572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Training Classifier to Predict Subject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257720" y="499730"/>
            <a:ext cx="4870752" cy="2129572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Training Classifier to Predict Activity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3362700" y="4033191"/>
            <a:ext cx="1188000" cy="43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Readings (Test) </a:t>
            </a:r>
            <a:endParaRPr lang="en-US" sz="1200" dirty="0"/>
          </a:p>
        </p:txBody>
      </p:sp>
      <p:cxnSp>
        <p:nvCxnSpPr>
          <p:cNvPr id="300" name="Elbow Connector 299"/>
          <p:cNvCxnSpPr>
            <a:stCxn id="297" idx="3"/>
            <a:endCxn id="292" idx="1"/>
          </p:cNvCxnSpPr>
          <p:nvPr/>
        </p:nvCxnSpPr>
        <p:spPr>
          <a:xfrm flipV="1">
            <a:off x="4550700" y="3678521"/>
            <a:ext cx="379486" cy="57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6497672" y="3467575"/>
            <a:ext cx="1188000" cy="42840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Predicted Subject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305" name="Elbow Connector 304"/>
          <p:cNvCxnSpPr>
            <a:stCxn id="292" idx="3"/>
            <a:endCxn id="304" idx="1"/>
          </p:cNvCxnSpPr>
          <p:nvPr/>
        </p:nvCxnSpPr>
        <p:spPr>
          <a:xfrm>
            <a:off x="6118186" y="3678521"/>
            <a:ext cx="379486" cy="32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227728" y="3087042"/>
            <a:ext cx="3690420" cy="28509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Predicting Subject and Activity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57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358" y="1782914"/>
            <a:ext cx="1188000" cy="43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Activity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13358" y="1157657"/>
            <a:ext cx="1188000" cy="43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Readings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647787" y="1472087"/>
            <a:ext cx="1188000" cy="428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Subject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116900" y="1157657"/>
            <a:ext cx="1152393" cy="10572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Fitting 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cxnSp>
        <p:nvCxnSpPr>
          <p:cNvPr id="9" name="Elbow Connector 8"/>
          <p:cNvCxnSpPr>
            <a:stCxn id="5" idx="3"/>
            <a:endCxn id="7" idx="1"/>
          </p:cNvCxnSpPr>
          <p:nvPr/>
        </p:nvCxnSpPr>
        <p:spPr>
          <a:xfrm>
            <a:off x="1601358" y="1373657"/>
            <a:ext cx="515542" cy="312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7" idx="1"/>
          </p:cNvCxnSpPr>
          <p:nvPr/>
        </p:nvCxnSpPr>
        <p:spPr>
          <a:xfrm flipV="1">
            <a:off x="1601358" y="1686286"/>
            <a:ext cx="515542" cy="312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684386" y="1470285"/>
            <a:ext cx="1188000" cy="43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Activity Classifier</a:t>
            </a:r>
            <a:endParaRPr lang="en-US" sz="1200" dirty="0"/>
          </a:p>
        </p:txBody>
      </p:sp>
      <p:cxnSp>
        <p:nvCxnSpPr>
          <p:cNvPr id="39" name="Elbow Connector 38"/>
          <p:cNvCxnSpPr>
            <a:stCxn id="7" idx="3"/>
            <a:endCxn id="38" idx="1"/>
          </p:cNvCxnSpPr>
          <p:nvPr/>
        </p:nvCxnSpPr>
        <p:spPr>
          <a:xfrm flipV="1">
            <a:off x="3269293" y="1686285"/>
            <a:ext cx="41509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347557" y="1157657"/>
            <a:ext cx="1152393" cy="10572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Fitting 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227728" y="3462521"/>
            <a:ext cx="1188000" cy="43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Readings (Test) 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5647787" y="2044679"/>
            <a:ext cx="1188000" cy="43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Activity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47787" y="895895"/>
            <a:ext cx="1188000" cy="43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Readings</a:t>
            </a:r>
            <a:endParaRPr lang="en-US" sz="1200" dirty="0"/>
          </a:p>
        </p:txBody>
      </p:sp>
      <p:cxnSp>
        <p:nvCxnSpPr>
          <p:cNvPr id="47" name="Elbow Connector 46"/>
          <p:cNvCxnSpPr>
            <a:stCxn id="46" idx="3"/>
            <a:endCxn id="43" idx="1"/>
          </p:cNvCxnSpPr>
          <p:nvPr/>
        </p:nvCxnSpPr>
        <p:spPr>
          <a:xfrm>
            <a:off x="6835787" y="1111895"/>
            <a:ext cx="511770" cy="574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5" idx="3"/>
            <a:endCxn id="43" idx="1"/>
          </p:cNvCxnSpPr>
          <p:nvPr/>
        </p:nvCxnSpPr>
        <p:spPr>
          <a:xfrm flipV="1">
            <a:off x="6835787" y="1686286"/>
            <a:ext cx="511770" cy="5743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8859855" y="1470285"/>
            <a:ext cx="1188000" cy="43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Subject Activity Classifier</a:t>
            </a:r>
            <a:endParaRPr lang="en-US" sz="1200" dirty="0"/>
          </a:p>
        </p:txBody>
      </p:sp>
      <p:cxnSp>
        <p:nvCxnSpPr>
          <p:cNvPr id="263" name="Elbow Connector 262"/>
          <p:cNvCxnSpPr>
            <a:stCxn id="43" idx="3"/>
            <a:endCxn id="262" idx="1"/>
          </p:cNvCxnSpPr>
          <p:nvPr/>
        </p:nvCxnSpPr>
        <p:spPr>
          <a:xfrm flipV="1">
            <a:off x="8499950" y="1686285"/>
            <a:ext cx="3599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6" idx="3"/>
            <a:endCxn id="43" idx="1"/>
          </p:cNvCxnSpPr>
          <p:nvPr/>
        </p:nvCxnSpPr>
        <p:spPr>
          <a:xfrm flipV="1">
            <a:off x="6835787" y="1686286"/>
            <a:ext cx="51177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1795214" y="3466121"/>
            <a:ext cx="1188000" cy="432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Subject Activity </a:t>
            </a:r>
            <a:r>
              <a:rPr lang="en-US" sz="1200" dirty="0" smtClean="0"/>
              <a:t>Classifier</a:t>
            </a:r>
            <a:endParaRPr lang="en-US" sz="1200" dirty="0"/>
          </a:p>
        </p:txBody>
      </p:sp>
      <p:cxnSp>
        <p:nvCxnSpPr>
          <p:cNvPr id="285" name="Elbow Connector 284"/>
          <p:cNvCxnSpPr>
            <a:stCxn id="44" idx="3"/>
            <a:endCxn id="284" idx="1"/>
          </p:cNvCxnSpPr>
          <p:nvPr/>
        </p:nvCxnSpPr>
        <p:spPr>
          <a:xfrm>
            <a:off x="1415728" y="3678521"/>
            <a:ext cx="379486" cy="3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3362700" y="3466121"/>
            <a:ext cx="1188000" cy="42840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Predicted Subject Activity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289" name="Elbow Connector 288"/>
          <p:cNvCxnSpPr>
            <a:stCxn id="284" idx="3"/>
            <a:endCxn id="288" idx="1"/>
          </p:cNvCxnSpPr>
          <p:nvPr/>
        </p:nvCxnSpPr>
        <p:spPr>
          <a:xfrm flipV="1">
            <a:off x="2983214" y="3680321"/>
            <a:ext cx="379486" cy="1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5488377" y="499730"/>
            <a:ext cx="4870752" cy="2129572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Training Classifier to Predict Subject - Activity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257720" y="499730"/>
            <a:ext cx="4870752" cy="2129572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Training Classifier to Predict Activity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227728" y="3087042"/>
            <a:ext cx="3690420" cy="28509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Predicting Subject and Activity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129</Words>
  <Application>Microsoft Macintosh PowerPoint</Application>
  <PresentationFormat>Widescreen</PresentationFormat>
  <Paragraphs>54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14</cp:revision>
  <dcterms:created xsi:type="dcterms:W3CDTF">2016-12-02T02:26:04Z</dcterms:created>
  <dcterms:modified xsi:type="dcterms:W3CDTF">2016-12-02T11:29:49Z</dcterms:modified>
</cp:coreProperties>
</file>