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4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8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1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7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BD9D-5CDD-46B1-BDF8-89E545D2A31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CD7F-EFA6-478E-ABE5-A0BA49F3A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DWCS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캐릭터 검색 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 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835" y="989901"/>
            <a:ext cx="8816829" cy="5754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7075" y="3523375"/>
            <a:ext cx="1664022" cy="146807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새 캐릭터 저장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7558" y="3523374"/>
            <a:ext cx="1664022" cy="146807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캐릭터 검색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0062" y="2315464"/>
            <a:ext cx="9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DWCS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3B85C-6547-62DB-BF5D-C60F7F45F1C5}"/>
              </a:ext>
            </a:extLst>
          </p:cNvPr>
          <p:cNvSpPr txBox="1"/>
          <p:nvPr/>
        </p:nvSpPr>
        <p:spPr>
          <a:xfrm>
            <a:off x="9068499" y="964734"/>
            <a:ext cx="3125812" cy="22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marL="90488" indent="-90488" algn="ctr">
              <a:buNone/>
            </a:pPr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800" b="1" i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9CA16CE5-C472-98A7-BBF6-1992459C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4821"/>
              </p:ext>
            </p:extLst>
          </p:nvPr>
        </p:nvGraphicFramePr>
        <p:xfrm>
          <a:off x="9073050" y="1187331"/>
          <a:ext cx="3118950" cy="21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캐릭터 저장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버튼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검색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버튼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5129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7685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7444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31084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94318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654753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42861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9638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1565740" y="3380761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4706223" y="3380761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3646451" y="2139243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8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</a:t>
            </a:r>
            <a:r>
              <a:rPr lang="en-US" altLang="ko-KR" dirty="0" smtClean="0"/>
              <a:t> </a:t>
            </a:r>
            <a:r>
              <a:rPr lang="ko-KR" altLang="en-US" dirty="0" smtClean="0"/>
              <a:t>캐릭터 저장 씬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391" y="989900"/>
            <a:ext cx="8204433" cy="5754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80014" y="2726773"/>
            <a:ext cx="2248250" cy="146807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새 캐릭터 저장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958" y="1217802"/>
            <a:ext cx="4159543" cy="552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캐릭터 이름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3301" y="2669796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어택커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954" y="4194846"/>
            <a:ext cx="4159543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7953" y="4969081"/>
            <a:ext cx="4159543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스킬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3B85C-6547-62DB-BF5D-C60F7F45F1C5}"/>
              </a:ext>
            </a:extLst>
          </p:cNvPr>
          <p:cNvSpPr txBox="1"/>
          <p:nvPr/>
        </p:nvSpPr>
        <p:spPr>
          <a:xfrm>
            <a:off x="9068499" y="964734"/>
            <a:ext cx="3125812" cy="22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marL="90488" indent="-90488" algn="ctr">
              <a:buNone/>
            </a:pPr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800" b="1" i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9CA16CE5-C472-98A7-BBF6-1992459C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16996"/>
              </p:ext>
            </p:extLst>
          </p:nvPr>
        </p:nvGraphicFramePr>
        <p:xfrm>
          <a:off x="9073050" y="1187331"/>
          <a:ext cx="3118950" cy="21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이름 입력 필드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선택 라디오 버튼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5129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선택 라디오 버튼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선택 라디오 버튼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7685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버튼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7444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버튼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31084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입력 버튼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94318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정보로 캐릭터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입력한 값 초기화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654753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정보를 취소하고 시작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씬으로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돌아감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42861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9638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269845" y="1043646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250265" y="2475740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240475" y="3191787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230685" y="3907834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269845" y="4747121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5584969" y="2527183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87053" y="1803386"/>
            <a:ext cx="763398" cy="69488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25858" y="1803386"/>
            <a:ext cx="763398" cy="694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64663" y="1803386"/>
            <a:ext cx="763398" cy="6948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3468" y="1803386"/>
            <a:ext cx="763398" cy="6948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42273" y="1803386"/>
            <a:ext cx="763398" cy="6948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260055" y="1759693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659769" y="2669795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디펜더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3301" y="3427352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건너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59769" y="3427351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라이더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8373" y="5806581"/>
            <a:ext cx="4159543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250265" y="5584621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780014" y="4787319"/>
            <a:ext cx="2248250" cy="146807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취소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5618525" y="4613884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</a:t>
            </a:r>
            <a:r>
              <a:rPr lang="en-US" altLang="ko-KR" dirty="0" smtClean="0"/>
              <a:t> </a:t>
            </a:r>
            <a:r>
              <a:rPr lang="ko-KR" altLang="en-US" dirty="0" smtClean="0"/>
              <a:t>캐릭터 저장 씬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스킬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391" y="989900"/>
            <a:ext cx="8204433" cy="5754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80014" y="2726773"/>
            <a:ext cx="2248250" cy="146807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새 캐릭터 저장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958" y="1217802"/>
            <a:ext cx="4159543" cy="552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캐릭터 이름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3301" y="2669796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어택커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954" y="4194846"/>
            <a:ext cx="4159543" cy="5522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7953" y="4969081"/>
            <a:ext cx="4159543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스킬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3B85C-6547-62DB-BF5D-C60F7F45F1C5}"/>
              </a:ext>
            </a:extLst>
          </p:cNvPr>
          <p:cNvSpPr txBox="1"/>
          <p:nvPr/>
        </p:nvSpPr>
        <p:spPr>
          <a:xfrm>
            <a:off x="9068499" y="964734"/>
            <a:ext cx="3125812" cy="22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marL="90488" indent="-90488" algn="ctr">
              <a:buNone/>
            </a:pPr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800" b="1" i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9CA16CE5-C472-98A7-BBF6-1992459C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20591"/>
              </p:ext>
            </p:extLst>
          </p:nvPr>
        </p:nvGraphicFramePr>
        <p:xfrm>
          <a:off x="9073050" y="1187331"/>
          <a:ext cx="3118950" cy="21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선택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가능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약점 무기 선택 라디오 버튼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5129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정보 입력 완료 버튼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같은 기능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조건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미충족시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초기화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7685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7444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31084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94318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654753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42861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9638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5584969" y="2527183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87053" y="1803386"/>
            <a:ext cx="763398" cy="69488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25858" y="1803386"/>
            <a:ext cx="763398" cy="694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64663" y="1803386"/>
            <a:ext cx="763398" cy="6948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3468" y="1803386"/>
            <a:ext cx="763398" cy="6948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42273" y="1803386"/>
            <a:ext cx="763398" cy="6948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59769" y="2669795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디펜더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3301" y="3427352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건너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59769" y="3427351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라이더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4370" y="1186258"/>
            <a:ext cx="7129246" cy="3328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608177" y="945978"/>
            <a:ext cx="725527" cy="57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915" y="1294646"/>
            <a:ext cx="7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623618" y="1304779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17266" y="1316054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방깍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0914" y="1327329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치확업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31047" y="1322557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치위업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53075" y="1329466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약화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25016" y="1980676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빙결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34328" y="1982146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감전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38300" y="1974763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42272" y="1967380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046244" y="1959997"/>
            <a:ext cx="922907" cy="49684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실드독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33374" y="3180589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1770311" y="3175727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2507248" y="3170865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3244185" y="3166003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3981122" y="3161141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4718059" y="3156279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5454996" y="3151417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6191933" y="3146555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53" name="타원 52"/>
          <p:cNvSpPr/>
          <p:nvPr/>
        </p:nvSpPr>
        <p:spPr>
          <a:xfrm>
            <a:off x="6928870" y="3141693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3284966" y="3814469"/>
            <a:ext cx="1953281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806288" y="1158037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790371" y="2958629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3073057" y="3646383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7456826" y="843725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7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캐릭터 검색 씬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391" y="989900"/>
            <a:ext cx="7642370" cy="5754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스크롤 뷰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7596231" y="964734"/>
            <a:ext cx="230697" cy="5754848"/>
            <a:chOff x="10310070" y="1216404"/>
            <a:chExt cx="230697" cy="5402510"/>
          </a:xfrm>
        </p:grpSpPr>
        <p:sp>
          <p:nvSpPr>
            <p:cNvPr id="3" name="직사각형 2"/>
            <p:cNvSpPr/>
            <p:nvPr/>
          </p:nvSpPr>
          <p:spPr>
            <a:xfrm>
              <a:off x="10310070" y="1224793"/>
              <a:ext cx="205530" cy="53941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310070" y="1216404"/>
              <a:ext cx="230697" cy="11562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826928" y="989900"/>
            <a:ext cx="1239260" cy="809538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필터 버튼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3B85C-6547-62DB-BF5D-C60F7F45F1C5}"/>
              </a:ext>
            </a:extLst>
          </p:cNvPr>
          <p:cNvSpPr txBox="1"/>
          <p:nvPr/>
        </p:nvSpPr>
        <p:spPr>
          <a:xfrm>
            <a:off x="9068499" y="964734"/>
            <a:ext cx="3125812" cy="22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marL="90488" indent="-90488" algn="ctr">
              <a:buNone/>
            </a:pPr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800" b="1" i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9CA16CE5-C472-98A7-BBF6-1992459C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72758"/>
              </p:ext>
            </p:extLst>
          </p:nvPr>
        </p:nvGraphicFramePr>
        <p:xfrm>
          <a:off x="9073050" y="1187331"/>
          <a:ext cx="3118950" cy="239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캐릭터 나오는 스크롤 뷰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검색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버튼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5129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검색된 캐릭터 정보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 아이콘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7685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7444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약점 무기 아이콘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필터와 맞으면 깜빡이는 하이라이트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31084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약점 무기 아이콘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필터와 맞으면 깜빡이는 하이라이트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94318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654753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42861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9638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0" y="880061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7717171" y="842584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4617" y="1186259"/>
            <a:ext cx="1635853" cy="20518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467" y="2538780"/>
            <a:ext cx="552861" cy="54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412286" y="2538780"/>
            <a:ext cx="552861" cy="54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637563" y="1292460"/>
            <a:ext cx="1308683" cy="110679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03629" y="1104428"/>
            <a:ext cx="619160" cy="531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134224" y="1292460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1153486" y="1662183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446105" y="2424470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1996580" y="1022673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6227D7-394D-D8D6-5088-8797258AB8D2}"/>
              </a:ext>
            </a:extLst>
          </p:cNvPr>
          <p:cNvSpPr/>
          <p:nvPr/>
        </p:nvSpPr>
        <p:spPr>
          <a:xfrm>
            <a:off x="1203374" y="2383687"/>
            <a:ext cx="276836" cy="285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캐릭터 검색 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) </a:t>
            </a:r>
            <a:r>
              <a:rPr lang="ko-KR" altLang="en-US" smtClean="0"/>
              <a:t>덜 만듬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391" y="989900"/>
            <a:ext cx="7642370" cy="5754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596231" y="964734"/>
            <a:ext cx="230697" cy="5754848"/>
            <a:chOff x="10310070" y="1216404"/>
            <a:chExt cx="230697" cy="5402510"/>
          </a:xfrm>
        </p:grpSpPr>
        <p:sp>
          <p:nvSpPr>
            <p:cNvPr id="3" name="직사각형 2"/>
            <p:cNvSpPr/>
            <p:nvPr/>
          </p:nvSpPr>
          <p:spPr>
            <a:xfrm>
              <a:off x="10310070" y="1224793"/>
              <a:ext cx="205530" cy="53941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310070" y="1216404"/>
              <a:ext cx="230697" cy="11562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826928" y="989900"/>
            <a:ext cx="1239260" cy="80953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필터 버튼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3B85C-6547-62DB-BF5D-C60F7F45F1C5}"/>
              </a:ext>
            </a:extLst>
          </p:cNvPr>
          <p:cNvSpPr txBox="1"/>
          <p:nvPr/>
        </p:nvSpPr>
        <p:spPr>
          <a:xfrm>
            <a:off x="9068499" y="964734"/>
            <a:ext cx="3125812" cy="22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noAutofit/>
          </a:bodyPr>
          <a:lstStyle/>
          <a:p>
            <a:pPr marL="90488" indent="-90488" algn="ctr">
              <a:buNone/>
            </a:pPr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ko-KR" altLang="en-US" sz="800" b="1" i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9CA16CE5-C472-98A7-BBF6-1992459C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3985"/>
              </p:ext>
            </p:extLst>
          </p:nvPr>
        </p:nvGraphicFramePr>
        <p:xfrm>
          <a:off x="9073050" y="1187331"/>
          <a:ext cx="3118950" cy="21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캐릭터 저장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버튼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검색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버튼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5129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76855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74442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31084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94318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654753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428611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9638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9391" y="989900"/>
            <a:ext cx="7667537" cy="5134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00962" y="1501629"/>
            <a:ext cx="763398" cy="69488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39767" y="1501629"/>
            <a:ext cx="763398" cy="694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78572" y="1501629"/>
            <a:ext cx="763398" cy="6948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17377" y="1501629"/>
            <a:ext cx="763398" cy="69488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56182" y="1501629"/>
            <a:ext cx="763398" cy="6948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Icon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63071" y="2315464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어택커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29539" y="2315463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디펜더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63071" y="3073020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건너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29539" y="3073019"/>
            <a:ext cx="1037902" cy="55227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라이더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5597" y="3942614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1392534" y="3937752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2129471" y="3932890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2866408" y="3928028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3603345" y="3923166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4340282" y="3918304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0" name="타원 39"/>
          <p:cNvSpPr/>
          <p:nvPr/>
        </p:nvSpPr>
        <p:spPr>
          <a:xfrm>
            <a:off x="5077219" y="3913442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5814156" y="3908580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2" name="타원 41"/>
          <p:cNvSpPr/>
          <p:nvPr/>
        </p:nvSpPr>
        <p:spPr>
          <a:xfrm>
            <a:off x="6551093" y="3903718"/>
            <a:ext cx="666374" cy="44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7551670" y="701928"/>
            <a:ext cx="725527" cy="57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5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363</Words>
  <Application>Microsoft Office PowerPoint</Application>
  <PresentationFormat>와이드스크린</PresentationFormat>
  <Paragraphs>168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DWCS</vt:lpstr>
      <vt:lpstr>1. 시작 씬</vt:lpstr>
      <vt:lpstr>1. 새 캐릭터 저장 씬(기본)</vt:lpstr>
      <vt:lpstr>1. 새 캐릭터 저장 씬(스킬 입력)</vt:lpstr>
      <vt:lpstr>1. 캐릭터 검색 씬(시작)</vt:lpstr>
      <vt:lpstr>1. 캐릭터 검색 씬(필터) 덜 만듬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2023-08-29T06:16:47Z</dcterms:created>
  <dcterms:modified xsi:type="dcterms:W3CDTF">2023-08-29T09:03:05Z</dcterms:modified>
</cp:coreProperties>
</file>