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Helvetica Neue"/>
      <p:regular r:id="rId14"/>
      <p:bold r:id="rId15"/>
      <p:italic r:id="rId16"/>
      <p:boldItalic r:id="rId17"/>
    </p:embeddedFont>
    <p:embeddedFont>
      <p:font typeface="Questrial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Questrial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it.ly/2F4OtbV" TargetMode="External"/><Relationship Id="rId4" Type="http://schemas.openxmlformats.org/officeDocument/2006/relationships/hyperlink" Target="http://bit.ly/2oAWluT" TargetMode="External"/><Relationship Id="rId5" Type="http://schemas.openxmlformats.org/officeDocument/2006/relationships/hyperlink" Target="http://bit.ly/2CMPAeB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bit.ly/2CMPAeB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bit.ly/2t3xCF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5121486" y="1907156"/>
            <a:ext cx="4327200" cy="1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100">
                <a:solidFill>
                  <a:schemeClr val="dk1"/>
                </a:solidFill>
              </a:rPr>
              <a:t>Python Libraries</a:t>
            </a:r>
            <a:endParaRPr b="1" sz="3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Workshop #2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Spring 2018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28600"/>
            <a:ext cx="4511884" cy="451188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4772125" y="1984500"/>
            <a:ext cx="95400" cy="1228800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rgbClr val="3A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246562" y="420078"/>
            <a:ext cx="3214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Python Setup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783375" y="4740050"/>
            <a:ext cx="256500" cy="2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9090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>
              <a:solidFill>
                <a:srgbClr val="90909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Shape 63"/>
          <p:cNvSpPr txBox="1"/>
          <p:nvPr>
            <p:ph idx="4294967295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Anaconda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Jupyter Notebook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numpy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pandas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matplotlib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seaborn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246562" y="420078"/>
            <a:ext cx="3214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Check-in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7783375" y="4740050"/>
            <a:ext cx="256500" cy="2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9090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>
              <a:solidFill>
                <a:srgbClr val="90909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350050" y="1107275"/>
            <a:ext cx="8308200" cy="28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Anaconda install instructions: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http://bit.ly/2F4OtbV</a:t>
            </a:r>
            <a:r>
              <a:rPr lang="en-US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(IF YOU DIDN’T RSVP)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http://bit.ly/2oAWluT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          ^</a:t>
            </a:r>
            <a:endParaRPr sz="24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             lowercase L</a:t>
            </a:r>
            <a:endParaRPr sz="2400"/>
          </a:p>
        </p:txBody>
      </p:sp>
      <p:sp>
        <p:nvSpPr>
          <p:cNvPr id="71" name="Shape 71"/>
          <p:cNvSpPr txBox="1"/>
          <p:nvPr/>
        </p:nvSpPr>
        <p:spPr>
          <a:xfrm>
            <a:off x="2407650" y="2948025"/>
            <a:ext cx="43287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Jupyter notebook download: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accent5"/>
                </a:solidFill>
                <a:hlinkClick r:id="rId5"/>
              </a:rPr>
              <a:t>http://bit.ly/2CMPAeB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246562" y="420078"/>
            <a:ext cx="3214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Workshop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783375" y="4740050"/>
            <a:ext cx="256500" cy="2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9090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>
              <a:solidFill>
                <a:srgbClr val="90909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350050" y="1107275"/>
            <a:ext cx="8308200" cy="28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Jupyter Notebook!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http://bit.ly/2CMPAeB</a:t>
            </a:r>
            <a:r>
              <a:rPr lang="en-US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246562" y="420078"/>
            <a:ext cx="3214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Feedback form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7783375" y="4740050"/>
            <a:ext cx="256500" cy="2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solidFill>
                  <a:srgbClr val="9090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>
              <a:solidFill>
                <a:srgbClr val="90909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322725" y="1139400"/>
            <a:ext cx="8308200" cy="28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Thanks for coming!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http://bit.ly/2t3xCF7</a:t>
            </a:r>
            <a:r>
              <a:rPr lang="en-US" sz="2400"/>
              <a:t>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