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97" r:id="rId5"/>
    <p:sldId id="300" r:id="rId6"/>
    <p:sldId id="301" r:id="rId7"/>
    <p:sldId id="306" r:id="rId8"/>
    <p:sldId id="305" r:id="rId9"/>
    <p:sldId id="304" r:id="rId10"/>
    <p:sldId id="296" r:id="rId11"/>
    <p:sldId id="284" r:id="rId12"/>
    <p:sldId id="30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04396C"/>
    <a:srgbClr val="393939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EDBEE-FCE5-A34F-B089-8798E7E14FCA}" v="28" dt="2023-09-24T14:37:07.355"/>
    <p1510:client id="{CCBA3CE9-8AE2-340F-078C-710913B88DF1}" v="233" dt="2023-09-24T15:08:05.577"/>
    <p1510:client id="{D00BB5B0-CD70-A471-49E0-4612387BE02E}" v="60" dt="2023-09-24T15:41:24.787"/>
    <p1510:client id="{DC9D8531-7977-4FFC-ACEF-B836CE08CCEB}" v="549" vWet="551" dt="2023-09-24T15:41:17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>
      <p:cViewPr varScale="1">
        <p:scale>
          <a:sx n="121" d="100"/>
          <a:sy n="121" d="100"/>
        </p:scale>
        <p:origin x="8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C2CC-550F-450D-BA32-4B450E67F7C4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92070-3993-4592-8A8F-D3D3BF56E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91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2023. 9. 24.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2023. 9. 24.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2023. 9. 24.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2023. 9. 24.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2023. 9. 24.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2023. 9. 24.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2023. 9. 24.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signup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e.com/legal/internet-services/itunes/fsb/terms-en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eeklogo.com/vector-logo/332714/open-ai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python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avascripttutorial.net/wp-content/uploads/2021/04/JavaScript-Tutorial.svg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hyperlink" Target="https://en.m.wikipedia.org/wiki/File:React-icon.sv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CBEDD-D484-CC1C-D697-96A673120E23}"/>
              </a:ext>
            </a:extLst>
          </p:cNvPr>
          <p:cNvSpPr txBox="1"/>
          <p:nvPr/>
        </p:nvSpPr>
        <p:spPr>
          <a:xfrm>
            <a:off x="5296911" y="2526245"/>
            <a:ext cx="1598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4800" spc="-300">
                <a:solidFill>
                  <a:schemeClr val="bg1"/>
                </a:solidFill>
              </a:rPr>
              <a:t>TCM</a:t>
            </a:r>
            <a:endParaRPr lang="ko-KR" altLang="en-US" sz="4800" spc="-300">
              <a:solidFill>
                <a:schemeClr val="bg1"/>
              </a:solidFill>
            </a:endParaRPr>
          </a:p>
        </p:txBody>
      </p:sp>
      <p:cxnSp>
        <p:nvCxnSpPr>
          <p:cNvPr id="5" name="직선 연결선 16">
            <a:extLst>
              <a:ext uri="{FF2B5EF4-FFF2-40B4-BE49-F238E27FC236}">
                <a16:creationId xmlns:a16="http://schemas.microsoft.com/office/drawing/2014/main" id="{C711EEF8-DA1B-9B35-A208-688AB6D12C98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17">
            <a:extLst>
              <a:ext uri="{FF2B5EF4-FFF2-40B4-BE49-F238E27FC236}">
                <a16:creationId xmlns:a16="http://schemas.microsoft.com/office/drawing/2014/main" id="{DE395C28-B8C4-0547-8BC2-BC68A55AD4D8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11DFC-F675-17BB-55B7-FFBB84FAE5B6}"/>
              </a:ext>
            </a:extLst>
          </p:cNvPr>
          <p:cNvSpPr txBox="1"/>
          <p:nvPr/>
        </p:nvSpPr>
        <p:spPr>
          <a:xfrm>
            <a:off x="5116468" y="4377332"/>
            <a:ext cx="1959062" cy="1938992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en-CA" altLang="ko-KR" sz="2000" dirty="0">
                <a:solidFill>
                  <a:schemeClr val="bg1"/>
                </a:solidFill>
              </a:rPr>
              <a:t>Team : Creative</a:t>
            </a:r>
          </a:p>
          <a:p>
            <a:pPr algn="ctr"/>
            <a:endParaRPr lang="en-CA" altLang="ko-KR" sz="2000" dirty="0">
              <a:solidFill>
                <a:schemeClr val="bg1"/>
              </a:solidFill>
            </a:endParaRPr>
          </a:p>
          <a:p>
            <a:pPr algn="ctr"/>
            <a:r>
              <a:rPr lang="en-CA" altLang="ko-KR" sz="2000" dirty="0">
                <a:solidFill>
                  <a:schemeClr val="bg1"/>
                </a:solidFill>
              </a:rPr>
              <a:t>Branden Min</a:t>
            </a:r>
          </a:p>
          <a:p>
            <a:pPr algn="ctr"/>
            <a:r>
              <a:rPr lang="en-CA" altLang="ko-KR" sz="2000" dirty="0">
                <a:solidFill>
                  <a:schemeClr val="bg1"/>
                </a:solidFill>
              </a:rPr>
              <a:t>Junseo Yang</a:t>
            </a:r>
          </a:p>
          <a:p>
            <a:pPr algn="ctr"/>
            <a:r>
              <a:rPr lang="en-CA" altLang="ko-KR" sz="2000" dirty="0" err="1">
                <a:solidFill>
                  <a:schemeClr val="bg1"/>
                </a:solidFill>
              </a:rPr>
              <a:t>Jisang</a:t>
            </a:r>
            <a:r>
              <a:rPr lang="en-CA" altLang="ko-KR" sz="2000" dirty="0">
                <a:solidFill>
                  <a:schemeClr val="bg1"/>
                </a:solidFill>
              </a:rPr>
              <a:t> Kim</a:t>
            </a:r>
          </a:p>
          <a:p>
            <a:pPr algn="ctr"/>
            <a:r>
              <a:rPr lang="en-CA" altLang="ko-KR" sz="2000" dirty="0" err="1">
                <a:solidFill>
                  <a:schemeClr val="bg1"/>
                </a:solidFill>
              </a:rPr>
              <a:t>Jaewon</a:t>
            </a:r>
            <a:r>
              <a:rPr lang="en-CA" altLang="ko-KR" sz="2000" dirty="0">
                <a:solidFill>
                  <a:schemeClr val="bg1"/>
                </a:solidFill>
              </a:rPr>
              <a:t> Yang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BCB8C-002E-3138-062F-24D976549525}"/>
              </a:ext>
            </a:extLst>
          </p:cNvPr>
          <p:cNvSpPr txBox="1"/>
          <p:nvPr/>
        </p:nvSpPr>
        <p:spPr>
          <a:xfrm>
            <a:off x="172720" y="142240"/>
            <a:ext cx="2644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r>
              <a:rPr lang="en-US" altLang="ko-KR" sz="1200">
                <a:solidFill>
                  <a:schemeClr val="bg1"/>
                </a:solidFill>
              </a:rPr>
              <a:t> – Team Creative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16451-C4EE-8BB9-3311-059E63ACC0AC}"/>
              </a:ext>
            </a:extLst>
          </p:cNvPr>
          <p:cNvSpPr txBox="1"/>
          <p:nvPr/>
        </p:nvSpPr>
        <p:spPr>
          <a:xfrm>
            <a:off x="4316761" y="3482163"/>
            <a:ext cx="35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Terms and Conditions Manager </a:t>
            </a:r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6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">
            <a:extLst>
              <a:ext uri="{FF2B5EF4-FFF2-40B4-BE49-F238E27FC236}">
                <a16:creationId xmlns:a16="http://schemas.microsoft.com/office/drawing/2014/main" id="{952FEB0D-DB3F-1766-871B-7A247E5D50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762EEF-5868-A53A-9859-786509F53BA9}"/>
              </a:ext>
            </a:extLst>
          </p:cNvPr>
          <p:cNvSpPr txBox="1"/>
          <p:nvPr/>
        </p:nvSpPr>
        <p:spPr>
          <a:xfrm>
            <a:off x="172720" y="142240"/>
            <a:ext cx="2644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2023 Bell </a:t>
            </a:r>
            <a:r>
              <a:rPr lang="en-US" altLang="ko-KR" sz="1200" err="1"/>
              <a:t>Geekfest</a:t>
            </a:r>
            <a:r>
              <a:rPr lang="en-US" altLang="ko-KR" sz="1200"/>
              <a:t> – Team Creative</a:t>
            </a:r>
            <a:endParaRPr lang="ko-KR" altLang="en-US" sz="1200"/>
          </a:p>
        </p:txBody>
      </p:sp>
      <p:sp>
        <p:nvSpPr>
          <p:cNvPr id="12" name="직사각형 6">
            <a:extLst>
              <a:ext uri="{FF2B5EF4-FFF2-40B4-BE49-F238E27FC236}">
                <a16:creationId xmlns:a16="http://schemas.microsoft.com/office/drawing/2014/main" id="{3267B9D8-0D5E-647E-F7C8-6248F02B659C}"/>
              </a:ext>
            </a:extLst>
          </p:cNvPr>
          <p:cNvSpPr/>
          <p:nvPr/>
        </p:nvSpPr>
        <p:spPr>
          <a:xfrm>
            <a:off x="1005839" y="2560320"/>
            <a:ext cx="10112433" cy="172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4F873-0804-839A-63C9-65BC37FDD2D9}"/>
              </a:ext>
            </a:extLst>
          </p:cNvPr>
          <p:cNvSpPr txBox="1"/>
          <p:nvPr/>
        </p:nvSpPr>
        <p:spPr>
          <a:xfrm>
            <a:off x="1116449" y="2716851"/>
            <a:ext cx="9925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>
                <a:solidFill>
                  <a:schemeClr val="bg1"/>
                </a:solidFill>
                <a:latin typeface="+mj-ea"/>
                <a:ea typeface="+mj-ea"/>
              </a:rPr>
              <a:t>Terms &amp; Conditions</a:t>
            </a:r>
            <a:endParaRPr lang="ko-KR" altLang="en-US" sz="80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620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C28CCBE-AFB6-83B4-62E8-D00C4019CA70}"/>
              </a:ext>
            </a:extLst>
          </p:cNvPr>
          <p:cNvSpPr txBox="1"/>
          <p:nvPr/>
        </p:nvSpPr>
        <p:spPr>
          <a:xfrm>
            <a:off x="132080" y="117305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x,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D09DB-C2E8-A7FA-13C8-990E6645A4A6}"/>
              </a:ext>
            </a:extLst>
          </p:cNvPr>
          <p:cNvSpPr txBox="1"/>
          <p:nvPr/>
        </p:nvSpPr>
        <p:spPr>
          <a:xfrm>
            <a:off x="875104" y="101916"/>
            <a:ext cx="176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sz="3600" spc="-300">
                <a:solidFill>
                  <a:schemeClr val="bg1"/>
                </a:solidFill>
              </a:rPr>
              <a:t>Template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82FBC-9225-C555-73F0-C85E49BFE946}"/>
              </a:ext>
            </a:extLst>
          </p:cNvPr>
          <p:cNvSpPr txBox="1"/>
          <p:nvPr/>
        </p:nvSpPr>
        <p:spPr>
          <a:xfrm>
            <a:off x="875104" y="676096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Arial Nova Light" panose="020B0304020202020204" pitchFamily="34" charset="0"/>
              </a:rPr>
              <a:t>test</a:t>
            </a:r>
            <a:endParaRPr lang="ko-KR" altLang="en-US" sz="110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33B2A693-8796-647F-AB78-09DE0312EF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-1"/>
            <a:ext cx="8717280" cy="6858000"/>
          </a:xfrm>
          <a:prstGeom prst="rect">
            <a:avLst/>
          </a:prstGeom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6A06C278-0851-7404-024A-8DBB83D0F0A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4188D-D385-1F09-FC27-4D955F0E6B58}"/>
              </a:ext>
            </a:extLst>
          </p:cNvPr>
          <p:cNvSpPr txBox="1"/>
          <p:nvPr/>
        </p:nvSpPr>
        <p:spPr>
          <a:xfrm>
            <a:off x="2587572" y="1951204"/>
            <a:ext cx="110113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altLang="ko-KR" sz="3600" spc="-300" dirty="0">
                <a:solidFill>
                  <a:schemeClr val="bg1"/>
                </a:solidFill>
              </a:rPr>
              <a:t>TCM</a:t>
            </a:r>
            <a:endParaRPr lang="en-US" altLang="ko-KR" dirty="0"/>
          </a:p>
        </p:txBody>
      </p:sp>
      <p:cxnSp>
        <p:nvCxnSpPr>
          <p:cNvPr id="8" name="직선 연결선 11">
            <a:extLst>
              <a:ext uri="{FF2B5EF4-FFF2-40B4-BE49-F238E27FC236}">
                <a16:creationId xmlns:a16="http://schemas.microsoft.com/office/drawing/2014/main" id="{BCC67D4A-A3CB-3FBE-BD3D-72D18EEBD7BA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2">
            <a:extLst>
              <a:ext uri="{FF2B5EF4-FFF2-40B4-BE49-F238E27FC236}">
                <a16:creationId xmlns:a16="http://schemas.microsoft.com/office/drawing/2014/main" id="{67993D41-DF51-5008-DB2A-FC57EE5BA15E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84A08C-0659-A3FA-6218-27B415B9B5A8}"/>
              </a:ext>
            </a:extLst>
          </p:cNvPr>
          <p:cNvSpPr txBox="1"/>
          <p:nvPr/>
        </p:nvSpPr>
        <p:spPr>
          <a:xfrm>
            <a:off x="89196" y="6569285"/>
            <a:ext cx="60979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>
                <a:solidFill>
                  <a:schemeClr val="bg1"/>
                </a:solidFill>
              </a:rPr>
              <a:t>https://freebiesupply.com/logos/google-chrome-logo/</a:t>
            </a:r>
          </a:p>
        </p:txBody>
      </p:sp>
      <p:pic>
        <p:nvPicPr>
          <p:cNvPr id="14" name="Picture 1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D3C62D6E-132B-CAB3-C049-9CFBD8008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78" y="3131686"/>
            <a:ext cx="2470067" cy="6545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10C4A1-C83F-7A19-75AB-6E980A4109C6}"/>
              </a:ext>
            </a:extLst>
          </p:cNvPr>
          <p:cNvSpPr txBox="1"/>
          <p:nvPr/>
        </p:nvSpPr>
        <p:spPr>
          <a:xfrm>
            <a:off x="661679" y="3101620"/>
            <a:ext cx="395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3600" spc="-300" dirty="0">
                <a:solidFill>
                  <a:schemeClr val="bg1"/>
                </a:solidFill>
              </a:rPr>
              <a:t>Extension for 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F34CE6-FECE-1FEF-4DEA-47AC268AB7E4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8A6AF4-EFC7-3DFF-F8D5-BD92E0E70880}"/>
              </a:ext>
            </a:extLst>
          </p:cNvPr>
          <p:cNvSpPr txBox="1"/>
          <p:nvPr/>
        </p:nvSpPr>
        <p:spPr>
          <a:xfrm>
            <a:off x="6334545" y="3013500"/>
            <a:ext cx="5437041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“To Protect Your Consent Better And Keep Managing It Safely from Cyber Attacks."</a:t>
            </a:r>
            <a:endParaRPr lang="en-C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68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04503013-7523-762B-B508-C35343E6EEBF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A946-BBCA-39E7-0271-FF34F9CCFC35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6F786-65D1-3EFC-934A-1C84BF92EBDC}"/>
              </a:ext>
            </a:extLst>
          </p:cNvPr>
          <p:cNvSpPr txBox="1"/>
          <p:nvPr/>
        </p:nvSpPr>
        <p:spPr>
          <a:xfrm>
            <a:off x="293304" y="2480757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chemeClr val="bg1"/>
                </a:solidFill>
                <a:latin typeface="+mj-ea"/>
                <a:ea typeface="+mj-ea"/>
              </a:rPr>
              <a:t>What TCM is</a:t>
            </a:r>
            <a:endParaRPr lang="ko-KR" altLang="en-US" sz="4400" spc="-30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" name="그룹 5">
            <a:extLst>
              <a:ext uri="{FF2B5EF4-FFF2-40B4-BE49-F238E27FC236}">
                <a16:creationId xmlns:a16="http://schemas.microsoft.com/office/drawing/2014/main" id="{81144EDD-DC30-E5B2-7A0B-CDF35519BCD2}"/>
              </a:ext>
            </a:extLst>
          </p:cNvPr>
          <p:cNvGrpSpPr/>
          <p:nvPr/>
        </p:nvGrpSpPr>
        <p:grpSpPr>
          <a:xfrm>
            <a:off x="619016" y="3799840"/>
            <a:ext cx="3155915" cy="707886"/>
            <a:chOff x="294640" y="3596640"/>
            <a:chExt cx="315591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0DFA-4799-F2B2-DFF3-4F6A07B3DEB9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A6E776-7D3B-D809-F437-F39E539D0112}"/>
                </a:ext>
              </a:extLst>
            </p:cNvPr>
            <p:cNvSpPr txBox="1"/>
            <p:nvPr/>
          </p:nvSpPr>
          <p:spPr>
            <a:xfrm>
              <a:off x="943394" y="3688973"/>
              <a:ext cx="2507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2800" spc="-150">
                  <a:solidFill>
                    <a:srgbClr val="393939"/>
                  </a:solidFill>
                </a:rPr>
                <a:t>Keep Managing</a:t>
              </a:r>
              <a:endParaRPr lang="ko-KR" altLang="en-US" sz="2800" spc="-15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02CF85-DC65-D43F-12C3-9873714EBEA2}"/>
              </a:ext>
            </a:extLst>
          </p:cNvPr>
          <p:cNvGrpSpPr/>
          <p:nvPr/>
        </p:nvGrpSpPr>
        <p:grpSpPr>
          <a:xfrm>
            <a:off x="619016" y="4790678"/>
            <a:ext cx="3854119" cy="707886"/>
            <a:chOff x="294640" y="3596640"/>
            <a:chExt cx="3854119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EA8892-9E63-476D-4229-3C4E3FF332E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D02C71-A26C-A3B0-9BD8-722E454607CC}"/>
                </a:ext>
              </a:extLst>
            </p:cNvPr>
            <p:cNvSpPr txBox="1"/>
            <p:nvPr/>
          </p:nvSpPr>
          <p:spPr>
            <a:xfrm>
              <a:off x="943394" y="3688973"/>
              <a:ext cx="3205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2800" spc="-150">
                  <a:solidFill>
                    <a:srgbClr val="393939"/>
                  </a:solidFill>
                </a:rPr>
                <a:t>Prevent Losing Data </a:t>
              </a:r>
              <a:endParaRPr lang="ko-KR" altLang="en-US" sz="2800" spc="-15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0B1E2A-3241-4015-E664-4F0F20723843}"/>
              </a:ext>
            </a:extLst>
          </p:cNvPr>
          <p:cNvGrpSpPr/>
          <p:nvPr/>
        </p:nvGrpSpPr>
        <p:grpSpPr>
          <a:xfrm>
            <a:off x="619016" y="5781516"/>
            <a:ext cx="5423394" cy="707886"/>
            <a:chOff x="294640" y="3596640"/>
            <a:chExt cx="5423394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5DCDDB-CE32-A9EA-EBEF-D4AE96AE4659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E32091-E358-770C-834B-36785A45A2B7}"/>
                </a:ext>
              </a:extLst>
            </p:cNvPr>
            <p:cNvSpPr txBox="1"/>
            <p:nvPr/>
          </p:nvSpPr>
          <p:spPr>
            <a:xfrm>
              <a:off x="943394" y="3735864"/>
              <a:ext cx="4774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2800" spc="-150">
                  <a:solidFill>
                    <a:srgbClr val="393939"/>
                  </a:solidFill>
                </a:rPr>
                <a:t>Better Understand &amp; Time Save</a:t>
              </a:r>
              <a:endParaRPr lang="ko-KR" altLang="en-US" sz="2800" spc="-150">
                <a:solidFill>
                  <a:srgbClr val="393939"/>
                </a:solidFill>
              </a:endParaRPr>
            </a:p>
          </p:txBody>
        </p:sp>
      </p:grp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116709A2-3FBD-DBD4-B508-93CE72B43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36" y="287269"/>
            <a:ext cx="6488924" cy="56334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8DF55-0DE4-E47C-4555-582DC573A911}"/>
              </a:ext>
            </a:extLst>
          </p:cNvPr>
          <p:cNvSpPr txBox="1"/>
          <p:nvPr/>
        </p:nvSpPr>
        <p:spPr>
          <a:xfrm>
            <a:off x="8022336" y="2305383"/>
            <a:ext cx="2319866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Terms and Conditions Safe Protect </a:t>
            </a:r>
            <a:endParaRPr lang="en-CA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07A95-ECB9-E78F-C2AF-6C23B4F818F3}"/>
              </a:ext>
            </a:extLst>
          </p:cNvPr>
          <p:cNvSpPr txBox="1"/>
          <p:nvPr/>
        </p:nvSpPr>
        <p:spPr>
          <a:xfrm>
            <a:off x="8294955" y="2775497"/>
            <a:ext cx="593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>
                <a:latin typeface="Segoe UI" panose="020B0502040204020203" pitchFamily="34" charset="0"/>
                <a:cs typeface="Segoe UI" panose="020B0502040204020203" pitchFamily="34" charset="0"/>
              </a:rPr>
              <a:t>TCM</a:t>
            </a:r>
            <a:endParaRPr lang="en-CA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5B924-07D8-6FDA-78D6-3B3A7C973220}"/>
              </a:ext>
            </a:extLst>
          </p:cNvPr>
          <p:cNvSpPr txBox="1"/>
          <p:nvPr/>
        </p:nvSpPr>
        <p:spPr>
          <a:xfrm>
            <a:off x="8294955" y="3263686"/>
            <a:ext cx="1980607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sz="1200" dirty="0">
                <a:latin typeface="Segoe UI"/>
                <a:cs typeface="Segoe UI"/>
              </a:rPr>
              <a:t>Recent terms &amp; conditions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AA5BA2-B51C-B305-394D-ED28B06F43F6}"/>
              </a:ext>
            </a:extLst>
          </p:cNvPr>
          <p:cNvSpPr txBox="1"/>
          <p:nvPr/>
        </p:nvSpPr>
        <p:spPr>
          <a:xfrm>
            <a:off x="5988469" y="401750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latin typeface="Segoe UI" panose="020B0502040204020203" pitchFamily="34" charset="0"/>
                <a:cs typeface="Segoe UI" panose="020B0502040204020203" pitchFamily="34" charset="0"/>
              </a:rPr>
              <a:t>Bell (sign up)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E4051-F002-8C30-AEEF-A3880A923575}"/>
              </a:ext>
            </a:extLst>
          </p:cNvPr>
          <p:cNvSpPr txBox="1"/>
          <p:nvPr/>
        </p:nvSpPr>
        <p:spPr>
          <a:xfrm>
            <a:off x="5988470" y="3716269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latin typeface="Segoe UI" panose="020B0502040204020203" pitchFamily="34" charset="0"/>
                <a:cs typeface="Segoe UI" panose="020B0502040204020203" pitchFamily="34" charset="0"/>
              </a:rPr>
              <a:t>Apple (sign up)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07CBE9-4164-C994-2154-C1F17713B81C}"/>
              </a:ext>
            </a:extLst>
          </p:cNvPr>
          <p:cNvSpPr txBox="1"/>
          <p:nvPr/>
        </p:nvSpPr>
        <p:spPr>
          <a:xfrm>
            <a:off x="5988469" y="3402185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latin typeface="Segoe UI" panose="020B0502040204020203" pitchFamily="34" charset="0"/>
                <a:cs typeface="Segoe UI" panose="020B0502040204020203" pitchFamily="34" charset="0"/>
              </a:rPr>
              <a:t>Condos.com (contract)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E426AA-B6D2-327D-FB99-EC2A36CF3ABA}"/>
              </a:ext>
            </a:extLst>
          </p:cNvPr>
          <p:cNvSpPr txBox="1"/>
          <p:nvPr/>
        </p:nvSpPr>
        <p:spPr>
          <a:xfrm>
            <a:off x="8294582" y="3684045"/>
            <a:ext cx="1932004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sz="1200" dirty="0">
                <a:latin typeface="Segoe UI"/>
                <a:cs typeface="Segoe UI"/>
              </a:rPr>
              <a:t>Check terms &amp; conditions</a:t>
            </a:r>
            <a:endParaRPr lang="en-C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A108CA-5CB9-87A3-CF5B-D95624DBD0E7}"/>
              </a:ext>
            </a:extLst>
          </p:cNvPr>
          <p:cNvSpPr txBox="1"/>
          <p:nvPr/>
        </p:nvSpPr>
        <p:spPr>
          <a:xfrm>
            <a:off x="8295524" y="4444853"/>
            <a:ext cx="73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CB872-0F24-8AB7-D8FB-B4AF0BDA2605}"/>
              </a:ext>
            </a:extLst>
          </p:cNvPr>
          <p:cNvSpPr txBox="1"/>
          <p:nvPr/>
        </p:nvSpPr>
        <p:spPr>
          <a:xfrm>
            <a:off x="8294582" y="4790678"/>
            <a:ext cx="603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AFE8A-8576-1398-20F2-2B6B2738F3D1}"/>
              </a:ext>
            </a:extLst>
          </p:cNvPr>
          <p:cNvSpPr txBox="1"/>
          <p:nvPr/>
        </p:nvSpPr>
        <p:spPr>
          <a:xfrm>
            <a:off x="8294582" y="4040631"/>
            <a:ext cx="203619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Consult terms &amp; conditions</a:t>
            </a:r>
          </a:p>
        </p:txBody>
      </p:sp>
    </p:spTree>
    <p:extLst>
      <p:ext uri="{BB962C8B-B14F-4D97-AF65-F5344CB8AC3E}">
        <p14:creationId xmlns:p14="http://schemas.microsoft.com/office/powerpoint/2010/main" val="3376280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2">
            <a:extLst>
              <a:ext uri="{FF2B5EF4-FFF2-40B4-BE49-F238E27FC236}">
                <a16:creationId xmlns:a16="http://schemas.microsoft.com/office/drawing/2014/main" id="{210A86A9-DD19-7F93-C17B-49B8FD956F84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626D9-AE8D-9275-0AEB-79FFB51909F9}"/>
              </a:ext>
            </a:extLst>
          </p:cNvPr>
          <p:cNvSpPr txBox="1"/>
          <p:nvPr/>
        </p:nvSpPr>
        <p:spPr>
          <a:xfrm>
            <a:off x="2719500" y="2921168"/>
            <a:ext cx="6549613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“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https://www.awesome-and-non-evil-corporation.ca</a:t>
            </a:r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”</a:t>
            </a:r>
            <a:endParaRPr lang="ko-KR" altLang="en-US" sz="6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B91CC-AC6B-04BE-12B8-B8D1806E5315}"/>
              </a:ext>
            </a:extLst>
          </p:cNvPr>
          <p:cNvSpPr txBox="1"/>
          <p:nvPr/>
        </p:nvSpPr>
        <p:spPr>
          <a:xfrm>
            <a:off x="5336125" y="1783761"/>
            <a:ext cx="130837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sz="3600">
                <a:solidFill>
                  <a:schemeClr val="bg1"/>
                </a:solidFill>
              </a:rPr>
              <a:t>Need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EEE08-72D5-C9C0-11B1-09E4465D377A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7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2">
            <a:extLst>
              <a:ext uri="{FF2B5EF4-FFF2-40B4-BE49-F238E27FC236}">
                <a16:creationId xmlns:a16="http://schemas.microsoft.com/office/drawing/2014/main" id="{210A86A9-DD19-7F93-C17B-49B8FD956F84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626D9-AE8D-9275-0AEB-79FFB51909F9}"/>
              </a:ext>
            </a:extLst>
          </p:cNvPr>
          <p:cNvSpPr txBox="1"/>
          <p:nvPr/>
        </p:nvSpPr>
        <p:spPr>
          <a:xfrm>
            <a:off x="1642274" y="2921168"/>
            <a:ext cx="87040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https://www.apple.com/legal/internet-services/</a:t>
            </a:r>
            <a:r>
              <a:rPr lang="en-US" altLang="ko-KR" b="1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itunes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altLang="ko-KR" b="1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fsb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/terms-en.html</a:t>
            </a:r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ko-KR" altLang="en-US" sz="6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B91CC-AC6B-04BE-12B8-B8D1806E5315}"/>
              </a:ext>
            </a:extLst>
          </p:cNvPr>
          <p:cNvSpPr txBox="1"/>
          <p:nvPr/>
        </p:nvSpPr>
        <p:spPr>
          <a:xfrm>
            <a:off x="4786777" y="1509086"/>
            <a:ext cx="241425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sz="3600">
                <a:solidFill>
                  <a:schemeClr val="bg1"/>
                </a:solidFill>
              </a:rPr>
              <a:t>TEST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EEE08-72D5-C9C0-11B1-09E4465D377A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4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>
            <a:extLst>
              <a:ext uri="{FF2B5EF4-FFF2-40B4-BE49-F238E27FC236}">
                <a16:creationId xmlns:a16="http://schemas.microsoft.com/office/drawing/2014/main" id="{D11E2561-BDED-0C9C-A944-46ED74EA80BD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D36BB9-0C6D-657F-31C7-F4F37C2FA279}"/>
              </a:ext>
            </a:extLst>
          </p:cNvPr>
          <p:cNvGrpSpPr/>
          <p:nvPr/>
        </p:nvGrpSpPr>
        <p:grpSpPr>
          <a:xfrm>
            <a:off x="4913948" y="94427"/>
            <a:ext cx="2342965" cy="839849"/>
            <a:chOff x="224445" y="101916"/>
            <a:chExt cx="2342965" cy="8398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1F09B0-9284-CBB5-B6D4-D5636049B3D4}"/>
                </a:ext>
              </a:extLst>
            </p:cNvPr>
            <p:cNvSpPr txBox="1"/>
            <p:nvPr/>
          </p:nvSpPr>
          <p:spPr>
            <a:xfrm>
              <a:off x="224445" y="101916"/>
              <a:ext cx="2169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3600" spc="-300">
                  <a:solidFill>
                    <a:schemeClr val="bg1"/>
                  </a:solidFill>
                </a:rPr>
                <a:t>Technology</a:t>
              </a:r>
              <a:endParaRPr lang="ko-KR" altLang="en-US" sz="3600" spc="-30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5DAFF4-8695-D5FE-92F1-76CBC1FF6F40}"/>
                </a:ext>
              </a:extLst>
            </p:cNvPr>
            <p:cNvSpPr txBox="1"/>
            <p:nvPr/>
          </p:nvSpPr>
          <p:spPr>
            <a:xfrm>
              <a:off x="550511" y="680155"/>
              <a:ext cx="20168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Arial Nova Light" panose="020B0304020202020204" pitchFamily="34" charset="0"/>
                </a:rPr>
                <a:t>How to implement our product</a:t>
              </a:r>
              <a:endParaRPr lang="ko-KR" altLang="en-US" sz="1100">
                <a:solidFill>
                  <a:schemeClr val="bg1"/>
                </a:solidFill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7F0714-16BF-961A-9C7C-BD0967E7F0EE}"/>
              </a:ext>
            </a:extLst>
          </p:cNvPr>
          <p:cNvGrpSpPr/>
          <p:nvPr/>
        </p:nvGrpSpPr>
        <p:grpSpPr>
          <a:xfrm>
            <a:off x="756871" y="1511885"/>
            <a:ext cx="10686095" cy="4544199"/>
            <a:chOff x="756871" y="1996529"/>
            <a:chExt cx="10686095" cy="4427222"/>
          </a:xfrm>
        </p:grpSpPr>
        <p:grpSp>
          <p:nvGrpSpPr>
            <p:cNvPr id="2" name="그룹 49">
              <a:extLst>
                <a:ext uri="{FF2B5EF4-FFF2-40B4-BE49-F238E27FC236}">
                  <a16:creationId xmlns:a16="http://schemas.microsoft.com/office/drawing/2014/main" id="{34753271-E2BC-4666-6060-7AC55565F032}"/>
                </a:ext>
              </a:extLst>
            </p:cNvPr>
            <p:cNvGrpSpPr/>
            <p:nvPr/>
          </p:nvGrpSpPr>
          <p:grpSpPr>
            <a:xfrm>
              <a:off x="756871" y="1996529"/>
              <a:ext cx="10686095" cy="4427222"/>
              <a:chOff x="875103" y="1833334"/>
              <a:chExt cx="10686095" cy="4427222"/>
            </a:xfrm>
          </p:grpSpPr>
          <p:sp>
            <p:nvSpPr>
              <p:cNvPr id="3" name="직사각형 8">
                <a:extLst>
                  <a:ext uri="{FF2B5EF4-FFF2-40B4-BE49-F238E27FC236}">
                    <a16:creationId xmlns:a16="http://schemas.microsoft.com/office/drawing/2014/main" id="{0CF17669-B099-3FDA-0A92-920FD1891D57}"/>
                  </a:ext>
                </a:extLst>
              </p:cNvPr>
              <p:cNvSpPr/>
              <p:nvPr/>
            </p:nvSpPr>
            <p:spPr>
              <a:xfrm>
                <a:off x="875103" y="1833334"/>
                <a:ext cx="5292000" cy="216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9">
                <a:extLst>
                  <a:ext uri="{FF2B5EF4-FFF2-40B4-BE49-F238E27FC236}">
                    <a16:creationId xmlns:a16="http://schemas.microsoft.com/office/drawing/2014/main" id="{DACFE2BD-A6E1-2288-D42D-624111CF8D5F}"/>
                  </a:ext>
                </a:extLst>
              </p:cNvPr>
              <p:cNvSpPr/>
              <p:nvPr/>
            </p:nvSpPr>
            <p:spPr>
              <a:xfrm>
                <a:off x="6269198" y="1833334"/>
                <a:ext cx="5292000" cy="21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10">
                <a:extLst>
                  <a:ext uri="{FF2B5EF4-FFF2-40B4-BE49-F238E27FC236}">
                    <a16:creationId xmlns:a16="http://schemas.microsoft.com/office/drawing/2014/main" id="{69BFDF18-6422-FA0C-AF6A-E9FDA9D40EE3}"/>
                  </a:ext>
                </a:extLst>
              </p:cNvPr>
              <p:cNvSpPr/>
              <p:nvPr/>
            </p:nvSpPr>
            <p:spPr>
              <a:xfrm>
                <a:off x="3736262" y="4100556"/>
                <a:ext cx="5292000" cy="216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48">
                <a:extLst>
                  <a:ext uri="{FF2B5EF4-FFF2-40B4-BE49-F238E27FC236}">
                    <a16:creationId xmlns:a16="http://schemas.microsoft.com/office/drawing/2014/main" id="{248D69BA-A7C4-EB14-D4CC-15B286F4368A}"/>
                  </a:ext>
                </a:extLst>
              </p:cNvPr>
              <p:cNvGrpSpPr/>
              <p:nvPr/>
            </p:nvGrpSpPr>
            <p:grpSpPr>
              <a:xfrm>
                <a:off x="4130395" y="3361066"/>
                <a:ext cx="4030825" cy="1227320"/>
                <a:chOff x="4130395" y="3361066"/>
                <a:chExt cx="4030825" cy="1227320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5DB1CF6-DBEF-32B5-49E5-0588CE174652}"/>
                    </a:ext>
                  </a:extLst>
                </p:cNvPr>
                <p:cNvSpPr txBox="1"/>
                <p:nvPr/>
              </p:nvSpPr>
              <p:spPr>
                <a:xfrm>
                  <a:off x="4130395" y="3361066"/>
                  <a:ext cx="18795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>
                      <a:solidFill>
                        <a:schemeClr val="bg1"/>
                      </a:solidFill>
                    </a:rPr>
                    <a:t>Front-end</a:t>
                  </a:r>
                  <a:endParaRPr lang="ko-KR" altLang="en-US" sz="2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753A6D6-3969-F35C-31B2-0F9E66953AD5}"/>
                    </a:ext>
                  </a:extLst>
                </p:cNvPr>
                <p:cNvSpPr txBox="1"/>
                <p:nvPr/>
              </p:nvSpPr>
              <p:spPr>
                <a:xfrm>
                  <a:off x="6339521" y="3361066"/>
                  <a:ext cx="18216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>
                      <a:solidFill>
                        <a:schemeClr val="bg1"/>
                      </a:solidFill>
                    </a:rPr>
                    <a:t>Back-end</a:t>
                  </a:r>
                  <a:endParaRPr lang="ko-KR" altLang="en-US" sz="2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184203D-F8E0-4134-1569-1274D6CA3E0F}"/>
                    </a:ext>
                  </a:extLst>
                </p:cNvPr>
                <p:cNvSpPr txBox="1"/>
                <p:nvPr/>
              </p:nvSpPr>
              <p:spPr>
                <a:xfrm>
                  <a:off x="5838467" y="4065166"/>
                  <a:ext cx="6572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>
                      <a:solidFill>
                        <a:schemeClr val="bg1"/>
                      </a:solidFill>
                    </a:rPr>
                    <a:t>A.I.</a:t>
                  </a:r>
                  <a:endParaRPr lang="ko-KR" altLang="en-US" sz="28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23540A-B16D-846D-DAAA-2F27FB438A13}"/>
                </a:ext>
              </a:extLst>
            </p:cNvPr>
            <p:cNvSpPr txBox="1"/>
            <p:nvPr/>
          </p:nvSpPr>
          <p:spPr>
            <a:xfrm>
              <a:off x="902868" y="2358385"/>
              <a:ext cx="483831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altLang="ko-KR" sz="3200" spc="-300">
                  <a:solidFill>
                    <a:schemeClr val="bg1"/>
                  </a:solidFill>
                </a:rPr>
                <a:t>HTML</a:t>
              </a:r>
            </a:p>
            <a:p>
              <a:r>
                <a:rPr lang="en-CA" sz="3200" spc="-300">
                  <a:solidFill>
                    <a:schemeClr val="bg1"/>
                  </a:solidFill>
                </a:rPr>
                <a:t>CSS</a:t>
              </a:r>
              <a:endParaRPr lang="en-CA" sz="3200">
                <a:solidFill>
                  <a:schemeClr val="bg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B334901-9DD6-3133-FD54-B25A7833C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7158" y="2351782"/>
              <a:ext cx="1065005" cy="10772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583EC1-A6A3-60CB-8F8F-D3404C278CBE}"/>
                </a:ext>
              </a:extLst>
            </p:cNvPr>
            <p:cNvSpPr txBox="1"/>
            <p:nvPr/>
          </p:nvSpPr>
          <p:spPr>
            <a:xfrm>
              <a:off x="1979206" y="2162012"/>
              <a:ext cx="12555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0" b="1">
                  <a:solidFill>
                    <a:schemeClr val="bg1"/>
                  </a:solidFill>
                </a:rPr>
                <a:t>+</a:t>
              </a:r>
              <a:endParaRPr lang="en-CA" sz="1200" b="1">
                <a:solidFill>
                  <a:schemeClr val="bg1"/>
                </a:solidFill>
              </a:endParaRPr>
            </a:p>
          </p:txBody>
        </p:sp>
        <p:pic>
          <p:nvPicPr>
            <p:cNvPr id="22" name="Picture 21" descr="A black and white logo&#10;&#10;Description automatically generated">
              <a:extLst>
                <a:ext uri="{FF2B5EF4-FFF2-40B4-BE49-F238E27FC236}">
                  <a16:creationId xmlns:a16="http://schemas.microsoft.com/office/drawing/2014/main" id="{B1EFC909-07B5-443D-E074-DA90DCF65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626" y="2113440"/>
              <a:ext cx="3993956" cy="1129326"/>
            </a:xfrm>
            <a:prstGeom prst="rect">
              <a:avLst/>
            </a:prstGeom>
          </p:spPr>
        </p:pic>
        <p:pic>
          <p:nvPicPr>
            <p:cNvPr id="23" name="Picture 2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4EB4CCF-A9E2-0FC7-6125-A39C9D4B9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6966" y="3032658"/>
              <a:ext cx="2328649" cy="905586"/>
            </a:xfrm>
            <a:prstGeom prst="rect">
              <a:avLst/>
            </a:prstGeom>
          </p:spPr>
        </p:pic>
        <p:pic>
          <p:nvPicPr>
            <p:cNvPr id="25" name="Picture 24" descr="A logo with purple text&#10;&#10;Description automatically generated">
              <a:extLst>
                <a:ext uri="{FF2B5EF4-FFF2-40B4-BE49-F238E27FC236}">
                  <a16:creationId xmlns:a16="http://schemas.microsoft.com/office/drawing/2014/main" id="{BB2B6B50-F602-BF3E-8B1A-F18132A83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264" y="4751581"/>
              <a:ext cx="2328649" cy="159900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1921D72-B970-399A-0858-88A0D301F02A}"/>
              </a:ext>
            </a:extLst>
          </p:cNvPr>
          <p:cNvSpPr txBox="1"/>
          <p:nvPr/>
        </p:nvSpPr>
        <p:spPr>
          <a:xfrm>
            <a:off x="6264030" y="6166139"/>
            <a:ext cx="623645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>
                <a:hlinkClick r:id="rId6"/>
              </a:rPr>
              <a:t>https://www.javascripttutorial.net/wp-content/uploads/2021/04/JavaScript-Tutorial.svg</a:t>
            </a:r>
            <a:endParaRPr lang="en-CA" sz="1000"/>
          </a:p>
          <a:p>
            <a:r>
              <a:rPr lang="en-CA" sz="1000">
                <a:hlinkClick r:id="rId7"/>
              </a:rPr>
              <a:t>https://www.python.org/</a:t>
            </a:r>
            <a:endParaRPr lang="en-CA" sz="1000"/>
          </a:p>
          <a:p>
            <a:r>
              <a:rPr lang="en-CA" sz="1000">
                <a:hlinkClick r:id="rId8"/>
              </a:rPr>
              <a:t>https://seeklogo.com/vector-logo/332714/open-ai</a:t>
            </a:r>
            <a:endParaRPr lang="en-CA" sz="1000"/>
          </a:p>
          <a:p>
            <a:r>
              <a:rPr lang="en-CA" sz="1000">
                <a:hlinkClick r:id="rId9"/>
              </a:rPr>
              <a:t>https://en.m.wikipedia.org/wiki/File:React-icon.svg</a:t>
            </a:r>
            <a:endParaRPr lang="en-CA" sz="1000"/>
          </a:p>
          <a:p>
            <a:endParaRPr lang="en-CA" sz="1000"/>
          </a:p>
          <a:p>
            <a:endParaRPr lang="en-CA" sz="1200"/>
          </a:p>
          <a:p>
            <a:endParaRPr lang="en-CA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AA0E5-9504-C6A9-EFB7-CC2EF5D00A2C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6EBB5-AFF5-B7DC-2487-40CD3E7D5E6E}"/>
              </a:ext>
            </a:extLst>
          </p:cNvPr>
          <p:cNvSpPr txBox="1"/>
          <p:nvPr/>
        </p:nvSpPr>
        <p:spPr>
          <a:xfrm>
            <a:off x="3978916" y="1713888"/>
            <a:ext cx="1255557" cy="135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b="1">
                <a:solidFill>
                  <a:schemeClr val="bg1"/>
                </a:solidFill>
              </a:rPr>
              <a:t>+</a:t>
            </a:r>
            <a:endParaRPr lang="en-CA" sz="1200" b="1">
              <a:solidFill>
                <a:schemeClr val="bg1"/>
              </a:solidFill>
            </a:endParaRPr>
          </a:p>
        </p:txBody>
      </p:sp>
      <p:pic>
        <p:nvPicPr>
          <p:cNvPr id="27" name="Picture 26" descr="A blue and black symbol&#10;&#10;Description automatically generated">
            <a:extLst>
              <a:ext uri="{FF2B5EF4-FFF2-40B4-BE49-F238E27FC236}">
                <a16:creationId xmlns:a16="http://schemas.microsoft.com/office/drawing/2014/main" id="{68B236E4-7150-DAD7-1122-472BB41AD6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8" y="2135164"/>
            <a:ext cx="894247" cy="7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4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87203" y="1366711"/>
            <a:ext cx="43204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4CEEC-F8A2-B03E-25F8-3E4B03C0A387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">
            <a:extLst>
              <a:ext uri="{FF2B5EF4-FFF2-40B4-BE49-F238E27FC236}">
                <a16:creationId xmlns:a16="http://schemas.microsoft.com/office/drawing/2014/main" id="{FF48B3B4-BE23-65F6-F28D-A95B201DFA57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496C77-F943-4D72-0D29-6964FDA8A98F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7A49F7-1A40-C31D-6698-18501F75887D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49D387-98FA-E96F-3C1E-B00C537B5A49}"/>
              </a:ext>
            </a:extLst>
          </p:cNvPr>
          <p:cNvSpPr txBox="1"/>
          <p:nvPr/>
        </p:nvSpPr>
        <p:spPr>
          <a:xfrm>
            <a:off x="3490094" y="2875002"/>
            <a:ext cx="52118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sz="6600" b="1">
                <a:solidFill>
                  <a:schemeClr val="bg1"/>
                </a:solidFill>
              </a:rPr>
              <a:t>THANK YOU</a:t>
            </a:r>
            <a:endParaRPr lang="ko-KR" altLang="en-US" sz="6600" b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61F9D-154C-AFF1-859A-9740863E4737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0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E48A151F35B49A81AAE041639D848" ma:contentTypeVersion="8" ma:contentTypeDescription="Create a new document." ma:contentTypeScope="" ma:versionID="21a4875ac6f2e959e5e64ac9d7375015">
  <xsd:schema xmlns:xsd="http://www.w3.org/2001/XMLSchema" xmlns:xs="http://www.w3.org/2001/XMLSchema" xmlns:p="http://schemas.microsoft.com/office/2006/metadata/properties" xmlns:ns3="73f96312-d128-4aae-9b99-cb6cf8d73d7a" xmlns:ns4="63ed91a5-c9b3-41f2-bb4a-a4cf3c322471" targetNamespace="http://schemas.microsoft.com/office/2006/metadata/properties" ma:root="true" ma:fieldsID="1e093ff7aac9e833d434cfe5da147218" ns3:_="" ns4:_="">
    <xsd:import namespace="73f96312-d128-4aae-9b99-cb6cf8d73d7a"/>
    <xsd:import namespace="63ed91a5-c9b3-41f2-bb4a-a4cf3c3224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96312-d128-4aae-9b99-cb6cf8d73d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d91a5-c9b3-41f2-bb4a-a4cf3c32247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5767C6-B442-4972-9FB4-A8A69A1996A2}">
  <ds:schemaRefs>
    <ds:schemaRef ds:uri="63ed91a5-c9b3-41f2-bb4a-a4cf3c322471"/>
    <ds:schemaRef ds:uri="73f96312-d128-4aae-9b99-cb6cf8d73d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C66B775-0702-4A2F-8ECC-E267B7C5A801}">
  <ds:schemaRefs>
    <ds:schemaRef ds:uri="63ed91a5-c9b3-41f2-bb4a-a4cf3c322471"/>
    <ds:schemaRef ds:uri="73f96312-d128-4aae-9b99-cb6cf8d73d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42CFE7-7938-42B0-AF6B-ACD15356D16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ddd393a-e98a-4404-841f-c4becdd925a5}" enabled="0" method="" siteId="{4ddd393a-e98a-4404-841f-c4becdd925a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247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나눔스퀘어 ExtraBold</vt:lpstr>
      <vt:lpstr>나눔스퀘어 Light</vt:lpstr>
      <vt:lpstr>Arial</vt:lpstr>
      <vt:lpstr>Arial Nova Light</vt:lpstr>
      <vt:lpstr>Calibri</vt:lpstr>
      <vt:lpstr>Segoe UI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Junseo Yang</cp:lastModifiedBy>
  <cp:revision>36</cp:revision>
  <dcterms:created xsi:type="dcterms:W3CDTF">2020-09-07T02:34:06Z</dcterms:created>
  <dcterms:modified xsi:type="dcterms:W3CDTF">2023-09-24T16:18:07Z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0x010100D06E48A151F35B49A81AAE041639D848</vt:lpwstr>
  </property>
</Properties>
</file>