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cd8f2937a6145a9" /></Relationships>
</file>

<file path=ppt/presentation.xml><?xml version="1.0" encoding="utf-8"?>
<p:presentation xmlns:r="http://schemas.openxmlformats.org/officeDocument/2006/relationships"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id="298" r:id="R49f1e1be3baf4d44"/>
    <p:sldId id="297" r:id="Re6af201c4d2847dd"/>
    <p:sldId id="296" r:id="R4644b416306a4c64"/>
    <p:sldId id="295" r:id="R93e6bf17f12a49c9"/>
    <p:sldId id="294" r:id="R864a8b73bb4646d0"/>
    <p:sldId id="293" r:id="R894fb8acd795451e"/>
    <p:sldId id="292" r:id="Reeede979eeac405c"/>
    <p:sldId id="291" r:id="R5bd1b844f1a44aec"/>
    <p:sldId id="290" r:id="R322aa99479894ab1"/>
    <p:sldId id="289" r:id="R56efb30910da4ab8"/>
    <p:sldId id="288" r:id="Rb3f7a465fee3445e"/>
    <p:sldId id="287" r:id="R150398707fd34510"/>
    <p:sldId id="286" r:id="Rc055d12814d94173"/>
    <p:sldId id="285" r:id="R643b2da86d344478"/>
    <p:sldId id="284" r:id="Ra36c1f6cf3c84b45"/>
    <p:sldId id="283" r:id="R170886ac8b3449e2"/>
    <p:sldId id="282" r:id="R0045d4b6e6bc4051"/>
    <p:sldId id="281" r:id="Rcc1c5ca53cfa499b"/>
    <p:sldId id="280" r:id="R14f6a539975449e6"/>
    <p:sldId id="279" r:id="R66f86b30defa4b9c"/>
    <p:sldId id="278" r:id="R736cff631ed14fad"/>
    <p:sldId id="277" r:id="R32d974b95b86468c"/>
    <p:sldId id="276" r:id="Rc79e7a3720524e8b"/>
    <p:sldId id="275" r:id="Rbd3aee8188cf416d"/>
    <p:sldId id="274" r:id="R04d86e73617b444f"/>
    <p:sldId id="273" r:id="R39e92c91a70c4c2c"/>
    <p:sldId id="272" r:id="R8c53f65e4aaa45a0"/>
    <p:sldId id="271" r:id="Re796e739fa764c1b"/>
    <p:sldId id="270" r:id="R551919dc59764b99"/>
    <p:sldId id="269" r:id="Rd3dc94c2e8664f1f"/>
    <p:sldId id="268" r:id="Re5fc6f740f584740"/>
    <p:sldId id="267" r:id="Rc9448514d9a84cd7"/>
    <p:sldId id="266" r:id="Red355b7c4505485a"/>
    <p:sldId id="265" r:id="R29678bf411b14f07"/>
    <p:sldId id="264" r:id="Rf3cf10ba865d4b20"/>
    <p:sldId id="263" r:id="Rb10d6af3eacc4f47"/>
    <p:sldId id="262" r:id="R18dfc294a6eb4b3f"/>
    <p:sldId id="261" r:id="R46ff52472e684bbe"/>
    <p:sldId id="260" r:id="R2d26f730a4854372"/>
    <p:sldId id="259" r:id="R534eec127ca641ce"/>
    <p:sldId id="258" r:id="R925742c630004271"/>
    <p:sldId id="257" r:id="R4f377b8183e641c7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Relationship Type="http://schemas.openxmlformats.org/officeDocument/2006/relationships/slide" Target="/ppt/slides/slide2.xml" Id="R4f377b8183e641c7" /><Relationship Type="http://schemas.openxmlformats.org/officeDocument/2006/relationships/slide" Target="/ppt/slides/slide3.xml" Id="R925742c630004271" /><Relationship Type="http://schemas.openxmlformats.org/officeDocument/2006/relationships/slide" Target="/ppt/slides/slide4.xml" Id="R534eec127ca641ce" /><Relationship Type="http://schemas.openxmlformats.org/officeDocument/2006/relationships/slide" Target="/ppt/slides/slide5.xml" Id="R2d26f730a4854372" /><Relationship Type="http://schemas.openxmlformats.org/officeDocument/2006/relationships/slide" Target="/ppt/slides/slide6.xml" Id="R46ff52472e684bbe" /><Relationship Type="http://schemas.openxmlformats.org/officeDocument/2006/relationships/slide" Target="/ppt/slides/slide7.xml" Id="R18dfc294a6eb4b3f" /><Relationship Type="http://schemas.openxmlformats.org/officeDocument/2006/relationships/slide" Target="/ppt/slides/slide8.xml" Id="Rb10d6af3eacc4f47" /><Relationship Type="http://schemas.openxmlformats.org/officeDocument/2006/relationships/slide" Target="/ppt/slides/slide9.xml" Id="Rf3cf10ba865d4b20" /><Relationship Type="http://schemas.openxmlformats.org/officeDocument/2006/relationships/slide" Target="/ppt/slides/slide10.xml" Id="R29678bf411b14f07" /><Relationship Type="http://schemas.openxmlformats.org/officeDocument/2006/relationships/slide" Target="/ppt/slides/slide11.xml" Id="Red355b7c4505485a" /><Relationship Type="http://schemas.openxmlformats.org/officeDocument/2006/relationships/slide" Target="/ppt/slides/slide12.xml" Id="Rc9448514d9a84cd7" /><Relationship Type="http://schemas.openxmlformats.org/officeDocument/2006/relationships/slide" Target="/ppt/slides/slide13.xml" Id="Re5fc6f740f584740" /><Relationship Type="http://schemas.openxmlformats.org/officeDocument/2006/relationships/slide" Target="/ppt/slides/slide14.xml" Id="Rd3dc94c2e8664f1f" /><Relationship Type="http://schemas.openxmlformats.org/officeDocument/2006/relationships/slide" Target="/ppt/slides/slide15.xml" Id="R551919dc59764b99" /><Relationship Type="http://schemas.openxmlformats.org/officeDocument/2006/relationships/slide" Target="/ppt/slides/slide16.xml" Id="Re796e739fa764c1b" /><Relationship Type="http://schemas.openxmlformats.org/officeDocument/2006/relationships/slide" Target="/ppt/slides/slide17.xml" Id="R8c53f65e4aaa45a0" /><Relationship Type="http://schemas.openxmlformats.org/officeDocument/2006/relationships/slide" Target="/ppt/slides/slide18.xml" Id="R39e92c91a70c4c2c" /><Relationship Type="http://schemas.openxmlformats.org/officeDocument/2006/relationships/slide" Target="/ppt/slides/slide19.xml" Id="R04d86e73617b444f" /><Relationship Type="http://schemas.openxmlformats.org/officeDocument/2006/relationships/slide" Target="/ppt/slides/slide20.xml" Id="Rbd3aee8188cf416d" /><Relationship Type="http://schemas.openxmlformats.org/officeDocument/2006/relationships/slide" Target="/ppt/slides/slide21.xml" Id="Rc79e7a3720524e8b" /><Relationship Type="http://schemas.openxmlformats.org/officeDocument/2006/relationships/slide" Target="/ppt/slides/slide22.xml" Id="R32d974b95b86468c" /><Relationship Type="http://schemas.openxmlformats.org/officeDocument/2006/relationships/slide" Target="/ppt/slides/slide23.xml" Id="R736cff631ed14fad" /><Relationship Type="http://schemas.openxmlformats.org/officeDocument/2006/relationships/slide" Target="/ppt/slides/slide24.xml" Id="R66f86b30defa4b9c" /><Relationship Type="http://schemas.openxmlformats.org/officeDocument/2006/relationships/slide" Target="/ppt/slides/slide25.xml" Id="R14f6a539975449e6" /><Relationship Type="http://schemas.openxmlformats.org/officeDocument/2006/relationships/slide" Target="/ppt/slides/slide26.xml" Id="Rcc1c5ca53cfa499b" /><Relationship Type="http://schemas.openxmlformats.org/officeDocument/2006/relationships/slide" Target="/ppt/slides/slide27.xml" Id="R0045d4b6e6bc4051" /><Relationship Type="http://schemas.openxmlformats.org/officeDocument/2006/relationships/slide" Target="/ppt/slides/slide28.xml" Id="R170886ac8b3449e2" /><Relationship Type="http://schemas.openxmlformats.org/officeDocument/2006/relationships/slide" Target="/ppt/slides/slide29.xml" Id="Ra36c1f6cf3c84b45" /><Relationship Type="http://schemas.openxmlformats.org/officeDocument/2006/relationships/slide" Target="/ppt/slides/slide30.xml" Id="R643b2da86d344478" /><Relationship Type="http://schemas.openxmlformats.org/officeDocument/2006/relationships/slide" Target="/ppt/slides/slide31.xml" Id="Rc055d12814d94173" /><Relationship Type="http://schemas.openxmlformats.org/officeDocument/2006/relationships/slide" Target="/ppt/slides/slide32.xml" Id="R150398707fd34510" /><Relationship Type="http://schemas.openxmlformats.org/officeDocument/2006/relationships/slide" Target="/ppt/slides/slide33.xml" Id="Rb3f7a465fee3445e" /><Relationship Type="http://schemas.openxmlformats.org/officeDocument/2006/relationships/slide" Target="/ppt/slides/slide34.xml" Id="R56efb30910da4ab8" /><Relationship Type="http://schemas.openxmlformats.org/officeDocument/2006/relationships/slide" Target="/ppt/slides/slide35.xml" Id="R322aa99479894ab1" /><Relationship Type="http://schemas.openxmlformats.org/officeDocument/2006/relationships/slide" Target="/ppt/slides/slide36.xml" Id="R5bd1b844f1a44aec" /><Relationship Type="http://schemas.openxmlformats.org/officeDocument/2006/relationships/slide" Target="/ppt/slides/slide37.xml" Id="Reeede979eeac405c" /><Relationship Type="http://schemas.openxmlformats.org/officeDocument/2006/relationships/slide" Target="/ppt/slides/slide38.xml" Id="R894fb8acd795451e" /><Relationship Type="http://schemas.openxmlformats.org/officeDocument/2006/relationships/slide" Target="/ppt/slides/slide39.xml" Id="R864a8b73bb4646d0" /><Relationship Type="http://schemas.openxmlformats.org/officeDocument/2006/relationships/slide" Target="/ppt/slides/slide40.xml" Id="R93e6bf17f12a49c9" /><Relationship Type="http://schemas.openxmlformats.org/officeDocument/2006/relationships/slide" Target="/ppt/slides/slide41.xml" Id="R4644b416306a4c64" /><Relationship Type="http://schemas.openxmlformats.org/officeDocument/2006/relationships/slide" Target="/ppt/slides/slide42.xml" Id="Re6af201c4d2847dd" /><Relationship Type="http://schemas.openxmlformats.org/officeDocument/2006/relationships/slide" Target="/ppt/slides/slide43.xml" Id="R49f1e1be3baf4d4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9249c12a87d44853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ebb78a7bb4743a8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594cb285e544cb8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c38c45781c546a4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b5d6747ebe54c3d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0b3386e9f15484d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6f9ec4bc5cb470e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7bfd3c0fb654a8b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51efe8f947546b4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0b7b223dfc342ad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3280022d504454a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9a2f75839924785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c418bd3f9834e6b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283bc4322894260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27ae7e09ca74950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ee708ebc7e44f20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ed1457d96e045db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491ca6ff0844ce0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04759ef5f114875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e7c8b54abf84ad0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20dda685748415b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1cbb68627c5491d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9b11fcc0dfc45da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1ca2b655dea4109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d97ddedddd24883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76b962e6c5f4cc7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7494e484b534d20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22fdf1ab5e84cc6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e125036635444c2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8a92bb514ca4123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b17c7de15f54dae" /></Relationships>
</file>

<file path=ppt/slides/_rels/slide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b31afd6d2b14087" 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446a2b2891643c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4e32b5d215945f4" /></Relationships>
</file>

<file path=ppt/slides/_rels/slide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208ef04042949e6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8b1c42883414a57" /></Relationships>
</file>

<file path=ppt/slides/_rels/slide4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a8df95885e24ef8" /></Relationships>
</file>

<file path=ppt/slides/_rels/slide4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7724c007d68466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2ec40cda06f413e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4f20ba9482145d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b30d8819ed24768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ef52802920a451c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32b5b4963f84b94" /></Relationships>
</file>

<file path=ppt/slides/slide1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pic>
        <p:nvPicPr>
          <p:cNvPr id="2" name="My Shape"/>
          <p:cNvPicPr>
            <a:picLocks noChangeAspect="1"/>
          </p:cNvPicPr>
          <p:nvPr/>
        </p:nvPicPr>
        <p:blipFill>
          <a:blip xmlns:r="http://schemas.openxmlformats.org/officeDocument/2006/relationships" r:embed="R9249c12a87d448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000" cy="1000000"/>
          </a:xfrm>
          <a:prstGeom prst="rect"/>
        </p:spPr>
      </p:pic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1" name="Hello, my name is Mostafizur Rahman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Mostafizur Rahman.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11.xml><?xml version="1.0" encoding="utf-8"?>
<p:sld xmlns:p="http://schemas.openxmlformats.org/presentationml/2006/main">
  <p:cSld>
    <p:spTree>
      <p:nvGrpSpPr>
        <p:cNvPr id="1" name="Hello, my name is Priyanka Garg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Priyanka Garg.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12.xml><?xml version="1.0" encoding="utf-8"?>
<p:sld xmlns:p="http://schemas.openxmlformats.org/presentationml/2006/main">
  <p:cSld>
    <p:spTree>
      <p:nvGrpSpPr>
        <p:cNvPr id="1" name="Hello, my name is Manpreet Kaur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Manpreet Kaur.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13.xml><?xml version="1.0" encoding="utf-8"?>
<p:sld xmlns:p="http://schemas.openxmlformats.org/presentationml/2006/main">
  <p:cSld>
    <p:spTree>
      <p:nvGrpSpPr>
        <p:cNvPr id="1" name="Hello, my name is Pranav Sharma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Pranav Sharma.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14.xml><?xml version="1.0" encoding="utf-8"?>
<p:sld xmlns:p="http://schemas.openxmlformats.org/presentationml/2006/main">
  <p:cSld>
    <p:spTree>
      <p:nvGrpSpPr>
        <p:cNvPr id="1" name="Hello, my name is Kavya Arora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Kavya Arora.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15.xml><?xml version="1.0" encoding="utf-8"?>
<p:sld xmlns:p="http://schemas.openxmlformats.org/presentationml/2006/main">
  <p:cSld>
    <p:spTree>
      <p:nvGrpSpPr>
        <p:cNvPr id="1" name="Hello, my name is Aditya Pidikiti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Aditya Pidikiti.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16.xml><?xml version="1.0" encoding="utf-8"?>
<p:sld xmlns:p="http://schemas.openxmlformats.org/presentationml/2006/main">
  <p:cSld>
    <p:spTree>
      <p:nvGrpSpPr>
        <p:cNvPr id="1" name="Hello, my name is BalaPrathima Gade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BalaPrathima Gade.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17.xml><?xml version="1.0" encoding="utf-8"?>
<p:sld xmlns:p="http://schemas.openxmlformats.org/presentationml/2006/main">
  <p:cSld>
    <p:spTree>
      <p:nvGrpSpPr>
        <p:cNvPr id="1" name="Hello, my name is Prajwal Acharya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Prajwal Acharya.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18.xml><?xml version="1.0" encoding="utf-8"?>
<p:sld xmlns:p="http://schemas.openxmlformats.org/presentationml/2006/main">
  <p:cSld>
    <p:spTree>
      <p:nvGrpSpPr>
        <p:cNvPr id="1" name="Hello, my name is Preet Shah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Preet Shah.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19.xml><?xml version="1.0" encoding="utf-8"?>
<p:sld xmlns:p="http://schemas.openxmlformats.org/presentationml/2006/main">
  <p:cSld>
    <p:spTree>
      <p:nvGrpSpPr>
        <p:cNvPr id="1" name="Hello, my name is Bruno Simoes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Bruno Simoes.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2.xml><?xml version="1.0" encoding="utf-8"?>
<p:sld xmlns:p="http://schemas.openxmlformats.org/presentationml/2006/main">
  <p:cSld>
    <p:spTree>
      <p:nvGrpSpPr>
        <p:cNvPr id="1" name="Hello, my name is Krishnapriya Sarojam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Krishnapriya Sarojam.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20.xml><?xml version="1.0" encoding="utf-8"?>
<p:sld xmlns:p="http://schemas.openxmlformats.org/presentationml/2006/main">
  <p:cSld>
    <p:spTree>
      <p:nvGrpSpPr>
        <p:cNvPr id="1" name="Hello, my name is Tugrul Goktas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Tugrul Goktas.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21.xml><?xml version="1.0" encoding="utf-8"?>
<p:sld xmlns:p="http://schemas.openxmlformats.org/presentationml/2006/main">
  <p:cSld>
    <p:spTree>
      <p:nvGrpSpPr>
        <p:cNvPr id="1" name="Hello, my name is Prajwal Katuwal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Prajwal Katuwal.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22.xml><?xml version="1.0" encoding="utf-8"?>
<p:sld xmlns:p="http://schemas.openxmlformats.org/presentationml/2006/main">
  <p:cSld>
    <p:spTree>
      <p:nvGrpSpPr>
        <p:cNvPr id="1" name="Hello, my name is Pavel Sazonov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Pavel Sazonov.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23.xml><?xml version="1.0" encoding="utf-8"?>
<p:sld xmlns:p="http://schemas.openxmlformats.org/presentationml/2006/main">
  <p:cSld>
    <p:spTree>
      <p:nvGrpSpPr>
        <p:cNvPr id="1" name="Hello, my name is swarnim sharma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swarnim sharma.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24.xml><?xml version="1.0" encoding="utf-8"?>
<p:sld xmlns:p="http://schemas.openxmlformats.org/presentationml/2006/main">
  <p:cSld>
    <p:spTree>
      <p:nvGrpSpPr>
        <p:cNvPr id="1" name="Hello, my name is Tugrul Goktas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Tugrul Goktas.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25.xml><?xml version="1.0" encoding="utf-8"?>
<p:sld xmlns:p="http://schemas.openxmlformats.org/presentationml/2006/main">
  <p:cSld>
    <p:spTree>
      <p:nvGrpSpPr>
        <p:cNvPr id="1" name="Hello, my name is Jay Kalal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Jay Kalal.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26.xml><?xml version="1.0" encoding="utf-8"?>
<p:sld xmlns:p="http://schemas.openxmlformats.org/presentationml/2006/main">
  <p:cSld>
    <p:spTree>
      <p:nvGrpSpPr>
        <p:cNvPr id="1" name="Hello, my name is HemaAbhinandu Kotha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HemaAbhinandu Kotha.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27.xml><?xml version="1.0" encoding="utf-8"?>
<p:sld xmlns:p="http://schemas.openxmlformats.org/presentationml/2006/main">
  <p:cSld>
    <p:spTree>
      <p:nvGrpSpPr>
        <p:cNvPr id="1" name="Hello, my name is AkhilDas PradeepKumar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AkhilDas PradeepKumar.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28.xml><?xml version="1.0" encoding="utf-8"?>
<p:sld xmlns:p="http://schemas.openxmlformats.org/presentationml/2006/main">
  <p:cSld>
    <p:spTree>
      <p:nvGrpSpPr>
        <p:cNvPr id="1" name="Hello, my name is Swathi Palavalli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Swathi Palavalli.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29.xml><?xml version="1.0" encoding="utf-8"?>
<p:sld xmlns:p="http://schemas.openxmlformats.org/presentationml/2006/main">
  <p:cSld>
    <p:spTree>
      <p:nvGrpSpPr>
        <p:cNvPr id="1" name="Hello, my name is KavirajSingh Jon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KavirajSingh Jon.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3.xml><?xml version="1.0" encoding="utf-8"?>
<p:sld xmlns:p="http://schemas.openxmlformats.org/presentationml/2006/main">
  <p:cSld>
    <p:spTree>
      <p:nvGrpSpPr>
        <p:cNvPr id="1" name="Hello, my name is Chris Dyck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Chris Dyck.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30.xml><?xml version="1.0" encoding="utf-8"?>
<p:sld xmlns:p="http://schemas.openxmlformats.org/presentationml/2006/main">
  <p:cSld>
    <p:spTree>
      <p:nvGrpSpPr>
        <p:cNvPr id="1" name="Hello, my name is Althaf Edathara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Althaf Edathara.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31.xml><?xml version="1.0" encoding="utf-8"?>
<p:sld xmlns:p="http://schemas.openxmlformats.org/presentationml/2006/main">
  <p:cSld>
    <p:spTree>
      <p:nvGrpSpPr>
        <p:cNvPr id="1" name="Hello, my name is Nipin Dasani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Nipin Dasani.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32.xml><?xml version="1.0" encoding="utf-8"?>
<p:sld xmlns:p="http://schemas.openxmlformats.org/presentationml/2006/main">
  <p:cSld>
    <p:spTree>
      <p:nvGrpSpPr>
        <p:cNvPr id="1" name="Hello, my name is Avi Saini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Avi Saini.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33.xml><?xml version="1.0" encoding="utf-8"?>
<p:sld xmlns:p="http://schemas.openxmlformats.org/presentationml/2006/main">
  <p:cSld>
    <p:spTree>
      <p:nvGrpSpPr>
        <p:cNvPr id="1" name="Hello, my name is Kashish Jhaveri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Kashish Jhaveri.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34.xml><?xml version="1.0" encoding="utf-8"?>
<p:sld xmlns:p="http://schemas.openxmlformats.org/presentationml/2006/main">
  <p:cSld>
    <p:spTree>
      <p:nvGrpSpPr>
        <p:cNvPr id="1" name="Hello, my name is Robert Routledge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Robert Routledge.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35.xml><?xml version="1.0" encoding="utf-8"?>
<p:sld xmlns:p="http://schemas.openxmlformats.org/presentationml/2006/main">
  <p:cSld>
    <p:spTree>
      <p:nvGrpSpPr>
        <p:cNvPr id="1" name="Hello, my name is Sahiba Sachdeva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Sahiba Sachdeva.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36.xml><?xml version="1.0" encoding="utf-8"?>
<p:sld xmlns:p="http://schemas.openxmlformats.org/presentationml/2006/main">
  <p:cSld>
    <p:spTree>
      <p:nvGrpSpPr>
        <p:cNvPr id="1" name="Hello, my name is Sofiya Raju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Sofiya Raju.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37.xml><?xml version="1.0" encoding="utf-8"?>
<p:sld xmlns:p="http://schemas.openxmlformats.org/presentationml/2006/main">
  <p:cSld>
    <p:spTree>
      <p:nvGrpSpPr>
        <p:cNvPr id="1" name="Hello, my name is Sony Varghese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Sony Varghese.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38.xml><?xml version="1.0" encoding="utf-8"?>
<p:sld xmlns:p="http://schemas.openxmlformats.org/presentationml/2006/main">
  <p:cSld>
    <p:spTree>
      <p:nvGrpSpPr>
        <p:cNvPr id="1" name="Hello, my name is Krishnapriya Sarojam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Krishnapriya Sarojam.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39.xml><?xml version="1.0" encoding="utf-8"?>
<p:sld xmlns:p="http://schemas.openxmlformats.org/presentationml/2006/main">
  <p:cSld>
    <p:spTree>
      <p:nvGrpSpPr>
        <p:cNvPr id="1" name="Hello, my name is SargunSingh Walia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SargunSingh Walia.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4.xml><?xml version="1.0" encoding="utf-8"?>
<p:sld xmlns:p="http://schemas.openxmlformats.org/presentationml/2006/main">
  <p:cSld>
    <p:spTree>
      <p:nvGrpSpPr>
        <p:cNvPr id="1" name="Hello, my name is Junseob Noh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Junseob Noh.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40.xml><?xml version="1.0" encoding="utf-8"?>
<p:sld xmlns:p="http://schemas.openxmlformats.org/presentationml/2006/main">
  <p:cSld>
    <p:spTree>
      <p:nvGrpSpPr>
        <p:cNvPr id="1" name="Hello, my name is Nikhil Patel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Nikhil Patel.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41.xml><?xml version="1.0" encoding="utf-8"?>
<p:sld xmlns:p="http://schemas.openxmlformats.org/presentationml/2006/main">
  <p:cSld>
    <p:spTree>
      <p:nvGrpSpPr>
        <p:cNvPr id="1" name="Hello, my name is Gurminder Singh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Gurminder Singh.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42.xml><?xml version="1.0" encoding="utf-8"?>
<p:sld xmlns:p="http://schemas.openxmlformats.org/presentationml/2006/main">
  <p:cSld>
    <p:spTree>
      <p:nvGrpSpPr>
        <p:cNvPr id="1" name="Hello, my name is Vrunda Patel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Vrunda Patel.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43.xml><?xml version="1.0" encoding="utf-8"?>
<p:sld xmlns:p="http://schemas.openxmlformats.org/presentationml/2006/main">
  <p:cSld>
    <p:spTree>
      <p:nvGrpSpPr>
        <p:cNvPr id="1" name="Hello, my name is Vrushabh Patel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Vrushabh Patel.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5.xml><?xml version="1.0" encoding="utf-8"?>
<p:sld xmlns:p="http://schemas.openxmlformats.org/presentationml/2006/main">
  <p:cSld>
    <p:spTree>
      <p:nvGrpSpPr>
        <p:cNvPr id="1" name="Hello, my name is Sathish Parthasarathi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Sathish Parthasarathi.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6.xml><?xml version="1.0" encoding="utf-8"?>
<p:sld xmlns:p="http://schemas.openxmlformats.org/presentationml/2006/main">
  <p:cSld>
    <p:spTree>
      <p:nvGrpSpPr>
        <p:cNvPr id="1" name="Hello, my name is Sukanya Chulliparambil Mohanan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Sukanya Chulliparambil Mohanan.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7.xml><?xml version="1.0" encoding="utf-8"?>
<p:sld xmlns:p="http://schemas.openxmlformats.org/presentationml/2006/main">
  <p:cSld>
    <p:spTree>
      <p:nvGrpSpPr>
        <p:cNvPr id="1" name="Hello, my name is MaryPravalika Jaddu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MaryPravalika Jaddu.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8.xml><?xml version="1.0" encoding="utf-8"?>
<p:sld xmlns:p="http://schemas.openxmlformats.org/presentationml/2006/main">
  <p:cSld>
    <p:spTree>
      <p:nvGrpSpPr>
        <p:cNvPr id="1" name="Hello, my name is Mostafizur Rahman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Mostafizur Rahman.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9.xml><?xml version="1.0" encoding="utf-8"?>
<p:sld xmlns:p="http://schemas.openxmlformats.org/presentationml/2006/main">
  <p:cSld>
    <p:spTree>
      <p:nvGrpSpPr>
        <p:cNvPr id="1" name="Hello, my name is Prakash Gurung.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Hello, my name is Prakash Gurung.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