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80" r:id="rId3"/>
    <p:sldId id="257" r:id="rId4"/>
    <p:sldId id="276" r:id="rId5"/>
    <p:sldId id="258" r:id="rId6"/>
    <p:sldId id="277" r:id="rId7"/>
    <p:sldId id="271" r:id="rId8"/>
    <p:sldId id="272" r:id="rId9"/>
    <p:sldId id="273" r:id="rId10"/>
    <p:sldId id="274" r:id="rId11"/>
    <p:sldId id="275" r:id="rId12"/>
    <p:sldId id="262" r:id="rId13"/>
    <p:sldId id="285" r:id="rId14"/>
    <p:sldId id="265" r:id="rId15"/>
    <p:sldId id="269" r:id="rId16"/>
    <p:sldId id="278" r:id="rId17"/>
    <p:sldId id="268" r:id="rId18"/>
    <p:sldId id="282" r:id="rId19"/>
    <p:sldId id="284" r:id="rId20"/>
    <p:sldId id="283" r:id="rId21"/>
  </p:sldIdLst>
  <p:sldSz cx="18288000" cy="10287000"/>
  <p:notesSz cx="6858000" cy="9144000"/>
  <p:embeddedFontLst>
    <p:embeddedFont>
      <p:font typeface="DM Sans" pitchFamily="2" charset="0"/>
      <p:regular r:id="rId23"/>
      <p:bold r:id="rId24"/>
      <p:italic r:id="rId25"/>
      <p:boldItalic r:id="rId26"/>
    </p:embeddedFont>
    <p:embeddedFont>
      <p:font typeface="DM Sans Bold" charset="0"/>
      <p:regular r:id="rId27"/>
      <p:bold r:id="rId28"/>
    </p:embeddedFont>
    <p:embeddedFont>
      <p:font typeface="Montserrat Light" panose="00000400000000000000" pitchFamily="2" charset="0"/>
      <p:regular r:id="rId29"/>
      <p:italic r:id="rId30"/>
    </p:embeddedFont>
    <p:embeddedFont>
      <p:font typeface="Oswald Bold" panose="020B0600000101010101" charset="0"/>
      <p:regular r:id="rId31"/>
      <p:bold r:id="rId32"/>
    </p:embeddedFont>
    <p:embeddedFont>
      <p:font typeface="맑은 고딕" panose="020B0503020000020004" pitchFamily="50" charset="-127"/>
      <p:regular r:id="rId33"/>
      <p:bold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F76"/>
    <a:srgbClr val="F4F6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8" autoAdjust="0"/>
    <p:restoredTop sz="93068" autoAdjust="0"/>
  </p:normalViewPr>
  <p:slideViewPr>
    <p:cSldViewPr>
      <p:cViewPr varScale="1">
        <p:scale>
          <a:sx n="47" d="100"/>
          <a:sy n="47" d="100"/>
        </p:scale>
        <p:origin x="98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695acdad18dd1e19/Desktop/Google%20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695acdad18dd1e19/Desktop/Google%20Project.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95acdad18dd1e19/Desktop/Google%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95acdad18dd1e19/Desktop/Google%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695acdad18dd1e19/Desktop/Google%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695acdad18dd1e19/Desktop/Google%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695acdad18dd1e19/Desktop/Google%20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695acdad18dd1e19/Desktop/Google%20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695acdad18dd1e19/Desktop/Google%20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695acdad18dd1e19/Desktop/Google%20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[Google Project.xlsx]Pivot Table Collection!PivotTable12</c:name>
    <c:fmtId val="25"/>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spc="0" baseline="0">
                <a:solidFill>
                  <a:sysClr val="windowText" lastClr="000000">
                    <a:lumMod val="65000"/>
                    <a:lumOff val="35000"/>
                  </a:sysClr>
                </a:solidFill>
                <a:latin typeface="+mn-lt"/>
                <a:ea typeface="+mn-ea"/>
                <a:cs typeface="+mn-cs"/>
              </a:defRPr>
            </a:pPr>
            <a:r>
              <a:rPr lang="en-US" altLang="ko-KR" sz="1800" b="1" i="0" u="none" strike="noStrike" kern="1200" spc="0" baseline="0" dirty="0">
                <a:solidFill>
                  <a:srgbClr val="002060"/>
                </a:solidFill>
              </a:rPr>
              <a:t>Distribution of Daily Steps Among Participants</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spc="0" baseline="0">
              <a:solidFill>
                <a:sysClr val="windowText" lastClr="000000">
                  <a:lumMod val="65000"/>
                  <a:lumOff val="35000"/>
                </a:sysClr>
              </a:solidFill>
              <a:latin typeface="+mn-lt"/>
              <a:ea typeface="+mn-ea"/>
              <a:cs typeface="+mn-cs"/>
            </a:defRPr>
          </a:pPr>
          <a:endParaRPr lang="ko-KR"/>
        </a:p>
      </c:txPr>
    </c:title>
    <c:autoTitleDeleted val="0"/>
    <c:pivotFmts>
      <c:pivotFmt>
        <c:idx val="0"/>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B050"/>
          </a:solidFill>
          <a:ln>
            <a:noFill/>
          </a:ln>
          <a:effectLst>
            <a:outerShdw blurRad="38100" dist="38100" dir="2700000" algn="tl" rotWithShape="0">
              <a:prstClr val="black">
                <a:alpha val="40000"/>
              </a:prstClr>
            </a:outerShdw>
          </a:effectLst>
        </c:spPr>
      </c:pivotFmt>
      <c:pivotFmt>
        <c:idx val="2"/>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00B050"/>
          </a:solidFill>
          <a:ln>
            <a:noFill/>
          </a:ln>
          <a:effectLst>
            <a:outerShdw blurRad="38100" dist="38100" dir="2700000" algn="tl" rotWithShape="0">
              <a:prstClr val="black">
                <a:alpha val="40000"/>
              </a:prstClr>
            </a:outerShdw>
          </a:effectLst>
        </c:spPr>
      </c:pivotFmt>
      <c:pivotFmt>
        <c:idx val="4"/>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00B050"/>
          </a:solidFill>
          <a:ln>
            <a:noFill/>
          </a:ln>
          <a:effectLst>
            <a:outerShdw blurRad="38100" dist="38100" dir="2700000" algn="tl" rotWithShape="0">
              <a:prstClr val="black">
                <a:alpha val="40000"/>
              </a:prstClr>
            </a:outerShdw>
          </a:effectLst>
        </c:spPr>
      </c:pivotFmt>
      <c:pivotFmt>
        <c:idx val="6"/>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00B050"/>
          </a:solidFill>
          <a:ln>
            <a:noFill/>
          </a:ln>
          <a:effectLst>
            <a:outerShdw blurRad="38100" dist="38100" dir="2700000" algn="tl" rotWithShape="0">
              <a:prstClr val="black">
                <a:alpha val="40000"/>
              </a:prstClr>
            </a:outerShdw>
          </a:effectLst>
        </c:spPr>
      </c:pivotFmt>
      <c:pivotFmt>
        <c:idx val="8"/>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00B050"/>
          </a:solidFill>
          <a:ln>
            <a:noFill/>
          </a:ln>
          <a:effectLst>
            <a:outerShdw blurRad="38100" dist="38100" dir="2700000" algn="tl" rotWithShape="0">
              <a:prstClr val="black">
                <a:alpha val="40000"/>
              </a:prstClr>
            </a:outerShdw>
          </a:effectLst>
        </c:spPr>
      </c:pivotFmt>
    </c:pivotFmts>
    <c:plotArea>
      <c:layout/>
      <c:barChart>
        <c:barDir val="col"/>
        <c:grouping val="clustered"/>
        <c:varyColors val="0"/>
        <c:ser>
          <c:idx val="0"/>
          <c:order val="0"/>
          <c:tx>
            <c:strRef>
              <c:f>'Pivot Table Collection'!$B$4</c:f>
              <c:strCache>
                <c:ptCount val="1"/>
                <c:pt idx="0">
                  <c:v>Total</c:v>
                </c:pt>
              </c:strCache>
            </c:strRef>
          </c:tx>
          <c:spPr>
            <a:solidFill>
              <a:schemeClr val="accent5">
                <a:lumMod val="60000"/>
                <a:lumOff val="40000"/>
              </a:schemeClr>
            </a:solidFill>
            <a:ln>
              <a:noFill/>
            </a:ln>
            <a:effectLst/>
          </c:spPr>
          <c:invertIfNegative val="0"/>
          <c:dPt>
            <c:idx val="2"/>
            <c:invertIfNegative val="0"/>
            <c:bubble3D val="0"/>
            <c:spPr>
              <a:solidFill>
                <a:srgbClr val="00B050"/>
              </a:solidFill>
              <a:ln>
                <a:noFill/>
              </a:ln>
              <a:effectLst>
                <a:outerShdw blurRad="38100" dist="38100" dir="2700000" algn="tl" rotWithShape="0">
                  <a:prstClr val="black">
                    <a:alpha val="40000"/>
                  </a:prstClr>
                </a:outerShdw>
              </a:effectLst>
            </c:spPr>
            <c:extLst>
              <c:ext xmlns:c16="http://schemas.microsoft.com/office/drawing/2014/chart" uri="{C3380CC4-5D6E-409C-BE32-E72D297353CC}">
                <c16:uniqueId val="{00000001-EC60-486A-991F-3A43931C8147}"/>
              </c:ext>
            </c:extLst>
          </c:dPt>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 Collection'!$A$5:$A$14</c:f>
              <c:strCache>
                <c:ptCount val="9"/>
                <c:pt idx="0">
                  <c:v>0-3999</c:v>
                </c:pt>
                <c:pt idx="1">
                  <c:v>4000-7999</c:v>
                </c:pt>
                <c:pt idx="2">
                  <c:v>8000-11999</c:v>
                </c:pt>
                <c:pt idx="3">
                  <c:v>12000-15999</c:v>
                </c:pt>
                <c:pt idx="4">
                  <c:v>16000-19999</c:v>
                </c:pt>
                <c:pt idx="5">
                  <c:v>20000-23999</c:v>
                </c:pt>
                <c:pt idx="6">
                  <c:v>36000-40000</c:v>
                </c:pt>
                <c:pt idx="7">
                  <c:v>24000-27999</c:v>
                </c:pt>
                <c:pt idx="8">
                  <c:v>28000-31999</c:v>
                </c:pt>
              </c:strCache>
            </c:strRef>
          </c:cat>
          <c:val>
            <c:numRef>
              <c:f>'Pivot Table Collection'!$B$5:$B$14</c:f>
              <c:numCache>
                <c:formatCode>General</c:formatCode>
                <c:ptCount val="9"/>
                <c:pt idx="0">
                  <c:v>247</c:v>
                </c:pt>
                <c:pt idx="1">
                  <c:v>260</c:v>
                </c:pt>
                <c:pt idx="2">
                  <c:v>257</c:v>
                </c:pt>
                <c:pt idx="3">
                  <c:v>133</c:v>
                </c:pt>
                <c:pt idx="4">
                  <c:v>24</c:v>
                </c:pt>
                <c:pt idx="5">
                  <c:v>16</c:v>
                </c:pt>
                <c:pt idx="6">
                  <c:v>1</c:v>
                </c:pt>
                <c:pt idx="7">
                  <c:v>1</c:v>
                </c:pt>
                <c:pt idx="8">
                  <c:v>1</c:v>
                </c:pt>
              </c:numCache>
            </c:numRef>
          </c:val>
          <c:extLst>
            <c:ext xmlns:c16="http://schemas.microsoft.com/office/drawing/2014/chart" uri="{C3380CC4-5D6E-409C-BE32-E72D297353CC}">
              <c16:uniqueId val="{00000002-EC60-486A-991F-3A43931C8147}"/>
            </c:ext>
          </c:extLst>
        </c:ser>
        <c:dLbls>
          <c:dLblPos val="outEnd"/>
          <c:showLegendKey val="0"/>
          <c:showVal val="1"/>
          <c:showCatName val="0"/>
          <c:showSerName val="0"/>
          <c:showPercent val="0"/>
          <c:showBubbleSize val="0"/>
        </c:dLbls>
        <c:gapWidth val="58"/>
        <c:overlap val="-27"/>
        <c:axId val="1294548416"/>
        <c:axId val="1294545536"/>
      </c:barChart>
      <c:catAx>
        <c:axId val="1294548416"/>
        <c:scaling>
          <c:orientation val="minMax"/>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sysClr val="windowText" lastClr="000000">
                        <a:lumMod val="65000"/>
                        <a:lumOff val="35000"/>
                      </a:sysClr>
                    </a:solidFill>
                    <a:latin typeface="+mn-lt"/>
                    <a:ea typeface="+mn-ea"/>
                    <a:cs typeface="+mn-cs"/>
                  </a:defRPr>
                </a:pPr>
                <a:r>
                  <a:rPr lang="en-US" altLang="ko-KR" sz="1400" b="0" i="0" u="none" strike="noStrike" kern="1200" baseline="0">
                    <a:solidFill>
                      <a:sysClr val="windowText" lastClr="000000">
                        <a:lumMod val="65000"/>
                        <a:lumOff val="35000"/>
                      </a:sysClr>
                    </a:solidFill>
                  </a:rPr>
                  <a:t>Daily Steps</a:t>
                </a:r>
              </a:p>
            </c:rich>
          </c:tx>
          <c:layout>
            <c:manualLayout>
              <c:xMode val="edge"/>
              <c:yMode val="edge"/>
              <c:x val="0.42586187052504237"/>
              <c:y val="0.8972940663291181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sysClr val="windowText" lastClr="000000">
                      <a:lumMod val="65000"/>
                      <a:lumOff val="35000"/>
                    </a:sys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ko-KR"/>
          </a:p>
        </c:txPr>
        <c:crossAx val="1294545536"/>
        <c:crosses val="autoZero"/>
        <c:auto val="1"/>
        <c:lblAlgn val="ctr"/>
        <c:lblOffset val="100"/>
        <c:noMultiLvlLbl val="0"/>
      </c:catAx>
      <c:valAx>
        <c:axId val="1294545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sysClr val="windowText" lastClr="000000">
                        <a:lumMod val="65000"/>
                        <a:lumOff val="35000"/>
                      </a:sysClr>
                    </a:solidFill>
                    <a:latin typeface="+mn-lt"/>
                    <a:ea typeface="+mn-ea"/>
                    <a:cs typeface="+mn-cs"/>
                  </a:defRPr>
                </a:pPr>
                <a:r>
                  <a:rPr lang="en-US" altLang="ko-KR" sz="1400" b="0" i="0" u="none" strike="noStrike" kern="1200" baseline="0" dirty="0">
                    <a:solidFill>
                      <a:sysClr val="windowText" lastClr="000000">
                        <a:lumMod val="65000"/>
                        <a:lumOff val="35000"/>
                      </a:sysClr>
                    </a:solidFill>
                  </a:rPr>
                  <a:t>Frequency</a:t>
                </a:r>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sysClr val="windowText" lastClr="000000">
                      <a:lumMod val="65000"/>
                      <a:lumOff val="35000"/>
                    </a:sysClr>
                  </a:solidFill>
                  <a:latin typeface="+mn-lt"/>
                  <a:ea typeface="+mn-ea"/>
                  <a:cs typeface="+mn-cs"/>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ko-KR"/>
          </a:p>
        </c:txPr>
        <c:crossAx val="1294548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ko-KR" sz="1800" b="1">
                <a:solidFill>
                  <a:srgbClr val="002060"/>
                </a:solidFill>
              </a:rPr>
              <a:t>SedentaryMinutes</a:t>
            </a:r>
            <a:r>
              <a:rPr lang="en-US" altLang="ko-KR" sz="1800" b="1" baseline="0">
                <a:solidFill>
                  <a:srgbClr val="002060"/>
                </a:solidFill>
              </a:rPr>
              <a:t> VS TotalMinutesAsleep</a:t>
            </a:r>
            <a:endParaRPr lang="en-US" altLang="ko-KR" sz="1800" b="1">
              <a:solidFill>
                <a:srgbClr val="00206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scatterChart>
        <c:scatterStyle val="lineMarker"/>
        <c:varyColors val="0"/>
        <c:ser>
          <c:idx val="0"/>
          <c:order val="0"/>
          <c:tx>
            <c:strRef>
              <c:f>'Sedentary VS MinutesAsleep'!$B$1</c:f>
              <c:strCache>
                <c:ptCount val="1"/>
                <c:pt idx="0">
                  <c:v>TotalMinutesAsleep</c:v>
                </c:pt>
              </c:strCache>
            </c:strRef>
          </c:tx>
          <c:spPr>
            <a:ln w="38100" cap="rnd">
              <a:noFill/>
              <a:round/>
            </a:ln>
            <a:effectLst/>
          </c:spPr>
          <c:marker>
            <c:symbol val="circle"/>
            <c:size val="3"/>
            <c:spPr>
              <a:solidFill>
                <a:srgbClr val="0070C0"/>
              </a:solidFill>
              <a:ln w="9525">
                <a:solidFill>
                  <a:schemeClr val="accent1"/>
                </a:solidFill>
              </a:ln>
              <a:effectLst/>
            </c:spPr>
          </c:marker>
          <c:trendline>
            <c:spPr>
              <a:ln w="25400" cap="rnd" cmpd="sng">
                <a:solidFill>
                  <a:srgbClr val="00B0F0"/>
                </a:solidFill>
                <a:prstDash val="solid"/>
              </a:ln>
              <a:effectLst/>
            </c:spPr>
            <c:trendlineType val="poly"/>
            <c:order val="3"/>
            <c:dispRSqr val="0"/>
            <c:dispEq val="0"/>
          </c:trendline>
          <c:xVal>
            <c:numRef>
              <c:f>'Sedentary VS MinutesAsleep'!$A$2:$A$411</c:f>
              <c:numCache>
                <c:formatCode>General</c:formatCode>
                <c:ptCount val="410"/>
                <c:pt idx="0">
                  <c:v>728</c:v>
                </c:pt>
                <c:pt idx="1">
                  <c:v>776</c:v>
                </c:pt>
                <c:pt idx="2">
                  <c:v>726</c:v>
                </c:pt>
                <c:pt idx="3">
                  <c:v>773</c:v>
                </c:pt>
                <c:pt idx="4">
                  <c:v>539</c:v>
                </c:pt>
                <c:pt idx="5">
                  <c:v>775</c:v>
                </c:pt>
                <c:pt idx="6">
                  <c:v>818</c:v>
                </c:pt>
                <c:pt idx="7">
                  <c:v>838</c:v>
                </c:pt>
                <c:pt idx="8">
                  <c:v>732</c:v>
                </c:pt>
                <c:pt idx="9">
                  <c:v>709</c:v>
                </c:pt>
                <c:pt idx="10">
                  <c:v>814</c:v>
                </c:pt>
                <c:pt idx="11">
                  <c:v>833</c:v>
                </c:pt>
                <c:pt idx="12">
                  <c:v>782</c:v>
                </c:pt>
                <c:pt idx="13">
                  <c:v>815</c:v>
                </c:pt>
                <c:pt idx="14">
                  <c:v>712</c:v>
                </c:pt>
                <c:pt idx="15">
                  <c:v>730</c:v>
                </c:pt>
                <c:pt idx="16">
                  <c:v>798</c:v>
                </c:pt>
                <c:pt idx="17">
                  <c:v>816</c:v>
                </c:pt>
                <c:pt idx="18">
                  <c:v>857</c:v>
                </c:pt>
                <c:pt idx="19">
                  <c:v>754</c:v>
                </c:pt>
                <c:pt idx="20">
                  <c:v>833</c:v>
                </c:pt>
                <c:pt idx="21">
                  <c:v>574</c:v>
                </c:pt>
                <c:pt idx="22">
                  <c:v>835</c:v>
                </c:pt>
                <c:pt idx="23">
                  <c:v>746</c:v>
                </c:pt>
                <c:pt idx="24">
                  <c:v>669</c:v>
                </c:pt>
                <c:pt idx="25">
                  <c:v>1193</c:v>
                </c:pt>
                <c:pt idx="26">
                  <c:v>816</c:v>
                </c:pt>
                <c:pt idx="27">
                  <c:v>682</c:v>
                </c:pt>
                <c:pt idx="28">
                  <c:v>991</c:v>
                </c:pt>
                <c:pt idx="29">
                  <c:v>527</c:v>
                </c:pt>
                <c:pt idx="30">
                  <c:v>218</c:v>
                </c:pt>
                <c:pt idx="31">
                  <c:v>585</c:v>
                </c:pt>
                <c:pt idx="32">
                  <c:v>734</c:v>
                </c:pt>
                <c:pt idx="33">
                  <c:v>986</c:v>
                </c:pt>
                <c:pt idx="34">
                  <c:v>941</c:v>
                </c:pt>
                <c:pt idx="35">
                  <c:v>1058</c:v>
                </c:pt>
                <c:pt idx="36">
                  <c:v>1167</c:v>
                </c:pt>
                <c:pt idx="37">
                  <c:v>706</c:v>
                </c:pt>
                <c:pt idx="38">
                  <c:v>663</c:v>
                </c:pt>
                <c:pt idx="39">
                  <c:v>653</c:v>
                </c:pt>
                <c:pt idx="40">
                  <c:v>687</c:v>
                </c:pt>
                <c:pt idx="41">
                  <c:v>728</c:v>
                </c:pt>
                <c:pt idx="42">
                  <c:v>1053</c:v>
                </c:pt>
                <c:pt idx="43">
                  <c:v>785</c:v>
                </c:pt>
                <c:pt idx="44">
                  <c:v>623</c:v>
                </c:pt>
                <c:pt idx="45">
                  <c:v>749</c:v>
                </c:pt>
                <c:pt idx="46">
                  <c:v>712</c:v>
                </c:pt>
                <c:pt idx="47">
                  <c:v>458</c:v>
                </c:pt>
                <c:pt idx="48">
                  <c:v>704</c:v>
                </c:pt>
                <c:pt idx="49">
                  <c:v>821</c:v>
                </c:pt>
                <c:pt idx="50">
                  <c:v>586</c:v>
                </c:pt>
                <c:pt idx="51">
                  <c:v>626</c:v>
                </c:pt>
                <c:pt idx="52">
                  <c:v>492</c:v>
                </c:pt>
                <c:pt idx="53">
                  <c:v>594</c:v>
                </c:pt>
                <c:pt idx="54">
                  <c:v>716</c:v>
                </c:pt>
                <c:pt idx="55">
                  <c:v>716</c:v>
                </c:pt>
                <c:pt idx="56">
                  <c:v>530</c:v>
                </c:pt>
                <c:pt idx="57">
                  <c:v>479</c:v>
                </c:pt>
                <c:pt idx="58">
                  <c:v>511</c:v>
                </c:pt>
                <c:pt idx="59">
                  <c:v>665</c:v>
                </c:pt>
                <c:pt idx="60">
                  <c:v>610</c:v>
                </c:pt>
                <c:pt idx="61">
                  <c:v>543</c:v>
                </c:pt>
                <c:pt idx="62">
                  <c:v>1002</c:v>
                </c:pt>
                <c:pt idx="63">
                  <c:v>569</c:v>
                </c:pt>
                <c:pt idx="64">
                  <c:v>330</c:v>
                </c:pt>
                <c:pt idx="65">
                  <c:v>1129</c:v>
                </c:pt>
                <c:pt idx="66">
                  <c:v>676</c:v>
                </c:pt>
                <c:pt idx="67">
                  <c:v>705</c:v>
                </c:pt>
                <c:pt idx="68">
                  <c:v>720</c:v>
                </c:pt>
                <c:pt idx="69">
                  <c:v>508</c:v>
                </c:pt>
                <c:pt idx="70">
                  <c:v>678</c:v>
                </c:pt>
                <c:pt idx="71">
                  <c:v>648</c:v>
                </c:pt>
                <c:pt idx="72">
                  <c:v>761</c:v>
                </c:pt>
                <c:pt idx="73">
                  <c:v>781</c:v>
                </c:pt>
                <c:pt idx="74">
                  <c:v>591</c:v>
                </c:pt>
                <c:pt idx="75">
                  <c:v>584</c:v>
                </c:pt>
                <c:pt idx="76">
                  <c:v>653</c:v>
                </c:pt>
                <c:pt idx="77">
                  <c:v>732</c:v>
                </c:pt>
                <c:pt idx="78">
                  <c:v>623</c:v>
                </c:pt>
                <c:pt idx="79">
                  <c:v>764</c:v>
                </c:pt>
                <c:pt idx="80">
                  <c:v>2</c:v>
                </c:pt>
                <c:pt idx="81">
                  <c:v>777</c:v>
                </c:pt>
                <c:pt idx="82">
                  <c:v>754</c:v>
                </c:pt>
                <c:pt idx="83">
                  <c:v>801</c:v>
                </c:pt>
                <c:pt idx="84">
                  <c:v>644</c:v>
                </c:pt>
                <c:pt idx="85">
                  <c:v>663</c:v>
                </c:pt>
                <c:pt idx="86">
                  <c:v>600</c:v>
                </c:pt>
                <c:pt idx="87">
                  <c:v>605</c:v>
                </c:pt>
                <c:pt idx="88">
                  <c:v>738</c:v>
                </c:pt>
                <c:pt idx="89">
                  <c:v>845</c:v>
                </c:pt>
                <c:pt idx="90">
                  <c:v>712</c:v>
                </c:pt>
                <c:pt idx="91">
                  <c:v>731</c:v>
                </c:pt>
                <c:pt idx="92">
                  <c:v>724</c:v>
                </c:pt>
                <c:pt idx="93">
                  <c:v>660</c:v>
                </c:pt>
                <c:pt idx="94">
                  <c:v>781</c:v>
                </c:pt>
                <c:pt idx="95">
                  <c:v>797</c:v>
                </c:pt>
                <c:pt idx="96">
                  <c:v>714</c:v>
                </c:pt>
                <c:pt idx="97">
                  <c:v>804</c:v>
                </c:pt>
                <c:pt idx="98">
                  <c:v>744</c:v>
                </c:pt>
                <c:pt idx="99">
                  <c:v>687</c:v>
                </c:pt>
                <c:pt idx="100">
                  <c:v>691</c:v>
                </c:pt>
                <c:pt idx="101">
                  <c:v>713</c:v>
                </c:pt>
                <c:pt idx="102">
                  <c:v>594</c:v>
                </c:pt>
                <c:pt idx="103">
                  <c:v>852</c:v>
                </c:pt>
                <c:pt idx="104">
                  <c:v>680</c:v>
                </c:pt>
                <c:pt idx="105">
                  <c:v>676</c:v>
                </c:pt>
                <c:pt idx="106">
                  <c:v>703</c:v>
                </c:pt>
                <c:pt idx="107">
                  <c:v>688</c:v>
                </c:pt>
                <c:pt idx="108">
                  <c:v>676</c:v>
                </c:pt>
                <c:pt idx="109">
                  <c:v>712</c:v>
                </c:pt>
                <c:pt idx="110">
                  <c:v>1222</c:v>
                </c:pt>
                <c:pt idx="111">
                  <c:v>950</c:v>
                </c:pt>
                <c:pt idx="112">
                  <c:v>531</c:v>
                </c:pt>
                <c:pt idx="113">
                  <c:v>916</c:v>
                </c:pt>
                <c:pt idx="114">
                  <c:v>855</c:v>
                </c:pt>
                <c:pt idx="115">
                  <c:v>775</c:v>
                </c:pt>
                <c:pt idx="116">
                  <c:v>774</c:v>
                </c:pt>
                <c:pt idx="117">
                  <c:v>589</c:v>
                </c:pt>
                <c:pt idx="118">
                  <c:v>752</c:v>
                </c:pt>
                <c:pt idx="119">
                  <c:v>724</c:v>
                </c:pt>
                <c:pt idx="120">
                  <c:v>824</c:v>
                </c:pt>
                <c:pt idx="121">
                  <c:v>604</c:v>
                </c:pt>
                <c:pt idx="122">
                  <c:v>671</c:v>
                </c:pt>
                <c:pt idx="123">
                  <c:v>1265</c:v>
                </c:pt>
                <c:pt idx="124">
                  <c:v>709</c:v>
                </c:pt>
                <c:pt idx="125">
                  <c:v>546</c:v>
                </c:pt>
                <c:pt idx="126">
                  <c:v>692</c:v>
                </c:pt>
                <c:pt idx="127">
                  <c:v>544</c:v>
                </c:pt>
                <c:pt idx="128">
                  <c:v>649</c:v>
                </c:pt>
                <c:pt idx="129">
                  <c:v>680</c:v>
                </c:pt>
                <c:pt idx="130">
                  <c:v>552</c:v>
                </c:pt>
                <c:pt idx="131">
                  <c:v>624</c:v>
                </c:pt>
                <c:pt idx="132">
                  <c:v>695</c:v>
                </c:pt>
                <c:pt idx="133">
                  <c:v>836</c:v>
                </c:pt>
                <c:pt idx="134">
                  <c:v>585</c:v>
                </c:pt>
                <c:pt idx="135">
                  <c:v>669</c:v>
                </c:pt>
                <c:pt idx="136">
                  <c:v>692</c:v>
                </c:pt>
                <c:pt idx="137">
                  <c:v>586</c:v>
                </c:pt>
                <c:pt idx="138">
                  <c:v>603</c:v>
                </c:pt>
                <c:pt idx="139">
                  <c:v>490</c:v>
                </c:pt>
                <c:pt idx="140">
                  <c:v>555</c:v>
                </c:pt>
                <c:pt idx="141">
                  <c:v>574</c:v>
                </c:pt>
                <c:pt idx="142">
                  <c:v>0</c:v>
                </c:pt>
                <c:pt idx="143">
                  <c:v>837</c:v>
                </c:pt>
                <c:pt idx="144">
                  <c:v>609</c:v>
                </c:pt>
                <c:pt idx="145">
                  <c:v>721</c:v>
                </c:pt>
                <c:pt idx="146">
                  <c:v>1017</c:v>
                </c:pt>
                <c:pt idx="147">
                  <c:v>704</c:v>
                </c:pt>
                <c:pt idx="148">
                  <c:v>696</c:v>
                </c:pt>
                <c:pt idx="149">
                  <c:v>853</c:v>
                </c:pt>
                <c:pt idx="150">
                  <c:v>945</c:v>
                </c:pt>
                <c:pt idx="151">
                  <c:v>749</c:v>
                </c:pt>
                <c:pt idx="152">
                  <c:v>584</c:v>
                </c:pt>
                <c:pt idx="153">
                  <c:v>673</c:v>
                </c:pt>
                <c:pt idx="154">
                  <c:v>684</c:v>
                </c:pt>
                <c:pt idx="155">
                  <c:v>878</c:v>
                </c:pt>
                <c:pt idx="156">
                  <c:v>537</c:v>
                </c:pt>
                <c:pt idx="157">
                  <c:v>579</c:v>
                </c:pt>
                <c:pt idx="158">
                  <c:v>935</c:v>
                </c:pt>
                <c:pt idx="159">
                  <c:v>632</c:v>
                </c:pt>
                <c:pt idx="160">
                  <c:v>896</c:v>
                </c:pt>
                <c:pt idx="161">
                  <c:v>508</c:v>
                </c:pt>
                <c:pt idx="162">
                  <c:v>576</c:v>
                </c:pt>
                <c:pt idx="163">
                  <c:v>1020</c:v>
                </c:pt>
                <c:pt idx="164">
                  <c:v>648</c:v>
                </c:pt>
                <c:pt idx="165">
                  <c:v>858</c:v>
                </c:pt>
                <c:pt idx="166">
                  <c:v>787</c:v>
                </c:pt>
                <c:pt idx="167">
                  <c:v>840</c:v>
                </c:pt>
                <c:pt idx="168">
                  <c:v>717</c:v>
                </c:pt>
                <c:pt idx="169">
                  <c:v>711</c:v>
                </c:pt>
                <c:pt idx="170">
                  <c:v>716</c:v>
                </c:pt>
                <c:pt idx="171">
                  <c:v>1219</c:v>
                </c:pt>
                <c:pt idx="172">
                  <c:v>895</c:v>
                </c:pt>
                <c:pt idx="173">
                  <c:v>841</c:v>
                </c:pt>
                <c:pt idx="174">
                  <c:v>756</c:v>
                </c:pt>
                <c:pt idx="175">
                  <c:v>706</c:v>
                </c:pt>
                <c:pt idx="176">
                  <c:v>916</c:v>
                </c:pt>
                <c:pt idx="177">
                  <c:v>839</c:v>
                </c:pt>
                <c:pt idx="178">
                  <c:v>839</c:v>
                </c:pt>
                <c:pt idx="179">
                  <c:v>762</c:v>
                </c:pt>
                <c:pt idx="180">
                  <c:v>1106</c:v>
                </c:pt>
                <c:pt idx="181">
                  <c:v>797</c:v>
                </c:pt>
                <c:pt idx="182">
                  <c:v>741</c:v>
                </c:pt>
                <c:pt idx="183">
                  <c:v>667</c:v>
                </c:pt>
                <c:pt idx="184">
                  <c:v>725</c:v>
                </c:pt>
                <c:pt idx="185">
                  <c:v>897</c:v>
                </c:pt>
                <c:pt idx="186">
                  <c:v>734</c:v>
                </c:pt>
                <c:pt idx="187">
                  <c:v>809</c:v>
                </c:pt>
                <c:pt idx="188">
                  <c:v>866</c:v>
                </c:pt>
                <c:pt idx="189">
                  <c:v>733</c:v>
                </c:pt>
                <c:pt idx="190">
                  <c:v>641</c:v>
                </c:pt>
                <c:pt idx="191">
                  <c:v>783</c:v>
                </c:pt>
                <c:pt idx="192">
                  <c:v>622</c:v>
                </c:pt>
                <c:pt idx="193">
                  <c:v>380</c:v>
                </c:pt>
                <c:pt idx="194">
                  <c:v>844</c:v>
                </c:pt>
                <c:pt idx="195">
                  <c:v>1062</c:v>
                </c:pt>
                <c:pt idx="196">
                  <c:v>1096</c:v>
                </c:pt>
                <c:pt idx="197">
                  <c:v>1121</c:v>
                </c:pt>
                <c:pt idx="198">
                  <c:v>1019</c:v>
                </c:pt>
                <c:pt idx="199">
                  <c:v>718</c:v>
                </c:pt>
                <c:pt idx="200">
                  <c:v>777</c:v>
                </c:pt>
                <c:pt idx="201">
                  <c:v>772</c:v>
                </c:pt>
                <c:pt idx="202">
                  <c:v>944</c:v>
                </c:pt>
                <c:pt idx="203">
                  <c:v>556</c:v>
                </c:pt>
                <c:pt idx="204">
                  <c:v>437</c:v>
                </c:pt>
                <c:pt idx="205">
                  <c:v>890</c:v>
                </c:pt>
                <c:pt idx="206">
                  <c:v>757</c:v>
                </c:pt>
                <c:pt idx="207">
                  <c:v>717</c:v>
                </c:pt>
                <c:pt idx="208">
                  <c:v>901</c:v>
                </c:pt>
                <c:pt idx="209">
                  <c:v>469</c:v>
                </c:pt>
                <c:pt idx="210">
                  <c:v>542</c:v>
                </c:pt>
                <c:pt idx="211">
                  <c:v>730</c:v>
                </c:pt>
                <c:pt idx="212">
                  <c:v>765</c:v>
                </c:pt>
                <c:pt idx="213">
                  <c:v>733</c:v>
                </c:pt>
                <c:pt idx="214">
                  <c:v>738</c:v>
                </c:pt>
                <c:pt idx="215">
                  <c:v>692</c:v>
                </c:pt>
                <c:pt idx="216">
                  <c:v>728</c:v>
                </c:pt>
                <c:pt idx="217">
                  <c:v>729</c:v>
                </c:pt>
                <c:pt idx="218">
                  <c:v>757</c:v>
                </c:pt>
                <c:pt idx="219">
                  <c:v>745</c:v>
                </c:pt>
                <c:pt idx="220">
                  <c:v>682</c:v>
                </c:pt>
                <c:pt idx="221">
                  <c:v>577</c:v>
                </c:pt>
                <c:pt idx="222">
                  <c:v>746</c:v>
                </c:pt>
                <c:pt idx="223">
                  <c:v>701</c:v>
                </c:pt>
                <c:pt idx="224">
                  <c:v>784</c:v>
                </c:pt>
                <c:pt idx="225">
                  <c:v>241</c:v>
                </c:pt>
                <c:pt idx="226">
                  <c:v>767</c:v>
                </c:pt>
                <c:pt idx="227">
                  <c:v>647</c:v>
                </c:pt>
                <c:pt idx="228">
                  <c:v>693</c:v>
                </c:pt>
                <c:pt idx="229">
                  <c:v>689</c:v>
                </c:pt>
                <c:pt idx="230">
                  <c:v>521</c:v>
                </c:pt>
                <c:pt idx="231">
                  <c:v>943</c:v>
                </c:pt>
                <c:pt idx="232">
                  <c:v>622</c:v>
                </c:pt>
                <c:pt idx="233">
                  <c:v>756</c:v>
                </c:pt>
                <c:pt idx="234">
                  <c:v>598</c:v>
                </c:pt>
                <c:pt idx="235">
                  <c:v>801</c:v>
                </c:pt>
                <c:pt idx="236">
                  <c:v>781</c:v>
                </c:pt>
                <c:pt idx="237">
                  <c:v>443</c:v>
                </c:pt>
                <c:pt idx="238">
                  <c:v>582</c:v>
                </c:pt>
                <c:pt idx="239">
                  <c:v>732</c:v>
                </c:pt>
                <c:pt idx="240">
                  <c:v>750</c:v>
                </c:pt>
                <c:pt idx="241">
                  <c:v>745</c:v>
                </c:pt>
                <c:pt idx="242">
                  <c:v>727</c:v>
                </c:pt>
                <c:pt idx="243">
                  <c:v>709</c:v>
                </c:pt>
                <c:pt idx="244">
                  <c:v>506</c:v>
                </c:pt>
                <c:pt idx="245">
                  <c:v>436</c:v>
                </c:pt>
                <c:pt idx="246">
                  <c:v>724</c:v>
                </c:pt>
                <c:pt idx="247">
                  <c:v>812</c:v>
                </c:pt>
                <c:pt idx="248">
                  <c:v>651</c:v>
                </c:pt>
                <c:pt idx="249">
                  <c:v>692</c:v>
                </c:pt>
                <c:pt idx="250">
                  <c:v>761</c:v>
                </c:pt>
                <c:pt idx="251">
                  <c:v>902</c:v>
                </c:pt>
                <c:pt idx="252">
                  <c:v>505</c:v>
                </c:pt>
                <c:pt idx="253">
                  <c:v>667</c:v>
                </c:pt>
                <c:pt idx="254">
                  <c:v>707</c:v>
                </c:pt>
                <c:pt idx="255">
                  <c:v>628</c:v>
                </c:pt>
                <c:pt idx="256">
                  <c:v>222</c:v>
                </c:pt>
                <c:pt idx="257">
                  <c:v>728</c:v>
                </c:pt>
                <c:pt idx="258">
                  <c:v>776</c:v>
                </c:pt>
                <c:pt idx="259">
                  <c:v>662</c:v>
                </c:pt>
                <c:pt idx="260">
                  <c:v>695</c:v>
                </c:pt>
                <c:pt idx="261">
                  <c:v>472</c:v>
                </c:pt>
                <c:pt idx="262">
                  <c:v>525</c:v>
                </c:pt>
                <c:pt idx="263">
                  <c:v>623</c:v>
                </c:pt>
                <c:pt idx="264">
                  <c:v>733</c:v>
                </c:pt>
                <c:pt idx="265">
                  <c:v>773</c:v>
                </c:pt>
                <c:pt idx="266">
                  <c:v>670</c:v>
                </c:pt>
                <c:pt idx="267">
                  <c:v>823</c:v>
                </c:pt>
                <c:pt idx="268">
                  <c:v>627</c:v>
                </c:pt>
                <c:pt idx="269">
                  <c:v>425</c:v>
                </c:pt>
                <c:pt idx="270">
                  <c:v>743</c:v>
                </c:pt>
                <c:pt idx="271">
                  <c:v>759</c:v>
                </c:pt>
                <c:pt idx="272">
                  <c:v>773</c:v>
                </c:pt>
                <c:pt idx="273">
                  <c:v>692</c:v>
                </c:pt>
                <c:pt idx="274">
                  <c:v>739</c:v>
                </c:pt>
                <c:pt idx="275">
                  <c:v>621</c:v>
                </c:pt>
                <c:pt idx="276">
                  <c:v>499</c:v>
                </c:pt>
                <c:pt idx="277">
                  <c:v>732</c:v>
                </c:pt>
                <c:pt idx="278">
                  <c:v>580</c:v>
                </c:pt>
                <c:pt idx="279">
                  <c:v>631</c:v>
                </c:pt>
                <c:pt idx="280">
                  <c:v>1153</c:v>
                </c:pt>
                <c:pt idx="281">
                  <c:v>639</c:v>
                </c:pt>
                <c:pt idx="282">
                  <c:v>257</c:v>
                </c:pt>
                <c:pt idx="283">
                  <c:v>502</c:v>
                </c:pt>
                <c:pt idx="284">
                  <c:v>702</c:v>
                </c:pt>
                <c:pt idx="285">
                  <c:v>759</c:v>
                </c:pt>
                <c:pt idx="286">
                  <c:v>425</c:v>
                </c:pt>
                <c:pt idx="287">
                  <c:v>587</c:v>
                </c:pt>
                <c:pt idx="288">
                  <c:v>579</c:v>
                </c:pt>
                <c:pt idx="289">
                  <c:v>413</c:v>
                </c:pt>
                <c:pt idx="290">
                  <c:v>468</c:v>
                </c:pt>
                <c:pt idx="291">
                  <c:v>711</c:v>
                </c:pt>
                <c:pt idx="292">
                  <c:v>417</c:v>
                </c:pt>
                <c:pt idx="293">
                  <c:v>758</c:v>
                </c:pt>
                <c:pt idx="294">
                  <c:v>479</c:v>
                </c:pt>
                <c:pt idx="295">
                  <c:v>525</c:v>
                </c:pt>
                <c:pt idx="296">
                  <c:v>479</c:v>
                </c:pt>
                <c:pt idx="297">
                  <c:v>673</c:v>
                </c:pt>
                <c:pt idx="298">
                  <c:v>456</c:v>
                </c:pt>
                <c:pt idx="299">
                  <c:v>517</c:v>
                </c:pt>
                <c:pt idx="300">
                  <c:v>125</c:v>
                </c:pt>
                <c:pt idx="301">
                  <c:v>1053</c:v>
                </c:pt>
                <c:pt idx="302">
                  <c:v>863</c:v>
                </c:pt>
                <c:pt idx="303">
                  <c:v>976</c:v>
                </c:pt>
                <c:pt idx="304">
                  <c:v>796</c:v>
                </c:pt>
                <c:pt idx="305">
                  <c:v>548</c:v>
                </c:pt>
                <c:pt idx="306">
                  <c:v>862</c:v>
                </c:pt>
                <c:pt idx="307">
                  <c:v>837</c:v>
                </c:pt>
                <c:pt idx="308">
                  <c:v>741</c:v>
                </c:pt>
                <c:pt idx="309">
                  <c:v>634</c:v>
                </c:pt>
                <c:pt idx="310">
                  <c:v>689</c:v>
                </c:pt>
                <c:pt idx="311">
                  <c:v>659</c:v>
                </c:pt>
                <c:pt idx="312">
                  <c:v>639</c:v>
                </c:pt>
                <c:pt idx="313">
                  <c:v>708</c:v>
                </c:pt>
                <c:pt idx="314">
                  <c:v>659</c:v>
                </c:pt>
                <c:pt idx="315">
                  <c:v>484</c:v>
                </c:pt>
                <c:pt idx="316">
                  <c:v>720</c:v>
                </c:pt>
                <c:pt idx="317">
                  <c:v>637</c:v>
                </c:pt>
                <c:pt idx="318">
                  <c:v>680</c:v>
                </c:pt>
                <c:pt idx="319">
                  <c:v>697</c:v>
                </c:pt>
                <c:pt idx="320">
                  <c:v>621</c:v>
                </c:pt>
                <c:pt idx="321">
                  <c:v>645</c:v>
                </c:pt>
                <c:pt idx="322">
                  <c:v>731</c:v>
                </c:pt>
                <c:pt idx="323">
                  <c:v>722</c:v>
                </c:pt>
                <c:pt idx="324">
                  <c:v>655</c:v>
                </c:pt>
                <c:pt idx="325">
                  <c:v>654</c:v>
                </c:pt>
                <c:pt idx="326">
                  <c:v>683</c:v>
                </c:pt>
                <c:pt idx="327">
                  <c:v>591</c:v>
                </c:pt>
                <c:pt idx="328">
                  <c:v>717</c:v>
                </c:pt>
                <c:pt idx="329">
                  <c:v>745</c:v>
                </c:pt>
                <c:pt idx="330">
                  <c:v>709</c:v>
                </c:pt>
                <c:pt idx="331">
                  <c:v>607</c:v>
                </c:pt>
                <c:pt idx="332">
                  <c:v>626</c:v>
                </c:pt>
                <c:pt idx="333">
                  <c:v>709</c:v>
                </c:pt>
                <c:pt idx="334">
                  <c:v>127</c:v>
                </c:pt>
                <c:pt idx="335">
                  <c:v>1155</c:v>
                </c:pt>
                <c:pt idx="336">
                  <c:v>1142</c:v>
                </c:pt>
                <c:pt idx="337">
                  <c:v>745</c:v>
                </c:pt>
                <c:pt idx="338">
                  <c:v>744</c:v>
                </c:pt>
                <c:pt idx="339">
                  <c:v>787</c:v>
                </c:pt>
                <c:pt idx="340">
                  <c:v>864</c:v>
                </c:pt>
                <c:pt idx="341">
                  <c:v>671</c:v>
                </c:pt>
                <c:pt idx="342">
                  <c:v>797</c:v>
                </c:pt>
                <c:pt idx="343">
                  <c:v>758</c:v>
                </c:pt>
                <c:pt idx="344">
                  <c:v>762</c:v>
                </c:pt>
                <c:pt idx="345">
                  <c:v>566</c:v>
                </c:pt>
                <c:pt idx="346">
                  <c:v>706</c:v>
                </c:pt>
                <c:pt idx="347">
                  <c:v>726</c:v>
                </c:pt>
                <c:pt idx="348">
                  <c:v>829</c:v>
                </c:pt>
                <c:pt idx="349">
                  <c:v>810</c:v>
                </c:pt>
                <c:pt idx="350">
                  <c:v>584</c:v>
                </c:pt>
                <c:pt idx="351">
                  <c:v>685</c:v>
                </c:pt>
                <c:pt idx="352">
                  <c:v>737</c:v>
                </c:pt>
                <c:pt idx="353">
                  <c:v>761</c:v>
                </c:pt>
                <c:pt idx="354">
                  <c:v>843</c:v>
                </c:pt>
                <c:pt idx="355">
                  <c:v>834</c:v>
                </c:pt>
                <c:pt idx="356">
                  <c:v>621</c:v>
                </c:pt>
                <c:pt idx="357">
                  <c:v>695</c:v>
                </c:pt>
                <c:pt idx="358">
                  <c:v>743</c:v>
                </c:pt>
                <c:pt idx="359">
                  <c:v>757</c:v>
                </c:pt>
                <c:pt idx="360">
                  <c:v>343</c:v>
                </c:pt>
                <c:pt idx="361">
                  <c:v>695</c:v>
                </c:pt>
                <c:pt idx="362">
                  <c:v>741</c:v>
                </c:pt>
                <c:pt idx="363">
                  <c:v>1076</c:v>
                </c:pt>
                <c:pt idx="364">
                  <c:v>723</c:v>
                </c:pt>
                <c:pt idx="365">
                  <c:v>680</c:v>
                </c:pt>
                <c:pt idx="366">
                  <c:v>699</c:v>
                </c:pt>
                <c:pt idx="367">
                  <c:v>729</c:v>
                </c:pt>
                <c:pt idx="368">
                  <c:v>563</c:v>
                </c:pt>
                <c:pt idx="369">
                  <c:v>599</c:v>
                </c:pt>
                <c:pt idx="370">
                  <c:v>720</c:v>
                </c:pt>
                <c:pt idx="371">
                  <c:v>737</c:v>
                </c:pt>
                <c:pt idx="372">
                  <c:v>763</c:v>
                </c:pt>
                <c:pt idx="373">
                  <c:v>677</c:v>
                </c:pt>
                <c:pt idx="374">
                  <c:v>769</c:v>
                </c:pt>
                <c:pt idx="375">
                  <c:v>740</c:v>
                </c:pt>
                <c:pt idx="376">
                  <c:v>734</c:v>
                </c:pt>
                <c:pt idx="377">
                  <c:v>692</c:v>
                </c:pt>
                <c:pt idx="378">
                  <c:v>593</c:v>
                </c:pt>
                <c:pt idx="379">
                  <c:v>676</c:v>
                </c:pt>
                <c:pt idx="380">
                  <c:v>711</c:v>
                </c:pt>
                <c:pt idx="381">
                  <c:v>767</c:v>
                </c:pt>
                <c:pt idx="382">
                  <c:v>780</c:v>
                </c:pt>
                <c:pt idx="383">
                  <c:v>669</c:v>
                </c:pt>
                <c:pt idx="384">
                  <c:v>802</c:v>
                </c:pt>
                <c:pt idx="385">
                  <c:v>822</c:v>
                </c:pt>
                <c:pt idx="386">
                  <c:v>680</c:v>
                </c:pt>
                <c:pt idx="387">
                  <c:v>764</c:v>
                </c:pt>
                <c:pt idx="388">
                  <c:v>831</c:v>
                </c:pt>
                <c:pt idx="389">
                  <c:v>851</c:v>
                </c:pt>
                <c:pt idx="390">
                  <c:v>621</c:v>
                </c:pt>
                <c:pt idx="391">
                  <c:v>772</c:v>
                </c:pt>
                <c:pt idx="392">
                  <c:v>840</c:v>
                </c:pt>
                <c:pt idx="393">
                  <c:v>763</c:v>
                </c:pt>
                <c:pt idx="394">
                  <c:v>433</c:v>
                </c:pt>
                <c:pt idx="395">
                  <c:v>831</c:v>
                </c:pt>
                <c:pt idx="396">
                  <c:v>806</c:v>
                </c:pt>
                <c:pt idx="397">
                  <c:v>853</c:v>
                </c:pt>
                <c:pt idx="398">
                  <c:v>937</c:v>
                </c:pt>
                <c:pt idx="399">
                  <c:v>744</c:v>
                </c:pt>
                <c:pt idx="400">
                  <c:v>817</c:v>
                </c:pt>
                <c:pt idx="401">
                  <c:v>795</c:v>
                </c:pt>
                <c:pt idx="402">
                  <c:v>900</c:v>
                </c:pt>
                <c:pt idx="403">
                  <c:v>714</c:v>
                </c:pt>
                <c:pt idx="404">
                  <c:v>634</c:v>
                </c:pt>
                <c:pt idx="405">
                  <c:v>749</c:v>
                </c:pt>
                <c:pt idx="406">
                  <c:v>834</c:v>
                </c:pt>
                <c:pt idx="407">
                  <c:v>916</c:v>
                </c:pt>
                <c:pt idx="408">
                  <c:v>739</c:v>
                </c:pt>
                <c:pt idx="409">
                  <c:v>848</c:v>
                </c:pt>
              </c:numCache>
            </c:numRef>
          </c:xVal>
          <c:yVal>
            <c:numRef>
              <c:f>'Sedentary VS MinutesAsleep'!$B$2:$B$411</c:f>
              <c:numCache>
                <c:formatCode>General</c:formatCode>
                <c:ptCount val="410"/>
                <c:pt idx="0">
                  <c:v>327</c:v>
                </c:pt>
                <c:pt idx="1">
                  <c:v>384</c:v>
                </c:pt>
                <c:pt idx="2">
                  <c:v>412</c:v>
                </c:pt>
                <c:pt idx="3">
                  <c:v>340</c:v>
                </c:pt>
                <c:pt idx="4">
                  <c:v>700</c:v>
                </c:pt>
                <c:pt idx="5">
                  <c:v>304</c:v>
                </c:pt>
                <c:pt idx="6">
                  <c:v>360</c:v>
                </c:pt>
                <c:pt idx="7">
                  <c:v>325</c:v>
                </c:pt>
                <c:pt idx="8">
                  <c:v>361</c:v>
                </c:pt>
                <c:pt idx="9">
                  <c:v>430</c:v>
                </c:pt>
                <c:pt idx="10">
                  <c:v>277</c:v>
                </c:pt>
                <c:pt idx="11">
                  <c:v>245</c:v>
                </c:pt>
                <c:pt idx="12">
                  <c:v>366</c:v>
                </c:pt>
                <c:pt idx="13">
                  <c:v>341</c:v>
                </c:pt>
                <c:pt idx="14">
                  <c:v>404</c:v>
                </c:pt>
                <c:pt idx="15">
                  <c:v>369</c:v>
                </c:pt>
                <c:pt idx="16">
                  <c:v>277</c:v>
                </c:pt>
                <c:pt idx="17">
                  <c:v>273</c:v>
                </c:pt>
                <c:pt idx="18">
                  <c:v>247</c:v>
                </c:pt>
                <c:pt idx="19">
                  <c:v>334</c:v>
                </c:pt>
                <c:pt idx="20">
                  <c:v>331</c:v>
                </c:pt>
                <c:pt idx="21">
                  <c:v>594</c:v>
                </c:pt>
                <c:pt idx="22">
                  <c:v>338</c:v>
                </c:pt>
                <c:pt idx="23">
                  <c:v>383</c:v>
                </c:pt>
                <c:pt idx="24">
                  <c:v>285</c:v>
                </c:pt>
                <c:pt idx="25">
                  <c:v>119</c:v>
                </c:pt>
                <c:pt idx="26">
                  <c:v>124</c:v>
                </c:pt>
                <c:pt idx="27">
                  <c:v>796</c:v>
                </c:pt>
                <c:pt idx="28">
                  <c:v>137</c:v>
                </c:pt>
                <c:pt idx="29">
                  <c:v>644</c:v>
                </c:pt>
                <c:pt idx="30">
                  <c:v>722</c:v>
                </c:pt>
                <c:pt idx="31">
                  <c:v>590</c:v>
                </c:pt>
                <c:pt idx="32">
                  <c:v>750</c:v>
                </c:pt>
                <c:pt idx="33">
                  <c:v>398</c:v>
                </c:pt>
                <c:pt idx="34">
                  <c:v>475</c:v>
                </c:pt>
                <c:pt idx="35">
                  <c:v>296</c:v>
                </c:pt>
                <c:pt idx="36">
                  <c:v>166</c:v>
                </c:pt>
                <c:pt idx="37">
                  <c:v>503</c:v>
                </c:pt>
                <c:pt idx="38">
                  <c:v>531</c:v>
                </c:pt>
                <c:pt idx="39">
                  <c:v>545</c:v>
                </c:pt>
                <c:pt idx="40">
                  <c:v>523</c:v>
                </c:pt>
                <c:pt idx="41">
                  <c:v>524</c:v>
                </c:pt>
                <c:pt idx="42">
                  <c:v>437</c:v>
                </c:pt>
                <c:pt idx="43">
                  <c:v>498</c:v>
                </c:pt>
                <c:pt idx="44">
                  <c:v>461</c:v>
                </c:pt>
                <c:pt idx="45">
                  <c:v>477</c:v>
                </c:pt>
                <c:pt idx="46">
                  <c:v>520</c:v>
                </c:pt>
                <c:pt idx="47">
                  <c:v>522</c:v>
                </c:pt>
                <c:pt idx="48">
                  <c:v>555</c:v>
                </c:pt>
                <c:pt idx="49">
                  <c:v>506</c:v>
                </c:pt>
                <c:pt idx="50">
                  <c:v>508</c:v>
                </c:pt>
                <c:pt idx="51">
                  <c:v>513</c:v>
                </c:pt>
                <c:pt idx="52">
                  <c:v>490</c:v>
                </c:pt>
                <c:pt idx="53">
                  <c:v>573</c:v>
                </c:pt>
                <c:pt idx="54">
                  <c:v>527</c:v>
                </c:pt>
                <c:pt idx="55">
                  <c:v>511</c:v>
                </c:pt>
                <c:pt idx="56">
                  <c:v>538</c:v>
                </c:pt>
                <c:pt idx="57">
                  <c:v>468</c:v>
                </c:pt>
                <c:pt idx="58">
                  <c:v>524</c:v>
                </c:pt>
                <c:pt idx="59">
                  <c:v>511</c:v>
                </c:pt>
                <c:pt idx="60">
                  <c:v>541</c:v>
                </c:pt>
                <c:pt idx="61">
                  <c:v>531</c:v>
                </c:pt>
                <c:pt idx="62">
                  <c:v>357</c:v>
                </c:pt>
                <c:pt idx="63">
                  <c:v>523</c:v>
                </c:pt>
                <c:pt idx="64">
                  <c:v>456</c:v>
                </c:pt>
                <c:pt idx="65">
                  <c:v>61</c:v>
                </c:pt>
                <c:pt idx="66">
                  <c:v>467</c:v>
                </c:pt>
                <c:pt idx="67">
                  <c:v>445</c:v>
                </c:pt>
                <c:pt idx="68">
                  <c:v>452</c:v>
                </c:pt>
                <c:pt idx="69">
                  <c:v>556</c:v>
                </c:pt>
                <c:pt idx="70">
                  <c:v>500</c:v>
                </c:pt>
                <c:pt idx="71">
                  <c:v>465</c:v>
                </c:pt>
                <c:pt idx="72">
                  <c:v>460</c:v>
                </c:pt>
                <c:pt idx="73">
                  <c:v>405</c:v>
                </c:pt>
                <c:pt idx="74">
                  <c:v>374</c:v>
                </c:pt>
                <c:pt idx="75">
                  <c:v>442</c:v>
                </c:pt>
                <c:pt idx="76">
                  <c:v>433</c:v>
                </c:pt>
                <c:pt idx="77">
                  <c:v>436</c:v>
                </c:pt>
                <c:pt idx="78">
                  <c:v>448</c:v>
                </c:pt>
                <c:pt idx="79">
                  <c:v>408</c:v>
                </c:pt>
                <c:pt idx="80">
                  <c:v>411</c:v>
                </c:pt>
                <c:pt idx="81">
                  <c:v>274</c:v>
                </c:pt>
                <c:pt idx="82">
                  <c:v>295</c:v>
                </c:pt>
                <c:pt idx="83">
                  <c:v>291</c:v>
                </c:pt>
                <c:pt idx="84">
                  <c:v>424</c:v>
                </c:pt>
                <c:pt idx="85">
                  <c:v>283</c:v>
                </c:pt>
                <c:pt idx="86">
                  <c:v>381</c:v>
                </c:pt>
                <c:pt idx="87">
                  <c:v>412</c:v>
                </c:pt>
                <c:pt idx="88">
                  <c:v>219</c:v>
                </c:pt>
                <c:pt idx="89">
                  <c:v>152</c:v>
                </c:pt>
                <c:pt idx="90">
                  <c:v>332</c:v>
                </c:pt>
                <c:pt idx="91">
                  <c:v>355</c:v>
                </c:pt>
                <c:pt idx="92">
                  <c:v>235</c:v>
                </c:pt>
                <c:pt idx="93">
                  <c:v>310</c:v>
                </c:pt>
                <c:pt idx="94">
                  <c:v>262</c:v>
                </c:pt>
                <c:pt idx="95">
                  <c:v>250</c:v>
                </c:pt>
                <c:pt idx="96">
                  <c:v>349</c:v>
                </c:pt>
                <c:pt idx="97">
                  <c:v>261</c:v>
                </c:pt>
                <c:pt idx="98">
                  <c:v>333</c:v>
                </c:pt>
                <c:pt idx="99">
                  <c:v>237</c:v>
                </c:pt>
                <c:pt idx="100">
                  <c:v>383</c:v>
                </c:pt>
                <c:pt idx="101">
                  <c:v>230</c:v>
                </c:pt>
                <c:pt idx="102">
                  <c:v>292</c:v>
                </c:pt>
                <c:pt idx="103">
                  <c:v>213</c:v>
                </c:pt>
                <c:pt idx="104">
                  <c:v>318</c:v>
                </c:pt>
                <c:pt idx="105">
                  <c:v>323</c:v>
                </c:pt>
                <c:pt idx="106">
                  <c:v>237</c:v>
                </c:pt>
                <c:pt idx="107">
                  <c:v>259</c:v>
                </c:pt>
                <c:pt idx="108">
                  <c:v>312</c:v>
                </c:pt>
                <c:pt idx="109">
                  <c:v>501</c:v>
                </c:pt>
                <c:pt idx="110">
                  <c:v>77</c:v>
                </c:pt>
                <c:pt idx="111">
                  <c:v>322</c:v>
                </c:pt>
                <c:pt idx="112">
                  <c:v>478</c:v>
                </c:pt>
                <c:pt idx="113">
                  <c:v>226</c:v>
                </c:pt>
                <c:pt idx="114">
                  <c:v>385</c:v>
                </c:pt>
                <c:pt idx="115">
                  <c:v>364</c:v>
                </c:pt>
                <c:pt idx="116">
                  <c:v>442</c:v>
                </c:pt>
                <c:pt idx="117">
                  <c:v>535</c:v>
                </c:pt>
                <c:pt idx="118">
                  <c:v>465</c:v>
                </c:pt>
                <c:pt idx="119">
                  <c:v>506</c:v>
                </c:pt>
                <c:pt idx="120">
                  <c:v>515</c:v>
                </c:pt>
                <c:pt idx="121">
                  <c:v>461</c:v>
                </c:pt>
                <c:pt idx="122">
                  <c:v>523</c:v>
                </c:pt>
                <c:pt idx="123">
                  <c:v>59</c:v>
                </c:pt>
                <c:pt idx="124">
                  <c:v>533</c:v>
                </c:pt>
                <c:pt idx="125">
                  <c:v>692</c:v>
                </c:pt>
                <c:pt idx="126">
                  <c:v>467</c:v>
                </c:pt>
                <c:pt idx="127">
                  <c:v>488</c:v>
                </c:pt>
                <c:pt idx="128">
                  <c:v>505</c:v>
                </c:pt>
                <c:pt idx="129">
                  <c:v>286</c:v>
                </c:pt>
                <c:pt idx="130">
                  <c:v>497</c:v>
                </c:pt>
                <c:pt idx="131">
                  <c:v>523</c:v>
                </c:pt>
                <c:pt idx="132">
                  <c:v>490</c:v>
                </c:pt>
                <c:pt idx="133">
                  <c:v>484</c:v>
                </c:pt>
                <c:pt idx="134">
                  <c:v>478</c:v>
                </c:pt>
                <c:pt idx="135">
                  <c:v>474</c:v>
                </c:pt>
                <c:pt idx="136">
                  <c:v>450</c:v>
                </c:pt>
                <c:pt idx="137">
                  <c:v>507</c:v>
                </c:pt>
                <c:pt idx="138">
                  <c:v>602</c:v>
                </c:pt>
                <c:pt idx="139">
                  <c:v>535</c:v>
                </c:pt>
                <c:pt idx="140">
                  <c:v>487</c:v>
                </c:pt>
                <c:pt idx="141">
                  <c:v>529</c:v>
                </c:pt>
                <c:pt idx="142">
                  <c:v>302</c:v>
                </c:pt>
                <c:pt idx="143">
                  <c:v>499</c:v>
                </c:pt>
                <c:pt idx="144">
                  <c:v>426</c:v>
                </c:pt>
                <c:pt idx="145">
                  <c:v>619</c:v>
                </c:pt>
                <c:pt idx="146">
                  <c:v>99</c:v>
                </c:pt>
                <c:pt idx="147">
                  <c:v>329</c:v>
                </c:pt>
                <c:pt idx="148">
                  <c:v>421</c:v>
                </c:pt>
                <c:pt idx="149">
                  <c:v>442</c:v>
                </c:pt>
                <c:pt idx="150">
                  <c:v>82</c:v>
                </c:pt>
                <c:pt idx="151">
                  <c:v>478</c:v>
                </c:pt>
                <c:pt idx="152">
                  <c:v>552</c:v>
                </c:pt>
                <c:pt idx="153">
                  <c:v>319</c:v>
                </c:pt>
                <c:pt idx="154">
                  <c:v>439</c:v>
                </c:pt>
                <c:pt idx="155">
                  <c:v>428</c:v>
                </c:pt>
                <c:pt idx="156">
                  <c:v>409</c:v>
                </c:pt>
                <c:pt idx="157">
                  <c:v>547</c:v>
                </c:pt>
                <c:pt idx="158">
                  <c:v>368</c:v>
                </c:pt>
                <c:pt idx="159">
                  <c:v>390</c:v>
                </c:pt>
                <c:pt idx="160">
                  <c:v>471</c:v>
                </c:pt>
                <c:pt idx="161">
                  <c:v>472</c:v>
                </c:pt>
                <c:pt idx="162">
                  <c:v>529</c:v>
                </c:pt>
                <c:pt idx="163">
                  <c:v>62</c:v>
                </c:pt>
                <c:pt idx="164">
                  <c:v>354</c:v>
                </c:pt>
                <c:pt idx="165">
                  <c:v>469</c:v>
                </c:pt>
                <c:pt idx="166">
                  <c:v>429</c:v>
                </c:pt>
                <c:pt idx="167">
                  <c:v>370</c:v>
                </c:pt>
                <c:pt idx="168">
                  <c:v>441</c:v>
                </c:pt>
                <c:pt idx="169">
                  <c:v>337</c:v>
                </c:pt>
                <c:pt idx="170">
                  <c:v>462</c:v>
                </c:pt>
                <c:pt idx="171">
                  <c:v>98</c:v>
                </c:pt>
                <c:pt idx="172">
                  <c:v>388</c:v>
                </c:pt>
                <c:pt idx="173">
                  <c:v>439</c:v>
                </c:pt>
                <c:pt idx="174">
                  <c:v>436</c:v>
                </c:pt>
                <c:pt idx="175">
                  <c:v>388</c:v>
                </c:pt>
                <c:pt idx="176">
                  <c:v>328</c:v>
                </c:pt>
                <c:pt idx="177">
                  <c:v>353</c:v>
                </c:pt>
                <c:pt idx="178">
                  <c:v>332</c:v>
                </c:pt>
                <c:pt idx="179">
                  <c:v>419</c:v>
                </c:pt>
                <c:pt idx="180">
                  <c:v>106</c:v>
                </c:pt>
                <c:pt idx="181">
                  <c:v>322</c:v>
                </c:pt>
                <c:pt idx="182">
                  <c:v>439</c:v>
                </c:pt>
                <c:pt idx="183">
                  <c:v>502</c:v>
                </c:pt>
                <c:pt idx="184">
                  <c:v>417</c:v>
                </c:pt>
                <c:pt idx="185">
                  <c:v>337</c:v>
                </c:pt>
                <c:pt idx="186">
                  <c:v>462</c:v>
                </c:pt>
                <c:pt idx="187">
                  <c:v>374</c:v>
                </c:pt>
                <c:pt idx="188">
                  <c:v>401</c:v>
                </c:pt>
                <c:pt idx="189">
                  <c:v>361</c:v>
                </c:pt>
                <c:pt idx="190">
                  <c:v>457</c:v>
                </c:pt>
                <c:pt idx="191">
                  <c:v>405</c:v>
                </c:pt>
                <c:pt idx="192">
                  <c:v>499</c:v>
                </c:pt>
                <c:pt idx="193">
                  <c:v>483</c:v>
                </c:pt>
                <c:pt idx="194">
                  <c:v>126</c:v>
                </c:pt>
                <c:pt idx="195">
                  <c:v>103</c:v>
                </c:pt>
                <c:pt idx="196">
                  <c:v>171</c:v>
                </c:pt>
                <c:pt idx="197">
                  <c:v>115</c:v>
                </c:pt>
                <c:pt idx="198">
                  <c:v>123</c:v>
                </c:pt>
                <c:pt idx="199">
                  <c:v>425</c:v>
                </c:pt>
                <c:pt idx="200">
                  <c:v>400</c:v>
                </c:pt>
                <c:pt idx="201">
                  <c:v>384</c:v>
                </c:pt>
                <c:pt idx="202">
                  <c:v>253</c:v>
                </c:pt>
                <c:pt idx="203">
                  <c:v>382</c:v>
                </c:pt>
                <c:pt idx="204">
                  <c:v>591</c:v>
                </c:pt>
                <c:pt idx="205">
                  <c:v>293</c:v>
                </c:pt>
                <c:pt idx="206">
                  <c:v>457</c:v>
                </c:pt>
                <c:pt idx="207">
                  <c:v>454</c:v>
                </c:pt>
                <c:pt idx="208">
                  <c:v>425</c:v>
                </c:pt>
                <c:pt idx="209">
                  <c:v>465</c:v>
                </c:pt>
                <c:pt idx="210">
                  <c:v>480</c:v>
                </c:pt>
                <c:pt idx="211">
                  <c:v>370</c:v>
                </c:pt>
                <c:pt idx="212">
                  <c:v>421</c:v>
                </c:pt>
                <c:pt idx="213">
                  <c:v>432</c:v>
                </c:pt>
                <c:pt idx="214">
                  <c:v>442</c:v>
                </c:pt>
                <c:pt idx="215">
                  <c:v>433</c:v>
                </c:pt>
                <c:pt idx="216">
                  <c:v>479</c:v>
                </c:pt>
                <c:pt idx="217">
                  <c:v>327</c:v>
                </c:pt>
                <c:pt idx="218">
                  <c:v>412</c:v>
                </c:pt>
                <c:pt idx="219">
                  <c:v>414</c:v>
                </c:pt>
                <c:pt idx="220">
                  <c:v>404</c:v>
                </c:pt>
                <c:pt idx="221">
                  <c:v>520</c:v>
                </c:pt>
                <c:pt idx="222">
                  <c:v>435</c:v>
                </c:pt>
                <c:pt idx="223">
                  <c:v>416</c:v>
                </c:pt>
                <c:pt idx="224">
                  <c:v>354</c:v>
                </c:pt>
                <c:pt idx="225">
                  <c:v>404</c:v>
                </c:pt>
                <c:pt idx="226">
                  <c:v>441</c:v>
                </c:pt>
                <c:pt idx="227">
                  <c:v>455</c:v>
                </c:pt>
                <c:pt idx="228">
                  <c:v>357</c:v>
                </c:pt>
                <c:pt idx="229">
                  <c:v>377</c:v>
                </c:pt>
                <c:pt idx="230">
                  <c:v>651</c:v>
                </c:pt>
                <c:pt idx="231">
                  <c:v>350</c:v>
                </c:pt>
                <c:pt idx="232">
                  <c:v>520</c:v>
                </c:pt>
                <c:pt idx="233">
                  <c:v>357</c:v>
                </c:pt>
                <c:pt idx="234">
                  <c:v>658</c:v>
                </c:pt>
                <c:pt idx="235">
                  <c:v>399</c:v>
                </c:pt>
                <c:pt idx="236">
                  <c:v>322</c:v>
                </c:pt>
                <c:pt idx="237">
                  <c:v>631</c:v>
                </c:pt>
                <c:pt idx="238">
                  <c:v>553</c:v>
                </c:pt>
                <c:pt idx="239">
                  <c:v>433</c:v>
                </c:pt>
                <c:pt idx="240">
                  <c:v>412</c:v>
                </c:pt>
                <c:pt idx="241">
                  <c:v>347</c:v>
                </c:pt>
                <c:pt idx="242">
                  <c:v>421</c:v>
                </c:pt>
                <c:pt idx="243">
                  <c:v>450</c:v>
                </c:pt>
                <c:pt idx="244">
                  <c:v>775</c:v>
                </c:pt>
                <c:pt idx="245">
                  <c:v>622</c:v>
                </c:pt>
                <c:pt idx="246">
                  <c:v>409</c:v>
                </c:pt>
                <c:pt idx="247">
                  <c:v>380</c:v>
                </c:pt>
                <c:pt idx="248">
                  <c:v>447</c:v>
                </c:pt>
                <c:pt idx="249">
                  <c:v>419</c:v>
                </c:pt>
                <c:pt idx="250">
                  <c:v>400</c:v>
                </c:pt>
                <c:pt idx="251">
                  <c:v>442</c:v>
                </c:pt>
                <c:pt idx="252">
                  <c:v>568</c:v>
                </c:pt>
                <c:pt idx="253">
                  <c:v>453</c:v>
                </c:pt>
                <c:pt idx="254">
                  <c:v>418</c:v>
                </c:pt>
                <c:pt idx="255">
                  <c:v>463</c:v>
                </c:pt>
                <c:pt idx="256">
                  <c:v>438</c:v>
                </c:pt>
                <c:pt idx="257">
                  <c:v>419</c:v>
                </c:pt>
                <c:pt idx="258">
                  <c:v>432</c:v>
                </c:pt>
                <c:pt idx="259">
                  <c:v>477</c:v>
                </c:pt>
                <c:pt idx="260">
                  <c:v>392</c:v>
                </c:pt>
                <c:pt idx="261">
                  <c:v>406</c:v>
                </c:pt>
                <c:pt idx="262">
                  <c:v>549</c:v>
                </c:pt>
                <c:pt idx="263">
                  <c:v>527</c:v>
                </c:pt>
                <c:pt idx="264">
                  <c:v>449</c:v>
                </c:pt>
                <c:pt idx="265">
                  <c:v>447</c:v>
                </c:pt>
                <c:pt idx="266">
                  <c:v>414</c:v>
                </c:pt>
                <c:pt idx="267">
                  <c:v>338</c:v>
                </c:pt>
                <c:pt idx="268">
                  <c:v>384</c:v>
                </c:pt>
                <c:pt idx="269">
                  <c:v>543</c:v>
                </c:pt>
                <c:pt idx="270">
                  <c:v>421</c:v>
                </c:pt>
                <c:pt idx="271">
                  <c:v>354</c:v>
                </c:pt>
                <c:pt idx="272">
                  <c:v>424</c:v>
                </c:pt>
                <c:pt idx="273">
                  <c:v>361</c:v>
                </c:pt>
                <c:pt idx="274">
                  <c:v>459</c:v>
                </c:pt>
                <c:pt idx="275">
                  <c:v>412</c:v>
                </c:pt>
                <c:pt idx="276">
                  <c:v>379</c:v>
                </c:pt>
                <c:pt idx="277">
                  <c:v>525</c:v>
                </c:pt>
                <c:pt idx="278">
                  <c:v>508</c:v>
                </c:pt>
                <c:pt idx="279">
                  <c:v>603</c:v>
                </c:pt>
                <c:pt idx="280">
                  <c:v>74</c:v>
                </c:pt>
                <c:pt idx="281">
                  <c:v>504</c:v>
                </c:pt>
                <c:pt idx="282">
                  <c:v>431</c:v>
                </c:pt>
                <c:pt idx="283">
                  <c:v>380</c:v>
                </c:pt>
                <c:pt idx="284">
                  <c:v>336</c:v>
                </c:pt>
                <c:pt idx="285">
                  <c:v>493</c:v>
                </c:pt>
                <c:pt idx="286">
                  <c:v>465</c:v>
                </c:pt>
                <c:pt idx="287">
                  <c:v>474</c:v>
                </c:pt>
                <c:pt idx="288">
                  <c:v>508</c:v>
                </c:pt>
                <c:pt idx="289">
                  <c:v>480</c:v>
                </c:pt>
                <c:pt idx="290">
                  <c:v>492</c:v>
                </c:pt>
                <c:pt idx="291">
                  <c:v>353</c:v>
                </c:pt>
                <c:pt idx="292">
                  <c:v>542</c:v>
                </c:pt>
                <c:pt idx="293">
                  <c:v>393</c:v>
                </c:pt>
                <c:pt idx="294">
                  <c:v>600</c:v>
                </c:pt>
                <c:pt idx="295">
                  <c:v>507</c:v>
                </c:pt>
                <c:pt idx="296">
                  <c:v>392</c:v>
                </c:pt>
                <c:pt idx="297">
                  <c:v>658</c:v>
                </c:pt>
                <c:pt idx="298">
                  <c:v>498</c:v>
                </c:pt>
                <c:pt idx="299">
                  <c:v>555</c:v>
                </c:pt>
                <c:pt idx="300">
                  <c:v>492</c:v>
                </c:pt>
                <c:pt idx="301">
                  <c:v>235</c:v>
                </c:pt>
                <c:pt idx="302">
                  <c:v>423</c:v>
                </c:pt>
                <c:pt idx="303">
                  <c:v>391</c:v>
                </c:pt>
                <c:pt idx="304">
                  <c:v>366</c:v>
                </c:pt>
                <c:pt idx="305">
                  <c:v>630</c:v>
                </c:pt>
                <c:pt idx="306">
                  <c:v>508</c:v>
                </c:pt>
                <c:pt idx="307">
                  <c:v>370</c:v>
                </c:pt>
                <c:pt idx="308">
                  <c:v>357</c:v>
                </c:pt>
                <c:pt idx="309">
                  <c:v>427</c:v>
                </c:pt>
                <c:pt idx="310">
                  <c:v>442</c:v>
                </c:pt>
                <c:pt idx="311">
                  <c:v>476</c:v>
                </c:pt>
                <c:pt idx="312">
                  <c:v>418</c:v>
                </c:pt>
                <c:pt idx="313">
                  <c:v>451</c:v>
                </c:pt>
                <c:pt idx="314">
                  <c:v>425</c:v>
                </c:pt>
                <c:pt idx="315">
                  <c:v>528</c:v>
                </c:pt>
                <c:pt idx="316">
                  <c:v>511</c:v>
                </c:pt>
                <c:pt idx="317">
                  <c:v>400</c:v>
                </c:pt>
                <c:pt idx="318">
                  <c:v>441</c:v>
                </c:pt>
                <c:pt idx="319">
                  <c:v>455</c:v>
                </c:pt>
                <c:pt idx="320">
                  <c:v>440</c:v>
                </c:pt>
                <c:pt idx="321">
                  <c:v>433</c:v>
                </c:pt>
                <c:pt idx="322">
                  <c:v>422</c:v>
                </c:pt>
                <c:pt idx="323">
                  <c:v>411</c:v>
                </c:pt>
                <c:pt idx="324">
                  <c:v>466</c:v>
                </c:pt>
                <c:pt idx="325">
                  <c:v>394</c:v>
                </c:pt>
                <c:pt idx="326">
                  <c:v>442</c:v>
                </c:pt>
                <c:pt idx="327">
                  <c:v>467</c:v>
                </c:pt>
                <c:pt idx="328">
                  <c:v>443</c:v>
                </c:pt>
                <c:pt idx="329">
                  <c:v>298</c:v>
                </c:pt>
                <c:pt idx="330">
                  <c:v>541</c:v>
                </c:pt>
                <c:pt idx="331">
                  <c:v>489</c:v>
                </c:pt>
                <c:pt idx="332">
                  <c:v>469</c:v>
                </c:pt>
                <c:pt idx="333">
                  <c:v>452</c:v>
                </c:pt>
                <c:pt idx="334">
                  <c:v>516</c:v>
                </c:pt>
                <c:pt idx="335">
                  <c:v>79</c:v>
                </c:pt>
                <c:pt idx="336">
                  <c:v>58</c:v>
                </c:pt>
                <c:pt idx="337">
                  <c:v>514</c:v>
                </c:pt>
                <c:pt idx="338">
                  <c:v>451</c:v>
                </c:pt>
                <c:pt idx="339">
                  <c:v>472</c:v>
                </c:pt>
                <c:pt idx="340">
                  <c:v>377</c:v>
                </c:pt>
                <c:pt idx="341">
                  <c:v>472</c:v>
                </c:pt>
                <c:pt idx="342">
                  <c:v>492</c:v>
                </c:pt>
                <c:pt idx="343">
                  <c:v>390</c:v>
                </c:pt>
                <c:pt idx="344">
                  <c:v>428</c:v>
                </c:pt>
                <c:pt idx="345">
                  <c:v>681</c:v>
                </c:pt>
                <c:pt idx="346">
                  <c:v>446</c:v>
                </c:pt>
                <c:pt idx="347">
                  <c:v>485</c:v>
                </c:pt>
                <c:pt idx="348">
                  <c:v>469</c:v>
                </c:pt>
                <c:pt idx="349">
                  <c:v>354</c:v>
                </c:pt>
                <c:pt idx="350">
                  <c:v>485</c:v>
                </c:pt>
                <c:pt idx="351">
                  <c:v>388</c:v>
                </c:pt>
                <c:pt idx="352">
                  <c:v>440</c:v>
                </c:pt>
                <c:pt idx="353">
                  <c:v>456</c:v>
                </c:pt>
                <c:pt idx="354">
                  <c:v>420</c:v>
                </c:pt>
                <c:pt idx="355">
                  <c:v>322</c:v>
                </c:pt>
                <c:pt idx="356">
                  <c:v>530</c:v>
                </c:pt>
                <c:pt idx="357">
                  <c:v>481</c:v>
                </c:pt>
                <c:pt idx="358">
                  <c:v>427</c:v>
                </c:pt>
                <c:pt idx="359">
                  <c:v>451</c:v>
                </c:pt>
                <c:pt idx="360">
                  <c:v>444</c:v>
                </c:pt>
                <c:pt idx="361">
                  <c:v>486</c:v>
                </c:pt>
                <c:pt idx="362">
                  <c:v>331</c:v>
                </c:pt>
                <c:pt idx="363">
                  <c:v>74</c:v>
                </c:pt>
                <c:pt idx="364">
                  <c:v>338</c:v>
                </c:pt>
                <c:pt idx="365">
                  <c:v>447</c:v>
                </c:pt>
                <c:pt idx="366">
                  <c:v>424</c:v>
                </c:pt>
                <c:pt idx="367">
                  <c:v>513</c:v>
                </c:pt>
                <c:pt idx="368">
                  <c:v>611</c:v>
                </c:pt>
                <c:pt idx="369">
                  <c:v>525</c:v>
                </c:pt>
                <c:pt idx="370">
                  <c:v>398</c:v>
                </c:pt>
                <c:pt idx="371">
                  <c:v>387</c:v>
                </c:pt>
                <c:pt idx="372">
                  <c:v>381</c:v>
                </c:pt>
                <c:pt idx="373">
                  <c:v>396</c:v>
                </c:pt>
                <c:pt idx="374">
                  <c:v>441</c:v>
                </c:pt>
                <c:pt idx="375">
                  <c:v>565</c:v>
                </c:pt>
                <c:pt idx="376">
                  <c:v>458</c:v>
                </c:pt>
                <c:pt idx="377">
                  <c:v>388</c:v>
                </c:pt>
                <c:pt idx="378">
                  <c:v>550</c:v>
                </c:pt>
                <c:pt idx="379">
                  <c:v>531</c:v>
                </c:pt>
                <c:pt idx="380">
                  <c:v>506</c:v>
                </c:pt>
                <c:pt idx="381">
                  <c:v>527</c:v>
                </c:pt>
                <c:pt idx="382">
                  <c:v>468</c:v>
                </c:pt>
                <c:pt idx="383">
                  <c:v>475</c:v>
                </c:pt>
                <c:pt idx="384">
                  <c:v>351</c:v>
                </c:pt>
                <c:pt idx="385">
                  <c:v>405</c:v>
                </c:pt>
                <c:pt idx="386">
                  <c:v>441</c:v>
                </c:pt>
                <c:pt idx="387">
                  <c:v>381</c:v>
                </c:pt>
                <c:pt idx="388">
                  <c:v>323</c:v>
                </c:pt>
                <c:pt idx="389">
                  <c:v>459</c:v>
                </c:pt>
                <c:pt idx="390">
                  <c:v>545</c:v>
                </c:pt>
                <c:pt idx="391">
                  <c:v>359</c:v>
                </c:pt>
                <c:pt idx="392">
                  <c:v>342</c:v>
                </c:pt>
                <c:pt idx="393">
                  <c:v>368</c:v>
                </c:pt>
                <c:pt idx="394">
                  <c:v>496</c:v>
                </c:pt>
                <c:pt idx="395">
                  <c:v>458</c:v>
                </c:pt>
                <c:pt idx="396">
                  <c:v>531</c:v>
                </c:pt>
                <c:pt idx="397">
                  <c:v>486</c:v>
                </c:pt>
                <c:pt idx="398">
                  <c:v>363</c:v>
                </c:pt>
                <c:pt idx="399">
                  <c:v>528</c:v>
                </c:pt>
                <c:pt idx="400">
                  <c:v>391</c:v>
                </c:pt>
                <c:pt idx="401">
                  <c:v>339</c:v>
                </c:pt>
                <c:pt idx="402">
                  <c:v>423</c:v>
                </c:pt>
                <c:pt idx="403">
                  <c:v>402</c:v>
                </c:pt>
                <c:pt idx="404">
                  <c:v>398</c:v>
                </c:pt>
                <c:pt idx="405">
                  <c:v>343</c:v>
                </c:pt>
                <c:pt idx="406">
                  <c:v>503</c:v>
                </c:pt>
                <c:pt idx="407">
                  <c:v>415</c:v>
                </c:pt>
                <c:pt idx="408">
                  <c:v>516</c:v>
                </c:pt>
                <c:pt idx="409">
                  <c:v>439</c:v>
                </c:pt>
              </c:numCache>
            </c:numRef>
          </c:yVal>
          <c:smooth val="0"/>
          <c:extLst>
            <c:ext xmlns:c16="http://schemas.microsoft.com/office/drawing/2014/chart" uri="{C3380CC4-5D6E-409C-BE32-E72D297353CC}">
              <c16:uniqueId val="{00000001-880C-4DFA-A9F9-1FB7E005DADC}"/>
            </c:ext>
          </c:extLst>
        </c:ser>
        <c:dLbls>
          <c:showLegendKey val="0"/>
          <c:showVal val="0"/>
          <c:showCatName val="0"/>
          <c:showSerName val="0"/>
          <c:showPercent val="0"/>
          <c:showBubbleSize val="0"/>
        </c:dLbls>
        <c:axId val="507143552"/>
        <c:axId val="507139232"/>
      </c:scatterChart>
      <c:valAx>
        <c:axId val="5071435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sz="1400"/>
                  <a:t>Sedentary</a:t>
                </a:r>
                <a:r>
                  <a:rPr lang="en-US" altLang="ko-KR" sz="1400" baseline="0"/>
                  <a:t> Minutes</a:t>
                </a:r>
                <a:endParaRPr lang="en-US" altLang="ko-KR" sz="14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ko-KR"/>
          </a:p>
        </c:txPr>
        <c:crossAx val="507139232"/>
        <c:crosses val="autoZero"/>
        <c:crossBetween val="midCat"/>
        <c:majorUnit val="200"/>
      </c:valAx>
      <c:valAx>
        <c:axId val="507139232"/>
        <c:scaling>
          <c:orientation val="minMax"/>
          <c:max val="8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sz="1400"/>
                  <a:t>Total Minutes Asleep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ko-KR"/>
          </a:p>
        </c:txPr>
        <c:crossAx val="507143552"/>
        <c:crosses val="autoZero"/>
        <c:crossBetween val="midCat"/>
        <c:majorUnit val="200"/>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[Google Project.xlsx]Pivot Table Collection!PivotTable1</c:name>
    <c:fmtId val="12"/>
  </c:pivotSource>
  <c:chart>
    <c:title>
      <c:tx>
        <c:rich>
          <a:bodyPr rot="0" spcFirstLastPara="1" vertOverflow="ellipsis" vert="horz" wrap="square" anchor="ctr" anchorCtr="1"/>
          <a:lstStyle/>
          <a:p>
            <a:pPr>
              <a:defRPr sz="1400" b="0" i="0" u="none" strike="noStrike" kern="1200" spc="0" baseline="0">
                <a:solidFill>
                  <a:srgbClr val="002060"/>
                </a:solidFill>
                <a:latin typeface="+mn-lt"/>
                <a:ea typeface="+mn-ea"/>
                <a:cs typeface="+mn-cs"/>
              </a:defRPr>
            </a:pPr>
            <a:r>
              <a:rPr lang="en-US" altLang="ko-KR" sz="1800" b="1" i="0" u="none" strike="noStrike" kern="1200" spc="0" baseline="0">
                <a:solidFill>
                  <a:srgbClr val="002060"/>
                </a:solidFill>
              </a:rPr>
              <a:t>Percentage of Total Steps in Each 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002060"/>
              </a:solidFill>
              <a:latin typeface="+mn-lt"/>
              <a:ea typeface="+mn-ea"/>
              <a:cs typeface="+mn-cs"/>
            </a:defRPr>
          </a:pPr>
          <a:endParaRPr lang="ko-KR"/>
        </a:p>
      </c:txPr>
    </c:title>
    <c:autoTitleDeleted val="0"/>
    <c:pivotFmts>
      <c:pivotFmt>
        <c:idx val="0"/>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lumMod val="60000"/>
              <a:lumOff val="4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F1E59081-CCAA-41CD-9BFA-6CB2CBC0FE92}" type="CATEGORYNAME">
                  <a:rPr lang="en-US" altLang="ko-KR" sz="1200"/>
                  <a:pPr>
                    <a:defRPr sz="900" b="0" i="0" u="none" strike="noStrike" kern="1200" baseline="0">
                      <a:solidFill>
                        <a:schemeClr val="tx1">
                          <a:lumMod val="75000"/>
                          <a:lumOff val="25000"/>
                        </a:schemeClr>
                      </a:solidFill>
                      <a:latin typeface="+mn-lt"/>
                      <a:ea typeface="+mn-ea"/>
                      <a:cs typeface="+mn-cs"/>
                    </a:defRPr>
                  </a:pPr>
                  <a:t>[CATEGORY NAME]</a:t>
                </a:fld>
                <a:r>
                  <a:rPr lang="en-US" altLang="ko-KR" sz="1200" baseline="0"/>
                  <a:t>, </a:t>
                </a:r>
                <a:fld id="{AB4A3BEC-CC6D-4B97-BEC9-369FD0396191}" type="VALUE">
                  <a:rPr lang="en-US" altLang="ko-KR" sz="1200" baseline="0"/>
                  <a:pPr>
                    <a:defRPr sz="900" b="0" i="0" u="none" strike="noStrike" kern="1200" baseline="0">
                      <a:solidFill>
                        <a:schemeClr val="tx1">
                          <a:lumMod val="75000"/>
                          <a:lumOff val="25000"/>
                        </a:schemeClr>
                      </a:solidFill>
                      <a:latin typeface="+mn-lt"/>
                      <a:ea typeface="+mn-ea"/>
                      <a:cs typeface="+mn-cs"/>
                    </a:defRPr>
                  </a:pPr>
                  <a:t>[VALUE]</a:t>
                </a:fld>
                <a:endParaRPr lang="en-US" altLang="ko-KR" sz="1200"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2"/>
        <c:spPr>
          <a:solidFill>
            <a:schemeClr val="accent5">
              <a:lumMod val="60000"/>
              <a:lumOff val="4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671AE017-B935-48AA-B0B3-A6867EEE6757}" type="CATEGORYNAME">
                  <a:rPr lang="en-US" altLang="ko-KR" sz="1200"/>
                  <a:pPr>
                    <a:defRPr sz="900" b="0" i="0" u="none" strike="noStrike" kern="1200" baseline="0">
                      <a:solidFill>
                        <a:schemeClr val="tx1">
                          <a:lumMod val="75000"/>
                          <a:lumOff val="25000"/>
                        </a:schemeClr>
                      </a:solidFill>
                      <a:latin typeface="+mn-lt"/>
                      <a:ea typeface="+mn-ea"/>
                      <a:cs typeface="+mn-cs"/>
                    </a:defRPr>
                  </a:pPr>
                  <a:t>[CATEGORY NAME]</a:t>
                </a:fld>
                <a:r>
                  <a:rPr lang="en-US" altLang="ko-KR" sz="1200" baseline="0"/>
                  <a:t>, </a:t>
                </a:r>
                <a:fld id="{B1A2261F-9360-4B8D-B048-2A226DFED6FF}" type="VALUE">
                  <a:rPr lang="en-US" altLang="ko-KR" sz="1200" baseline="0"/>
                  <a:pPr>
                    <a:defRPr sz="900" b="0" i="0" u="none" strike="noStrike" kern="1200" baseline="0">
                      <a:solidFill>
                        <a:schemeClr val="tx1">
                          <a:lumMod val="75000"/>
                          <a:lumOff val="25000"/>
                        </a:schemeClr>
                      </a:solidFill>
                      <a:latin typeface="+mn-lt"/>
                      <a:ea typeface="+mn-ea"/>
                      <a:cs typeface="+mn-cs"/>
                    </a:defRPr>
                  </a:pPr>
                  <a:t>[VALUE]</a:t>
                </a:fld>
                <a:endParaRPr lang="en-US" altLang="ko-KR" sz="1200"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3"/>
        <c:spPr>
          <a:solidFill>
            <a:schemeClr val="accent3">
              <a:lumMod val="60000"/>
              <a:lumOff val="4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E13DCC83-7F59-46E5-95CA-99477F642B2E}" type="CATEGORYNAME">
                  <a:rPr lang="en-US" altLang="ko-KR" sz="1200"/>
                  <a:pPr>
                    <a:defRPr sz="900" b="0" i="0" u="none" strike="noStrike" kern="1200" baseline="0">
                      <a:solidFill>
                        <a:schemeClr val="tx1">
                          <a:lumMod val="75000"/>
                          <a:lumOff val="25000"/>
                        </a:schemeClr>
                      </a:solidFill>
                      <a:latin typeface="+mn-lt"/>
                      <a:ea typeface="+mn-ea"/>
                      <a:cs typeface="+mn-cs"/>
                    </a:defRPr>
                  </a:pPr>
                  <a:t>[CATEGORY NAME]</a:t>
                </a:fld>
                <a:r>
                  <a:rPr lang="en-US" altLang="ko-KR" sz="1200" baseline="0"/>
                  <a:t>, </a:t>
                </a:r>
                <a:fld id="{B830AD6C-803E-40B7-9CC4-071F5C59D38A}" type="VALUE">
                  <a:rPr lang="en-US" altLang="ko-KR" sz="1200" baseline="0"/>
                  <a:pPr>
                    <a:defRPr sz="900" b="0" i="0" u="none" strike="noStrike" kern="1200" baseline="0">
                      <a:solidFill>
                        <a:schemeClr val="tx1">
                          <a:lumMod val="75000"/>
                          <a:lumOff val="25000"/>
                        </a:schemeClr>
                      </a:solidFill>
                      <a:latin typeface="+mn-lt"/>
                      <a:ea typeface="+mn-ea"/>
                      <a:cs typeface="+mn-cs"/>
                    </a:defRPr>
                  </a:pPr>
                  <a:t>[VALUE]</a:t>
                </a:fld>
                <a:endParaRPr lang="en-US" altLang="ko-KR" sz="1200"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4"/>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5"/>
        <c:spPr>
          <a:solidFill>
            <a:schemeClr val="accent1">
              <a:lumMod val="60000"/>
              <a:lumOff val="4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F1E59081-CCAA-41CD-9BFA-6CB2CBC0FE92}" type="CATEGORYNAME">
                  <a:rPr lang="en-US" altLang="ko-KR" sz="1200"/>
                  <a:pPr>
                    <a:defRPr sz="900" b="0" i="0" u="none" strike="noStrike" kern="1200" baseline="0">
                      <a:solidFill>
                        <a:schemeClr val="tx1">
                          <a:lumMod val="75000"/>
                          <a:lumOff val="25000"/>
                        </a:schemeClr>
                      </a:solidFill>
                      <a:latin typeface="+mn-lt"/>
                      <a:ea typeface="+mn-ea"/>
                      <a:cs typeface="+mn-cs"/>
                    </a:defRPr>
                  </a:pPr>
                  <a:t>[CATEGORY NAME]</a:t>
                </a:fld>
                <a:r>
                  <a:rPr lang="en-US" altLang="ko-KR" sz="1200" baseline="0"/>
                  <a:t>, </a:t>
                </a:r>
                <a:fld id="{AB4A3BEC-CC6D-4B97-BEC9-369FD0396191}" type="VALUE">
                  <a:rPr lang="en-US" altLang="ko-KR" sz="1200" baseline="0"/>
                  <a:pPr>
                    <a:defRPr sz="900" b="0" i="0" u="none" strike="noStrike" kern="1200" baseline="0">
                      <a:solidFill>
                        <a:schemeClr val="tx1">
                          <a:lumMod val="75000"/>
                          <a:lumOff val="25000"/>
                        </a:schemeClr>
                      </a:solidFill>
                      <a:latin typeface="+mn-lt"/>
                      <a:ea typeface="+mn-ea"/>
                      <a:cs typeface="+mn-cs"/>
                    </a:defRPr>
                  </a:pPr>
                  <a:t>[VALUE]</a:t>
                </a:fld>
                <a:endParaRPr lang="en-US" altLang="ko-KR" sz="1200"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6"/>
        <c:spPr>
          <a:solidFill>
            <a:schemeClr val="accent5">
              <a:lumMod val="60000"/>
              <a:lumOff val="4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671AE017-B935-48AA-B0B3-A6867EEE6757}" type="CATEGORYNAME">
                  <a:rPr lang="en-US" altLang="ko-KR" sz="1200"/>
                  <a:pPr>
                    <a:defRPr sz="900" b="0" i="0" u="none" strike="noStrike" kern="1200" baseline="0">
                      <a:solidFill>
                        <a:schemeClr val="tx1">
                          <a:lumMod val="75000"/>
                          <a:lumOff val="25000"/>
                        </a:schemeClr>
                      </a:solidFill>
                      <a:latin typeface="+mn-lt"/>
                      <a:ea typeface="+mn-ea"/>
                      <a:cs typeface="+mn-cs"/>
                    </a:defRPr>
                  </a:pPr>
                  <a:t>[CATEGORY NAME]</a:t>
                </a:fld>
                <a:r>
                  <a:rPr lang="en-US" altLang="ko-KR" sz="1200" baseline="0"/>
                  <a:t>, </a:t>
                </a:r>
                <a:fld id="{B1A2261F-9360-4B8D-B048-2A226DFED6FF}" type="VALUE">
                  <a:rPr lang="en-US" altLang="ko-KR" sz="1200" baseline="0"/>
                  <a:pPr>
                    <a:defRPr sz="900" b="0" i="0" u="none" strike="noStrike" kern="1200" baseline="0">
                      <a:solidFill>
                        <a:schemeClr val="tx1">
                          <a:lumMod val="75000"/>
                          <a:lumOff val="25000"/>
                        </a:schemeClr>
                      </a:solidFill>
                      <a:latin typeface="+mn-lt"/>
                      <a:ea typeface="+mn-ea"/>
                      <a:cs typeface="+mn-cs"/>
                    </a:defRPr>
                  </a:pPr>
                  <a:t>[VALUE]</a:t>
                </a:fld>
                <a:endParaRPr lang="en-US" altLang="ko-KR" sz="1200"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7"/>
        <c:spPr>
          <a:solidFill>
            <a:schemeClr val="accent3">
              <a:lumMod val="60000"/>
              <a:lumOff val="4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E13DCC83-7F59-46E5-95CA-99477F642B2E}" type="CATEGORYNAME">
                  <a:rPr lang="en-US" altLang="ko-KR" sz="1200"/>
                  <a:pPr>
                    <a:defRPr sz="900" b="0" i="0" u="none" strike="noStrike" kern="1200" baseline="0">
                      <a:solidFill>
                        <a:schemeClr val="tx1">
                          <a:lumMod val="75000"/>
                          <a:lumOff val="25000"/>
                        </a:schemeClr>
                      </a:solidFill>
                      <a:latin typeface="+mn-lt"/>
                      <a:ea typeface="+mn-ea"/>
                      <a:cs typeface="+mn-cs"/>
                    </a:defRPr>
                  </a:pPr>
                  <a:t>[CATEGORY NAME]</a:t>
                </a:fld>
                <a:r>
                  <a:rPr lang="en-US" altLang="ko-KR" sz="1200" baseline="0"/>
                  <a:t>, </a:t>
                </a:r>
                <a:fld id="{B830AD6C-803E-40B7-9CC4-071F5C59D38A}" type="VALUE">
                  <a:rPr lang="en-US" altLang="ko-KR" sz="1200" baseline="0"/>
                  <a:pPr>
                    <a:defRPr sz="900" b="0" i="0" u="none" strike="noStrike" kern="1200" baseline="0">
                      <a:solidFill>
                        <a:schemeClr val="tx1">
                          <a:lumMod val="75000"/>
                          <a:lumOff val="25000"/>
                        </a:schemeClr>
                      </a:solidFill>
                      <a:latin typeface="+mn-lt"/>
                      <a:ea typeface="+mn-ea"/>
                      <a:cs typeface="+mn-cs"/>
                    </a:defRPr>
                  </a:pPr>
                  <a:t>[VALUE]</a:t>
                </a:fld>
                <a:endParaRPr lang="en-US" altLang="ko-KR" sz="1200"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8"/>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9"/>
        <c:spPr>
          <a:solidFill>
            <a:schemeClr val="accent1">
              <a:lumMod val="60000"/>
              <a:lumOff val="4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fld id="{F1E59081-CCAA-41CD-9BFA-6CB2CBC0FE92}" type="CATEGORYNAME">
                  <a:rPr lang="en-US" altLang="ko-KR" sz="1200"/>
                  <a:pPr>
                    <a:defRPr sz="1400" b="0" i="0" u="none" strike="noStrike" kern="1200" baseline="0">
                      <a:solidFill>
                        <a:schemeClr val="tx1">
                          <a:lumMod val="75000"/>
                          <a:lumOff val="25000"/>
                        </a:schemeClr>
                      </a:solidFill>
                      <a:latin typeface="+mn-lt"/>
                      <a:ea typeface="+mn-ea"/>
                      <a:cs typeface="+mn-cs"/>
                    </a:defRPr>
                  </a:pPr>
                  <a:t>[CATEGORY NAME]</a:t>
                </a:fld>
                <a:r>
                  <a:rPr lang="en-US" altLang="ko-KR" sz="1200" baseline="0"/>
                  <a:t>, </a:t>
                </a:r>
                <a:fld id="{AB4A3BEC-CC6D-4B97-BEC9-369FD0396191}" type="VALUE">
                  <a:rPr lang="en-US" altLang="ko-KR" sz="1200" baseline="0"/>
                  <a:pPr>
                    <a:defRPr sz="1400" b="0" i="0" u="none" strike="noStrike" kern="1200" baseline="0">
                      <a:solidFill>
                        <a:schemeClr val="tx1">
                          <a:lumMod val="75000"/>
                          <a:lumOff val="25000"/>
                        </a:schemeClr>
                      </a:solidFill>
                      <a:latin typeface="+mn-lt"/>
                      <a:ea typeface="+mn-ea"/>
                      <a:cs typeface="+mn-cs"/>
                    </a:defRPr>
                  </a:pPr>
                  <a:t>[VALUE]</a:t>
                </a:fld>
                <a:endParaRPr lang="en-US" altLang="ko-KR" sz="120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10"/>
        <c:spPr>
          <a:solidFill>
            <a:schemeClr val="accent5">
              <a:lumMod val="60000"/>
              <a:lumOff val="4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fld id="{671AE017-B935-48AA-B0B3-A6867EEE6757}" type="CATEGORYNAME">
                  <a:rPr lang="en-US" altLang="ko-KR" sz="1200"/>
                  <a:pPr>
                    <a:defRPr sz="1400" b="0" i="0" u="none" strike="noStrike" kern="1200" baseline="0">
                      <a:solidFill>
                        <a:schemeClr val="tx1">
                          <a:lumMod val="75000"/>
                          <a:lumOff val="25000"/>
                        </a:schemeClr>
                      </a:solidFill>
                      <a:latin typeface="+mn-lt"/>
                      <a:ea typeface="+mn-ea"/>
                      <a:cs typeface="+mn-cs"/>
                    </a:defRPr>
                  </a:pPr>
                  <a:t>[CATEGORY NAME]</a:t>
                </a:fld>
                <a:r>
                  <a:rPr lang="en-US" altLang="ko-KR" sz="1200" baseline="0"/>
                  <a:t>, </a:t>
                </a:r>
                <a:fld id="{B1A2261F-9360-4B8D-B048-2A226DFED6FF}" type="VALUE">
                  <a:rPr lang="en-US" altLang="ko-KR" sz="1200" baseline="0"/>
                  <a:pPr>
                    <a:defRPr sz="1400" b="0" i="0" u="none" strike="noStrike" kern="1200" baseline="0">
                      <a:solidFill>
                        <a:schemeClr val="tx1">
                          <a:lumMod val="75000"/>
                          <a:lumOff val="25000"/>
                        </a:schemeClr>
                      </a:solidFill>
                      <a:latin typeface="+mn-lt"/>
                      <a:ea typeface="+mn-ea"/>
                      <a:cs typeface="+mn-cs"/>
                    </a:defRPr>
                  </a:pPr>
                  <a:t>[VALUE]</a:t>
                </a:fld>
                <a:endParaRPr lang="en-US" altLang="ko-KR" sz="120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11"/>
        <c:spPr>
          <a:solidFill>
            <a:schemeClr val="accent3">
              <a:lumMod val="60000"/>
              <a:lumOff val="4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fld id="{E13DCC83-7F59-46E5-95CA-99477F642B2E}" type="CATEGORYNAME">
                  <a:rPr lang="en-US" altLang="ko-KR" sz="1200"/>
                  <a:pPr>
                    <a:defRPr sz="1400" b="0" i="0" u="none" strike="noStrike" kern="1200" baseline="0">
                      <a:solidFill>
                        <a:schemeClr val="tx1">
                          <a:lumMod val="75000"/>
                          <a:lumOff val="25000"/>
                        </a:schemeClr>
                      </a:solidFill>
                      <a:latin typeface="+mn-lt"/>
                      <a:ea typeface="+mn-ea"/>
                      <a:cs typeface="+mn-cs"/>
                    </a:defRPr>
                  </a:pPr>
                  <a:t>[CATEGORY NAME]</a:t>
                </a:fld>
                <a:r>
                  <a:rPr lang="en-US" altLang="ko-KR" sz="1000" baseline="0"/>
                  <a:t>, </a:t>
                </a:r>
                <a:fld id="{B830AD6C-803E-40B7-9CC4-071F5C59D38A}" type="VALUE">
                  <a:rPr lang="en-US" altLang="ko-KR" sz="1000" baseline="0"/>
                  <a:pPr>
                    <a:defRPr sz="1400" b="0" i="0" u="none" strike="noStrike" kern="1200" baseline="0">
                      <a:solidFill>
                        <a:schemeClr val="tx1">
                          <a:lumMod val="75000"/>
                          <a:lumOff val="25000"/>
                        </a:schemeClr>
                      </a:solidFill>
                      <a:latin typeface="+mn-lt"/>
                      <a:ea typeface="+mn-ea"/>
                      <a:cs typeface="+mn-cs"/>
                    </a:defRPr>
                  </a:pPr>
                  <a:t>[VALUE]</a:t>
                </a:fld>
                <a:endParaRPr lang="en-US" altLang="ko-KR" sz="100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12"/>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3"/>
        <c:spPr>
          <a:solidFill>
            <a:schemeClr val="accent1">
              <a:lumMod val="60000"/>
              <a:lumOff val="4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fld id="{F1E59081-CCAA-41CD-9BFA-6CB2CBC0FE92}" type="CATEGORYNAME">
                  <a:rPr lang="en-US" altLang="ko-KR" sz="1200"/>
                  <a:pPr>
                    <a:defRPr sz="1400" b="0" i="0" u="none" strike="noStrike" kern="1200" baseline="0">
                      <a:solidFill>
                        <a:schemeClr val="tx1">
                          <a:lumMod val="75000"/>
                          <a:lumOff val="25000"/>
                        </a:schemeClr>
                      </a:solidFill>
                      <a:latin typeface="+mn-lt"/>
                      <a:ea typeface="+mn-ea"/>
                      <a:cs typeface="+mn-cs"/>
                    </a:defRPr>
                  </a:pPr>
                  <a:t>[CATEGORY NAME]</a:t>
                </a:fld>
                <a:r>
                  <a:rPr lang="en-US" altLang="ko-KR" sz="1200" baseline="0"/>
                  <a:t>, </a:t>
                </a:r>
                <a:fld id="{AB4A3BEC-CC6D-4B97-BEC9-369FD0396191}" type="VALUE">
                  <a:rPr lang="en-US" altLang="ko-KR" sz="1200" baseline="0"/>
                  <a:pPr>
                    <a:defRPr sz="1400" b="0" i="0" u="none" strike="noStrike" kern="1200" baseline="0">
                      <a:solidFill>
                        <a:schemeClr val="tx1">
                          <a:lumMod val="75000"/>
                          <a:lumOff val="25000"/>
                        </a:schemeClr>
                      </a:solidFill>
                      <a:latin typeface="+mn-lt"/>
                      <a:ea typeface="+mn-ea"/>
                      <a:cs typeface="+mn-cs"/>
                    </a:defRPr>
                  </a:pPr>
                  <a:t>[VALUE]</a:t>
                </a:fld>
                <a:endParaRPr lang="en-US" altLang="ko-KR" sz="120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14"/>
        <c:spPr>
          <a:solidFill>
            <a:schemeClr val="accent5">
              <a:lumMod val="60000"/>
              <a:lumOff val="4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fld id="{671AE017-B935-48AA-B0B3-A6867EEE6757}" type="CATEGORYNAME">
                  <a:rPr lang="en-US" altLang="ko-KR" sz="1200"/>
                  <a:pPr>
                    <a:defRPr sz="1400" b="0" i="0" u="none" strike="noStrike" kern="1200" baseline="0">
                      <a:solidFill>
                        <a:schemeClr val="tx1">
                          <a:lumMod val="75000"/>
                          <a:lumOff val="25000"/>
                        </a:schemeClr>
                      </a:solidFill>
                      <a:latin typeface="+mn-lt"/>
                      <a:ea typeface="+mn-ea"/>
                      <a:cs typeface="+mn-cs"/>
                    </a:defRPr>
                  </a:pPr>
                  <a:t>[CATEGORY NAME]</a:t>
                </a:fld>
                <a:r>
                  <a:rPr lang="en-US" altLang="ko-KR" sz="1200" baseline="0"/>
                  <a:t>, </a:t>
                </a:r>
                <a:fld id="{B1A2261F-9360-4B8D-B048-2A226DFED6FF}" type="VALUE">
                  <a:rPr lang="en-US" altLang="ko-KR" sz="1200" baseline="0"/>
                  <a:pPr>
                    <a:defRPr sz="1400" b="0" i="0" u="none" strike="noStrike" kern="1200" baseline="0">
                      <a:solidFill>
                        <a:schemeClr val="tx1">
                          <a:lumMod val="75000"/>
                          <a:lumOff val="25000"/>
                        </a:schemeClr>
                      </a:solidFill>
                      <a:latin typeface="+mn-lt"/>
                      <a:ea typeface="+mn-ea"/>
                      <a:cs typeface="+mn-cs"/>
                    </a:defRPr>
                  </a:pPr>
                  <a:t>[VALUE]</a:t>
                </a:fld>
                <a:endParaRPr lang="en-US" altLang="ko-KR" sz="120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15"/>
        <c:spPr>
          <a:solidFill>
            <a:schemeClr val="accent3">
              <a:lumMod val="60000"/>
              <a:lumOff val="4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fld id="{E13DCC83-7F59-46E5-95CA-99477F642B2E}" type="CATEGORYNAME">
                  <a:rPr lang="en-US" altLang="ko-KR" sz="1200"/>
                  <a:pPr>
                    <a:defRPr sz="1400" b="0" i="0" u="none" strike="noStrike" kern="1200" baseline="0">
                      <a:solidFill>
                        <a:schemeClr val="tx1">
                          <a:lumMod val="75000"/>
                          <a:lumOff val="25000"/>
                        </a:schemeClr>
                      </a:solidFill>
                      <a:latin typeface="+mn-lt"/>
                      <a:ea typeface="+mn-ea"/>
                      <a:cs typeface="+mn-cs"/>
                    </a:defRPr>
                  </a:pPr>
                  <a:t>[CATEGORY NAME]</a:t>
                </a:fld>
                <a:r>
                  <a:rPr lang="en-US" altLang="ko-KR" sz="1000" baseline="0"/>
                  <a:t>, </a:t>
                </a:r>
                <a:fld id="{B830AD6C-803E-40B7-9CC4-071F5C59D38A}" type="VALUE">
                  <a:rPr lang="en-US" altLang="ko-KR" sz="1000" baseline="0"/>
                  <a:pPr>
                    <a:defRPr sz="1400" b="0" i="0" u="none" strike="noStrike" kern="1200" baseline="0">
                      <a:solidFill>
                        <a:schemeClr val="tx1">
                          <a:lumMod val="75000"/>
                          <a:lumOff val="25000"/>
                        </a:schemeClr>
                      </a:solidFill>
                      <a:latin typeface="+mn-lt"/>
                      <a:ea typeface="+mn-ea"/>
                      <a:cs typeface="+mn-cs"/>
                    </a:defRPr>
                  </a:pPr>
                  <a:t>[VALUE]</a:t>
                </a:fld>
                <a:endParaRPr lang="en-US" altLang="ko-KR" sz="100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16"/>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7"/>
        <c:spPr>
          <a:solidFill>
            <a:schemeClr val="accent1">
              <a:lumMod val="60000"/>
              <a:lumOff val="4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fld id="{F1E59081-CCAA-41CD-9BFA-6CB2CBC0FE92}" type="CATEGORYNAME">
                  <a:rPr lang="en-US" altLang="ko-KR" sz="1200"/>
                  <a:pPr>
                    <a:defRPr sz="1400" b="0" i="0" u="none" strike="noStrike" kern="1200" baseline="0">
                      <a:solidFill>
                        <a:schemeClr val="tx1">
                          <a:lumMod val="75000"/>
                          <a:lumOff val="25000"/>
                        </a:schemeClr>
                      </a:solidFill>
                      <a:latin typeface="+mn-lt"/>
                      <a:ea typeface="+mn-ea"/>
                      <a:cs typeface="+mn-cs"/>
                    </a:defRPr>
                  </a:pPr>
                  <a:t>[CATEGORY NAME]</a:t>
                </a:fld>
                <a:r>
                  <a:rPr lang="en-US" altLang="ko-KR" sz="1200" baseline="0"/>
                  <a:t>, </a:t>
                </a:r>
                <a:fld id="{AB4A3BEC-CC6D-4B97-BEC9-369FD0396191}" type="VALUE">
                  <a:rPr lang="en-US" altLang="ko-KR" sz="1200" baseline="0"/>
                  <a:pPr>
                    <a:defRPr sz="1400" b="0" i="0" u="none" strike="noStrike" kern="1200" baseline="0">
                      <a:solidFill>
                        <a:schemeClr val="tx1">
                          <a:lumMod val="75000"/>
                          <a:lumOff val="25000"/>
                        </a:schemeClr>
                      </a:solidFill>
                      <a:latin typeface="+mn-lt"/>
                      <a:ea typeface="+mn-ea"/>
                      <a:cs typeface="+mn-cs"/>
                    </a:defRPr>
                  </a:pPr>
                  <a:t>[VALUE]</a:t>
                </a:fld>
                <a:endParaRPr lang="en-US" altLang="ko-KR" sz="120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18"/>
        <c:spPr>
          <a:solidFill>
            <a:schemeClr val="accent5">
              <a:lumMod val="60000"/>
              <a:lumOff val="4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fld id="{671AE017-B935-48AA-B0B3-A6867EEE6757}" type="CATEGORYNAME">
                  <a:rPr lang="en-US" altLang="ko-KR" sz="1200"/>
                  <a:pPr>
                    <a:defRPr sz="1400" b="0" i="0" u="none" strike="noStrike" kern="1200" baseline="0">
                      <a:solidFill>
                        <a:schemeClr val="tx1">
                          <a:lumMod val="75000"/>
                          <a:lumOff val="25000"/>
                        </a:schemeClr>
                      </a:solidFill>
                      <a:latin typeface="+mn-lt"/>
                      <a:ea typeface="+mn-ea"/>
                      <a:cs typeface="+mn-cs"/>
                    </a:defRPr>
                  </a:pPr>
                  <a:t>[CATEGORY NAME]</a:t>
                </a:fld>
                <a:r>
                  <a:rPr lang="en-US" altLang="ko-KR" sz="1200" baseline="0"/>
                  <a:t>, </a:t>
                </a:r>
                <a:fld id="{B1A2261F-9360-4B8D-B048-2A226DFED6FF}" type="VALUE">
                  <a:rPr lang="en-US" altLang="ko-KR" sz="1200" baseline="0"/>
                  <a:pPr>
                    <a:defRPr sz="1400" b="0" i="0" u="none" strike="noStrike" kern="1200" baseline="0">
                      <a:solidFill>
                        <a:schemeClr val="tx1">
                          <a:lumMod val="75000"/>
                          <a:lumOff val="25000"/>
                        </a:schemeClr>
                      </a:solidFill>
                      <a:latin typeface="+mn-lt"/>
                      <a:ea typeface="+mn-ea"/>
                      <a:cs typeface="+mn-cs"/>
                    </a:defRPr>
                  </a:pPr>
                  <a:t>[VALUE]</a:t>
                </a:fld>
                <a:endParaRPr lang="en-US" altLang="ko-KR" sz="120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19"/>
        <c:spPr>
          <a:solidFill>
            <a:schemeClr val="accent3">
              <a:lumMod val="60000"/>
              <a:lumOff val="4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fld id="{E13DCC83-7F59-46E5-95CA-99477F642B2E}" type="CATEGORYNAME">
                  <a:rPr lang="en-US" altLang="ko-KR" sz="1200"/>
                  <a:pPr>
                    <a:defRPr sz="1400" b="0" i="0" u="none" strike="noStrike" kern="1200" baseline="0">
                      <a:solidFill>
                        <a:schemeClr val="tx1">
                          <a:lumMod val="75000"/>
                          <a:lumOff val="25000"/>
                        </a:schemeClr>
                      </a:solidFill>
                      <a:latin typeface="+mn-lt"/>
                      <a:ea typeface="+mn-ea"/>
                      <a:cs typeface="+mn-cs"/>
                    </a:defRPr>
                  </a:pPr>
                  <a:t>[CATEGORY NAME]</a:t>
                </a:fld>
                <a:r>
                  <a:rPr lang="en-US" altLang="ko-KR" sz="1000" baseline="0"/>
                  <a:t>, </a:t>
                </a:r>
                <a:fld id="{B830AD6C-803E-40B7-9CC4-071F5C59D38A}" type="VALUE">
                  <a:rPr lang="en-US" altLang="ko-KR" sz="1000" baseline="0"/>
                  <a:pPr>
                    <a:defRPr sz="1400" b="0" i="0" u="none" strike="noStrike" kern="1200" baseline="0">
                      <a:solidFill>
                        <a:schemeClr val="tx1">
                          <a:lumMod val="75000"/>
                          <a:lumOff val="25000"/>
                        </a:schemeClr>
                      </a:solidFill>
                      <a:latin typeface="+mn-lt"/>
                      <a:ea typeface="+mn-ea"/>
                      <a:cs typeface="+mn-cs"/>
                    </a:defRPr>
                  </a:pPr>
                  <a:t>[VALUE]</a:t>
                </a:fld>
                <a:endParaRPr lang="en-US" altLang="ko-KR" sz="100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s>
    <c:plotArea>
      <c:layout/>
      <c:pieChart>
        <c:varyColors val="1"/>
        <c:ser>
          <c:idx val="0"/>
          <c:order val="0"/>
          <c:tx>
            <c:strRef>
              <c:f>'Pivot Table Collection'!$H$4</c:f>
              <c:strCache>
                <c:ptCount val="1"/>
                <c:pt idx="0">
                  <c:v>Total</c:v>
                </c:pt>
              </c:strCache>
            </c:strRef>
          </c:tx>
          <c:dPt>
            <c:idx val="0"/>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5D8B-41BB-BFA1-3FBC7CCA1727}"/>
              </c:ext>
            </c:extLst>
          </c:dPt>
          <c:dPt>
            <c:idx val="1"/>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03-5D8B-41BB-BFA1-3FBC7CCA1727}"/>
              </c:ext>
            </c:extLst>
          </c:dPt>
          <c:dPt>
            <c:idx val="2"/>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5-5D8B-41BB-BFA1-3FBC7CCA1727}"/>
              </c:ext>
            </c:extLst>
          </c:dPt>
          <c:dLbls>
            <c:dLbl>
              <c:idx val="0"/>
              <c:tx>
                <c:rich>
                  <a:bodyPr/>
                  <a:lstStyle/>
                  <a:p>
                    <a:fld id="{F1E59081-CCAA-41CD-9BFA-6CB2CBC0FE92}" type="CATEGORYNAME">
                      <a:rPr lang="en-US" altLang="ko-KR" sz="1200"/>
                      <a:pPr/>
                      <a:t>[CATEGORY NAME]</a:t>
                    </a:fld>
                    <a:r>
                      <a:rPr lang="en-US" altLang="ko-KR" sz="1200" baseline="0"/>
                      <a:t>, </a:t>
                    </a:r>
                    <a:fld id="{AB4A3BEC-CC6D-4B97-BEC9-369FD0396191}" type="VALUE">
                      <a:rPr lang="en-US" altLang="ko-KR" sz="1200" baseline="0"/>
                      <a:pPr/>
                      <a:t>[VALUE]</a:t>
                    </a:fld>
                    <a:endParaRPr lang="en-US" altLang="ko-KR" sz="1200" baseline="0"/>
                  </a:p>
                </c:rich>
              </c:tx>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D8B-41BB-BFA1-3FBC7CCA1727}"/>
                </c:ext>
              </c:extLst>
            </c:dLbl>
            <c:dLbl>
              <c:idx val="1"/>
              <c:tx>
                <c:rich>
                  <a:bodyPr/>
                  <a:lstStyle/>
                  <a:p>
                    <a:fld id="{671AE017-B935-48AA-B0B3-A6867EEE6757}" type="CATEGORYNAME">
                      <a:rPr lang="en-US" altLang="ko-KR" sz="1200"/>
                      <a:pPr/>
                      <a:t>[CATEGORY NAME]</a:t>
                    </a:fld>
                    <a:r>
                      <a:rPr lang="en-US" altLang="ko-KR" sz="1200" baseline="0"/>
                      <a:t>, </a:t>
                    </a:r>
                    <a:fld id="{B1A2261F-9360-4B8D-B048-2A226DFED6FF}" type="VALUE">
                      <a:rPr lang="en-US" altLang="ko-KR" sz="1200" baseline="0"/>
                      <a:pPr/>
                      <a:t>[VALUE]</a:t>
                    </a:fld>
                    <a:endParaRPr lang="en-US" altLang="ko-KR" sz="1200" baseline="0"/>
                  </a:p>
                </c:rich>
              </c:tx>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D8B-41BB-BFA1-3FBC7CCA1727}"/>
                </c:ext>
              </c:extLst>
            </c:dLbl>
            <c:dLbl>
              <c:idx val="2"/>
              <c:tx>
                <c:rich>
                  <a:bodyPr/>
                  <a:lstStyle/>
                  <a:p>
                    <a:fld id="{E13DCC83-7F59-46E5-95CA-99477F642B2E}" type="CATEGORYNAME">
                      <a:rPr lang="en-US" altLang="ko-KR" sz="1200"/>
                      <a:pPr/>
                      <a:t>[CATEGORY NAME]</a:t>
                    </a:fld>
                    <a:r>
                      <a:rPr lang="en-US" altLang="ko-KR" sz="1000" baseline="0"/>
                      <a:t>, </a:t>
                    </a:r>
                    <a:fld id="{B830AD6C-803E-40B7-9CC4-071F5C59D38A}" type="VALUE">
                      <a:rPr lang="en-US" altLang="ko-KR" sz="1000" baseline="0"/>
                      <a:pPr/>
                      <a:t>[VALUE]</a:t>
                    </a:fld>
                    <a:endParaRPr lang="en-US" altLang="ko-KR" sz="1000" baseline="0"/>
                  </a:p>
                </c:rich>
              </c:tx>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5D8B-41BB-BFA1-3FBC7CCA1727}"/>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 Collection'!$G$5:$G$8</c:f>
              <c:strCache>
                <c:ptCount val="3"/>
                <c:pt idx="0">
                  <c:v>Less than 7,000</c:v>
                </c:pt>
                <c:pt idx="1">
                  <c:v>7,000 - 10,000</c:v>
                </c:pt>
                <c:pt idx="2">
                  <c:v>More than 10,000</c:v>
                </c:pt>
              </c:strCache>
            </c:strRef>
          </c:cat>
          <c:val>
            <c:numRef>
              <c:f>'Pivot Table Collection'!$H$5:$H$8</c:f>
              <c:numCache>
                <c:formatCode>0.00%</c:formatCode>
                <c:ptCount val="3"/>
                <c:pt idx="0">
                  <c:v>0.46489361702127657</c:v>
                </c:pt>
                <c:pt idx="1">
                  <c:v>0.21276595744680851</c:v>
                </c:pt>
                <c:pt idx="2">
                  <c:v>0.32234042553191489</c:v>
                </c:pt>
              </c:numCache>
            </c:numRef>
          </c:val>
          <c:extLst>
            <c:ext xmlns:c16="http://schemas.microsoft.com/office/drawing/2014/chart" uri="{C3380CC4-5D6E-409C-BE32-E72D297353CC}">
              <c16:uniqueId val="{00000006-5D8B-41BB-BFA1-3FBC7CCA172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[Google Project.xlsx]Pivot Table Collection!PivotTable5</c:name>
    <c:fmtId val="10"/>
  </c:pivotSource>
  <c:chart>
    <c:title>
      <c:tx>
        <c:rich>
          <a:bodyPr rot="0" spcFirstLastPara="1" vertOverflow="ellipsis" vert="horz" wrap="square" anchor="ctr" anchorCtr="1"/>
          <a:lstStyle/>
          <a:p>
            <a:pPr>
              <a:defRPr sz="1800" b="0" i="0" u="none" strike="noStrike" kern="1200" spc="0" baseline="0">
                <a:solidFill>
                  <a:srgbClr val="002060"/>
                </a:solidFill>
                <a:latin typeface="+mn-lt"/>
                <a:ea typeface="+mn-ea"/>
                <a:cs typeface="+mn-cs"/>
              </a:defRPr>
            </a:pPr>
            <a:r>
              <a:rPr lang="en-US" altLang="ko-KR" sz="1800" b="1" i="0" u="none" strike="noStrike" kern="1200" spc="0" baseline="0">
                <a:solidFill>
                  <a:srgbClr val="002060"/>
                </a:solidFill>
              </a:rPr>
              <a:t>Distribution of Sleep Duration</a:t>
            </a:r>
          </a:p>
        </c:rich>
      </c:tx>
      <c:overlay val="0"/>
      <c:spPr>
        <a:noFill/>
        <a:ln>
          <a:noFill/>
        </a:ln>
        <a:effectLst/>
      </c:spPr>
      <c:txPr>
        <a:bodyPr rot="0" spcFirstLastPara="1" vertOverflow="ellipsis" vert="horz" wrap="square" anchor="ctr" anchorCtr="1"/>
        <a:lstStyle/>
        <a:p>
          <a:pPr>
            <a:defRPr sz="1800" b="0" i="0" u="none" strike="noStrike" kern="1200" spc="0" baseline="0">
              <a:solidFill>
                <a:srgbClr val="002060"/>
              </a:solidFill>
              <a:latin typeface="+mn-lt"/>
              <a:ea typeface="+mn-ea"/>
              <a:cs typeface="+mn-cs"/>
            </a:defRPr>
          </a:pPr>
          <a:endParaRPr lang="ko-KR"/>
        </a:p>
      </c:txPr>
    </c:title>
    <c:autoTitleDeleted val="0"/>
    <c:pivotFmts>
      <c:pivotFmt>
        <c:idx val="0"/>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Collection'!$B$45</c:f>
              <c:strCache>
                <c:ptCount val="1"/>
                <c:pt idx="0">
                  <c:v>Total</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 Collection'!$A$46:$A$59</c:f>
              <c:strCache>
                <c:ptCount val="13"/>
                <c:pt idx="0">
                  <c:v>&lt;1</c:v>
                </c:pt>
                <c:pt idx="1">
                  <c:v>1-2</c:v>
                </c:pt>
                <c:pt idx="2">
                  <c:v>2-3</c:v>
                </c:pt>
                <c:pt idx="3">
                  <c:v>3-4</c:v>
                </c:pt>
                <c:pt idx="4">
                  <c:v>4-5</c:v>
                </c:pt>
                <c:pt idx="5">
                  <c:v>5-6</c:v>
                </c:pt>
                <c:pt idx="6">
                  <c:v>6-7</c:v>
                </c:pt>
                <c:pt idx="7">
                  <c:v>7-8</c:v>
                </c:pt>
                <c:pt idx="8">
                  <c:v>8-9</c:v>
                </c:pt>
                <c:pt idx="9">
                  <c:v>9-10</c:v>
                </c:pt>
                <c:pt idx="10">
                  <c:v>10-11</c:v>
                </c:pt>
                <c:pt idx="11">
                  <c:v>11-12</c:v>
                </c:pt>
                <c:pt idx="12">
                  <c:v>&gt;12</c:v>
                </c:pt>
              </c:strCache>
            </c:strRef>
          </c:cat>
          <c:val>
            <c:numRef>
              <c:f>'Pivot Table Collection'!$B$46:$B$59</c:f>
              <c:numCache>
                <c:formatCode>General</c:formatCode>
                <c:ptCount val="13"/>
                <c:pt idx="0">
                  <c:v>4</c:v>
                </c:pt>
                <c:pt idx="1">
                  <c:v>11</c:v>
                </c:pt>
                <c:pt idx="2">
                  <c:v>7</c:v>
                </c:pt>
                <c:pt idx="3">
                  <c:v>8</c:v>
                </c:pt>
                <c:pt idx="4">
                  <c:v>21</c:v>
                </c:pt>
                <c:pt idx="5">
                  <c:v>53</c:v>
                </c:pt>
                <c:pt idx="6">
                  <c:v>83</c:v>
                </c:pt>
                <c:pt idx="7">
                  <c:v>110</c:v>
                </c:pt>
                <c:pt idx="8">
                  <c:v>77</c:v>
                </c:pt>
                <c:pt idx="9">
                  <c:v>19</c:v>
                </c:pt>
                <c:pt idx="10">
                  <c:v>10</c:v>
                </c:pt>
                <c:pt idx="11">
                  <c:v>4</c:v>
                </c:pt>
                <c:pt idx="12">
                  <c:v>3</c:v>
                </c:pt>
              </c:numCache>
            </c:numRef>
          </c:val>
          <c:extLst>
            <c:ext xmlns:c16="http://schemas.microsoft.com/office/drawing/2014/chart" uri="{C3380CC4-5D6E-409C-BE32-E72D297353CC}">
              <c16:uniqueId val="{00000000-69B3-46CD-A778-DBD4C249EE4A}"/>
            </c:ext>
          </c:extLst>
        </c:ser>
        <c:dLbls>
          <c:dLblPos val="outEnd"/>
          <c:showLegendKey val="0"/>
          <c:showVal val="1"/>
          <c:showCatName val="0"/>
          <c:showSerName val="0"/>
          <c:showPercent val="0"/>
          <c:showBubbleSize val="0"/>
        </c:dLbls>
        <c:gapWidth val="63"/>
        <c:overlap val="-27"/>
        <c:axId val="1549559791"/>
        <c:axId val="1549557871"/>
      </c:barChart>
      <c:catAx>
        <c:axId val="1549559791"/>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ko-KR" sz="1400" b="0" i="0" u="none" strike="noStrike" kern="1200" baseline="0">
                    <a:solidFill>
                      <a:sysClr val="windowText" lastClr="000000">
                        <a:lumMod val="65000"/>
                        <a:lumOff val="35000"/>
                      </a:sysClr>
                    </a:solidFill>
                  </a:rPr>
                  <a:t>Hours Alseep</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ko-KR"/>
          </a:p>
        </c:txPr>
        <c:crossAx val="1549557871"/>
        <c:crosses val="autoZero"/>
        <c:auto val="1"/>
        <c:lblAlgn val="ctr"/>
        <c:lblOffset val="100"/>
        <c:noMultiLvlLbl val="0"/>
      </c:catAx>
      <c:valAx>
        <c:axId val="15495578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ko-KR" sz="1400" b="0" i="0" u="none" strike="noStrike" kern="1200" baseline="0">
                    <a:solidFill>
                      <a:sysClr val="windowText" lastClr="000000">
                        <a:lumMod val="65000"/>
                        <a:lumOff val="35000"/>
                      </a:sysClr>
                    </a:solidFill>
                  </a:rPr>
                  <a:t>Frequency</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ko-KR"/>
          </a:p>
        </c:txPr>
        <c:crossAx val="15495597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[Google Project.xlsx]SleepCategory!PivotTable1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ko-KR" sz="1800" b="1">
                <a:solidFill>
                  <a:srgbClr val="002060"/>
                </a:solidFill>
              </a:rPr>
              <a:t>Average</a:t>
            </a:r>
            <a:r>
              <a:rPr lang="en-US" altLang="ko-KR" sz="1800" b="1" baseline="0">
                <a:solidFill>
                  <a:srgbClr val="002060"/>
                </a:solidFill>
              </a:rPr>
              <a:t> Sleep Duration per Participants by Category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ko-KR"/>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pivotFmt>
      <c:pivotFmt>
        <c:idx val="2"/>
        <c:spPr>
          <a:solidFill>
            <a:srgbClr val="00B050"/>
          </a:solidFill>
          <a:ln>
            <a:noFill/>
          </a:ln>
          <a:effectLst/>
        </c:spPr>
      </c:pivotFmt>
      <c:pivotFmt>
        <c:idx val="3"/>
        <c:spPr>
          <a:solidFill>
            <a:srgbClr val="FFC000"/>
          </a:solidFill>
          <a:ln>
            <a:noFill/>
          </a:ln>
          <a:effectLst/>
        </c:spPr>
      </c:pivotFmt>
      <c:pivotFmt>
        <c:idx val="4"/>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00B050"/>
          </a:solidFill>
          <a:ln>
            <a:noFill/>
          </a:ln>
          <a:effectLst/>
        </c:spPr>
      </c:pivotFmt>
      <c:pivotFmt>
        <c:idx val="6"/>
        <c:spPr>
          <a:solidFill>
            <a:srgbClr val="FFC000"/>
          </a:solidFill>
          <a:ln>
            <a:noFill/>
          </a:ln>
          <a:effectLst/>
        </c:spPr>
      </c:pivotFmt>
      <c:pivotFmt>
        <c:idx val="7"/>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00B050"/>
          </a:solidFill>
          <a:ln>
            <a:noFill/>
          </a:ln>
          <a:effectLst/>
        </c:spPr>
      </c:pivotFmt>
      <c:pivotFmt>
        <c:idx val="9"/>
        <c:spPr>
          <a:solidFill>
            <a:srgbClr val="FFC000"/>
          </a:solidFill>
          <a:ln>
            <a:noFill/>
          </a:ln>
          <a:effectLst/>
        </c:spPr>
      </c:pivotFmt>
      <c:pivotFmt>
        <c:idx val="1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00B050"/>
          </a:solidFill>
          <a:ln>
            <a:noFill/>
          </a:ln>
          <a:effectLst/>
        </c:spPr>
      </c:pivotFmt>
      <c:pivotFmt>
        <c:idx val="12"/>
        <c:spPr>
          <a:solidFill>
            <a:srgbClr val="FFC000"/>
          </a:solidFill>
          <a:ln>
            <a:noFill/>
          </a:ln>
          <a:effectLst/>
        </c:spPr>
      </c:pivotFmt>
      <c:pivotFmt>
        <c:idx val="13"/>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00B050"/>
          </a:solidFill>
          <a:ln>
            <a:noFill/>
          </a:ln>
          <a:effectLst/>
        </c:spPr>
      </c:pivotFmt>
      <c:pivotFmt>
        <c:idx val="15"/>
        <c:spPr>
          <a:solidFill>
            <a:srgbClr val="FFC000"/>
          </a:solidFill>
          <a:ln>
            <a:noFill/>
          </a:ln>
          <a:effectLst/>
        </c:spPr>
      </c:pivotFmt>
    </c:pivotFmts>
    <c:plotArea>
      <c:layout/>
      <c:barChart>
        <c:barDir val="col"/>
        <c:grouping val="clustered"/>
        <c:varyColors val="0"/>
        <c:ser>
          <c:idx val="0"/>
          <c:order val="0"/>
          <c:tx>
            <c:strRef>
              <c:f>SleepCategory!$H$4</c:f>
              <c:strCache>
                <c:ptCount val="1"/>
                <c:pt idx="0">
                  <c:v>Total</c:v>
                </c:pt>
              </c:strCache>
            </c:strRef>
          </c:tx>
          <c:spPr>
            <a:solidFill>
              <a:srgbClr val="FF0000"/>
            </a:solidFill>
            <a:ln>
              <a:noFill/>
            </a:ln>
            <a:effectLst/>
          </c:spPr>
          <c:invertIfNegative val="0"/>
          <c:dPt>
            <c:idx val="1"/>
            <c:invertIfNegative val="0"/>
            <c:bubble3D val="0"/>
            <c:spPr>
              <a:solidFill>
                <a:srgbClr val="00B050"/>
              </a:solidFill>
              <a:ln>
                <a:noFill/>
              </a:ln>
              <a:effectLst/>
            </c:spPr>
            <c:extLst>
              <c:ext xmlns:c16="http://schemas.microsoft.com/office/drawing/2014/chart" uri="{C3380CC4-5D6E-409C-BE32-E72D297353CC}">
                <c16:uniqueId val="{00000001-1568-47EE-9A9B-0E84A606F4A0}"/>
              </c:ext>
            </c:extLst>
          </c:dPt>
          <c:dPt>
            <c:idx val="2"/>
            <c:invertIfNegative val="0"/>
            <c:bubble3D val="0"/>
            <c:spPr>
              <a:solidFill>
                <a:srgbClr val="FFC000"/>
              </a:solidFill>
              <a:ln>
                <a:noFill/>
              </a:ln>
              <a:effectLst/>
            </c:spPr>
            <c:extLst>
              <c:ext xmlns:c16="http://schemas.microsoft.com/office/drawing/2014/chart" uri="{C3380CC4-5D6E-409C-BE32-E72D297353CC}">
                <c16:uniqueId val="{00000003-1568-47EE-9A9B-0E84A606F4A0}"/>
              </c:ext>
            </c:extLst>
          </c:dPt>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SleepCategory!$G$5:$G$8</c:f>
              <c:strCache>
                <c:ptCount val="3"/>
                <c:pt idx="0">
                  <c:v>Lack of Sleep</c:v>
                </c:pt>
                <c:pt idx="1">
                  <c:v>Sufficient Sleep</c:v>
                </c:pt>
                <c:pt idx="2">
                  <c:v>Excessive Sleep</c:v>
                </c:pt>
              </c:strCache>
            </c:strRef>
          </c:cat>
          <c:val>
            <c:numRef>
              <c:f>SleepCategory!$H$5:$H$8</c:f>
              <c:numCache>
                <c:formatCode>General</c:formatCode>
                <c:ptCount val="3"/>
                <c:pt idx="0">
                  <c:v>13</c:v>
                </c:pt>
                <c:pt idx="1">
                  <c:v>10</c:v>
                </c:pt>
                <c:pt idx="2">
                  <c:v>1</c:v>
                </c:pt>
              </c:numCache>
            </c:numRef>
          </c:val>
          <c:extLst>
            <c:ext xmlns:c16="http://schemas.microsoft.com/office/drawing/2014/chart" uri="{C3380CC4-5D6E-409C-BE32-E72D297353CC}">
              <c16:uniqueId val="{00000004-1568-47EE-9A9B-0E84A606F4A0}"/>
            </c:ext>
          </c:extLst>
        </c:ser>
        <c:dLbls>
          <c:dLblPos val="outEnd"/>
          <c:showLegendKey val="0"/>
          <c:showVal val="1"/>
          <c:showCatName val="0"/>
          <c:showSerName val="0"/>
          <c:showPercent val="0"/>
          <c:showBubbleSize val="0"/>
        </c:dLbls>
        <c:gapWidth val="44"/>
        <c:overlap val="-27"/>
        <c:axId val="1193246991"/>
        <c:axId val="1193251791"/>
      </c:barChart>
      <c:catAx>
        <c:axId val="1193246991"/>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ko-KR" sz="1400"/>
                  <a:t>Sleep</a:t>
                </a:r>
                <a:r>
                  <a:rPr lang="en-US" altLang="ko-KR" sz="1400" baseline="0"/>
                  <a:t> Category</a:t>
                </a:r>
                <a:endParaRPr lang="en-US" altLang="ko-KR"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ko-KR"/>
          </a:p>
        </c:txPr>
        <c:crossAx val="1193251791"/>
        <c:crosses val="autoZero"/>
        <c:auto val="1"/>
        <c:lblAlgn val="ctr"/>
        <c:lblOffset val="100"/>
        <c:noMultiLvlLbl val="0"/>
      </c:catAx>
      <c:valAx>
        <c:axId val="1193251791"/>
        <c:scaling>
          <c:orientation val="minMax"/>
          <c:max val="1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ko-KR" sz="1400"/>
                  <a:t>No.</a:t>
                </a:r>
                <a:r>
                  <a:rPr lang="en-US" altLang="ko-KR" sz="1400" baseline="0"/>
                  <a:t> Participants</a:t>
                </a:r>
                <a:endParaRPr lang="en-US" altLang="ko-KR"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193246991"/>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[Google Project.xlsx]Pivot Table Collection!PivotTable16</c:name>
    <c:fmtId val="13"/>
  </c:pivotSource>
  <c:chart>
    <c:title>
      <c:tx>
        <c:rich>
          <a:bodyPr rot="0" spcFirstLastPara="1" vertOverflow="ellipsis" vert="horz" wrap="square" anchor="ctr" anchorCtr="1"/>
          <a:lstStyle/>
          <a:p>
            <a:pPr>
              <a:defRPr sz="1400" b="0" i="0" u="none" strike="noStrike" kern="1200" spc="0" baseline="0">
                <a:solidFill>
                  <a:srgbClr val="002060"/>
                </a:solidFill>
                <a:latin typeface="+mn-lt"/>
                <a:ea typeface="+mn-ea"/>
                <a:cs typeface="+mn-cs"/>
              </a:defRPr>
            </a:pPr>
            <a:r>
              <a:rPr lang="en-US" altLang="ko-KR" sz="1800" b="1" i="0" u="none" strike="noStrike" kern="1200" spc="0" baseline="0">
                <a:solidFill>
                  <a:srgbClr val="002060"/>
                </a:solidFill>
              </a:rPr>
              <a:t>Distribution of Body Mass Index records</a:t>
            </a: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002060"/>
              </a:solidFill>
              <a:latin typeface="+mn-lt"/>
              <a:ea typeface="+mn-ea"/>
              <a:cs typeface="+mn-cs"/>
            </a:defRPr>
          </a:pPr>
          <a:endParaRPr lang="ko-KR"/>
        </a:p>
      </c:txPr>
    </c:title>
    <c:autoTitleDeleted val="0"/>
    <c:pivotFmts>
      <c:pivotFmt>
        <c:idx val="0"/>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Collection'!$B$24</c:f>
              <c:strCache>
                <c:ptCount val="1"/>
                <c:pt idx="0">
                  <c:v>Total</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 Collection'!$A$25:$A$33</c:f>
              <c:strCache>
                <c:ptCount val="8"/>
                <c:pt idx="0">
                  <c:v>21-22</c:v>
                </c:pt>
                <c:pt idx="1">
                  <c:v>22-23</c:v>
                </c:pt>
                <c:pt idx="2">
                  <c:v>23-24</c:v>
                </c:pt>
                <c:pt idx="3">
                  <c:v>24-25</c:v>
                </c:pt>
                <c:pt idx="4">
                  <c:v>25-26</c:v>
                </c:pt>
                <c:pt idx="5">
                  <c:v>27-28</c:v>
                </c:pt>
                <c:pt idx="6">
                  <c:v>28-29</c:v>
                </c:pt>
                <c:pt idx="7">
                  <c:v>&gt;40</c:v>
                </c:pt>
              </c:strCache>
            </c:strRef>
          </c:cat>
          <c:val>
            <c:numRef>
              <c:f>'Pivot Table Collection'!$B$25:$B$33</c:f>
              <c:numCache>
                <c:formatCode>General</c:formatCode>
                <c:ptCount val="8"/>
                <c:pt idx="0">
                  <c:v>2</c:v>
                </c:pt>
                <c:pt idx="1">
                  <c:v>2</c:v>
                </c:pt>
                <c:pt idx="2">
                  <c:v>14</c:v>
                </c:pt>
                <c:pt idx="3">
                  <c:v>16</c:v>
                </c:pt>
                <c:pt idx="4">
                  <c:v>24</c:v>
                </c:pt>
                <c:pt idx="5">
                  <c:v>7</c:v>
                </c:pt>
                <c:pt idx="6">
                  <c:v>1</c:v>
                </c:pt>
                <c:pt idx="7">
                  <c:v>1</c:v>
                </c:pt>
              </c:numCache>
            </c:numRef>
          </c:val>
          <c:extLst>
            <c:ext xmlns:c16="http://schemas.microsoft.com/office/drawing/2014/chart" uri="{C3380CC4-5D6E-409C-BE32-E72D297353CC}">
              <c16:uniqueId val="{00000000-AD77-4EF5-A879-D53326EC8D6D}"/>
            </c:ext>
          </c:extLst>
        </c:ser>
        <c:dLbls>
          <c:dLblPos val="outEnd"/>
          <c:showLegendKey val="0"/>
          <c:showVal val="1"/>
          <c:showCatName val="0"/>
          <c:showSerName val="0"/>
          <c:showPercent val="0"/>
          <c:showBubbleSize val="0"/>
        </c:dLbls>
        <c:gapWidth val="58"/>
        <c:overlap val="-27"/>
        <c:axId val="1243646304"/>
        <c:axId val="1243666944"/>
      </c:barChart>
      <c:catAx>
        <c:axId val="1243646304"/>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ko-KR" sz="1400"/>
                  <a:t>BMI</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ko-KR"/>
          </a:p>
        </c:txPr>
        <c:crossAx val="1243666944"/>
        <c:crosses val="autoZero"/>
        <c:auto val="1"/>
        <c:lblAlgn val="ctr"/>
        <c:lblOffset val="100"/>
        <c:noMultiLvlLbl val="0"/>
      </c:catAx>
      <c:valAx>
        <c:axId val="1243666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ko-KR" sz="1400" dirty="0"/>
                  <a:t>Frequency</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ko-KR"/>
          </a:p>
        </c:txPr>
        <c:crossAx val="1243646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[Google Project.xlsx]BMICategory!PivotTable2</c:name>
    <c:fmtId val="8"/>
  </c:pivotSource>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ko-KR" sz="1800" b="1" i="0" u="none" strike="noStrike" kern="1200" spc="0" baseline="0">
                <a:solidFill>
                  <a:srgbClr val="002060"/>
                </a:solidFill>
              </a:rPr>
              <a:t>Average BMI per Participants by Category </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ko-KR"/>
        </a:p>
      </c:txPr>
    </c:title>
    <c:autoTitleDeleted val="0"/>
    <c:pivotFmts>
      <c:pivotFmt>
        <c:idx val="0"/>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B050"/>
          </a:solidFill>
          <a:ln>
            <a:noFill/>
          </a:ln>
          <a:effectLst/>
        </c:spPr>
      </c:pivotFmt>
      <c:pivotFmt>
        <c:idx val="2"/>
        <c:spPr>
          <a:solidFill>
            <a:srgbClr val="FFC000"/>
          </a:solidFill>
          <a:ln>
            <a:noFill/>
          </a:ln>
          <a:effectLst/>
        </c:spPr>
      </c:pivotFmt>
      <c:pivotFmt>
        <c:idx val="3"/>
        <c:spPr>
          <a:solidFill>
            <a:srgbClr val="FF0000"/>
          </a:solidFill>
          <a:ln>
            <a:noFill/>
          </a:ln>
          <a:effectLst/>
        </c:spPr>
      </c:pivotFmt>
      <c:pivotFmt>
        <c:idx val="4"/>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00B050"/>
          </a:solidFill>
          <a:ln>
            <a:noFill/>
          </a:ln>
          <a:effectLst/>
        </c:spPr>
      </c:pivotFmt>
      <c:pivotFmt>
        <c:idx val="6"/>
        <c:spPr>
          <a:solidFill>
            <a:srgbClr val="FF0000"/>
          </a:solidFill>
          <a:ln>
            <a:noFill/>
          </a:ln>
          <a:effectLst/>
        </c:spPr>
      </c:pivotFmt>
      <c:pivotFmt>
        <c:idx val="7"/>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00B050"/>
          </a:solidFill>
          <a:ln>
            <a:noFill/>
          </a:ln>
          <a:effectLst/>
        </c:spPr>
      </c:pivotFmt>
      <c:pivotFmt>
        <c:idx val="9"/>
        <c:spPr>
          <a:solidFill>
            <a:srgbClr val="FF0000"/>
          </a:solidFill>
          <a:ln>
            <a:noFill/>
          </a:ln>
          <a:effectLst/>
        </c:spPr>
      </c:pivotFmt>
      <c:pivotFmt>
        <c:idx val="10"/>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00B050"/>
          </a:solidFill>
          <a:ln>
            <a:noFill/>
          </a:ln>
          <a:effectLst/>
        </c:spPr>
      </c:pivotFmt>
      <c:pivotFmt>
        <c:idx val="12"/>
        <c:spPr>
          <a:solidFill>
            <a:srgbClr val="FF0000"/>
          </a:solidFill>
          <a:ln>
            <a:noFill/>
          </a:ln>
          <a:effectLst/>
        </c:spPr>
      </c:pivotFmt>
      <c:pivotFmt>
        <c:idx val="13"/>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00B050"/>
          </a:solidFill>
          <a:ln>
            <a:noFill/>
          </a:ln>
          <a:effectLst/>
        </c:spPr>
      </c:pivotFmt>
      <c:pivotFmt>
        <c:idx val="15"/>
        <c:spPr>
          <a:solidFill>
            <a:srgbClr val="FF0000"/>
          </a:solidFill>
          <a:ln>
            <a:noFill/>
          </a:ln>
          <a:effectLst/>
        </c:spPr>
      </c:pivotFmt>
    </c:pivotFmts>
    <c:plotArea>
      <c:layout/>
      <c:barChart>
        <c:barDir val="col"/>
        <c:grouping val="clustered"/>
        <c:varyColors val="0"/>
        <c:ser>
          <c:idx val="0"/>
          <c:order val="0"/>
          <c:tx>
            <c:strRef>
              <c:f>BMICategory!$H$3</c:f>
              <c:strCache>
                <c:ptCount val="1"/>
                <c:pt idx="0">
                  <c:v>Total</c:v>
                </c:pt>
              </c:strCache>
            </c:strRef>
          </c:tx>
          <c:spPr>
            <a:solidFill>
              <a:srgbClr val="FFC000"/>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9DF4-4BAF-8A0A-031547FD9EA8}"/>
              </c:ext>
            </c:extLst>
          </c:dPt>
          <c:dPt>
            <c:idx val="2"/>
            <c:invertIfNegative val="0"/>
            <c:bubble3D val="0"/>
            <c:spPr>
              <a:solidFill>
                <a:srgbClr val="FF0000"/>
              </a:solidFill>
              <a:ln>
                <a:noFill/>
              </a:ln>
              <a:effectLst/>
            </c:spPr>
            <c:extLst>
              <c:ext xmlns:c16="http://schemas.microsoft.com/office/drawing/2014/chart" uri="{C3380CC4-5D6E-409C-BE32-E72D297353CC}">
                <c16:uniqueId val="{00000003-9DF4-4BAF-8A0A-031547FD9EA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BMICategory!$G$4:$G$7</c:f>
              <c:strCache>
                <c:ptCount val="3"/>
                <c:pt idx="0">
                  <c:v>Healthy Weight</c:v>
                </c:pt>
                <c:pt idx="1">
                  <c:v>Overweight</c:v>
                </c:pt>
                <c:pt idx="2">
                  <c:v>Obese</c:v>
                </c:pt>
              </c:strCache>
            </c:strRef>
          </c:cat>
          <c:val>
            <c:numRef>
              <c:f>BMICategory!$H$4:$H$7</c:f>
              <c:numCache>
                <c:formatCode>General</c:formatCode>
                <c:ptCount val="3"/>
                <c:pt idx="0">
                  <c:v>3</c:v>
                </c:pt>
                <c:pt idx="1">
                  <c:v>4</c:v>
                </c:pt>
                <c:pt idx="2">
                  <c:v>1</c:v>
                </c:pt>
              </c:numCache>
            </c:numRef>
          </c:val>
          <c:extLst>
            <c:ext xmlns:c16="http://schemas.microsoft.com/office/drawing/2014/chart" uri="{C3380CC4-5D6E-409C-BE32-E72D297353CC}">
              <c16:uniqueId val="{00000004-9DF4-4BAF-8A0A-031547FD9EA8}"/>
            </c:ext>
          </c:extLst>
        </c:ser>
        <c:dLbls>
          <c:dLblPos val="outEnd"/>
          <c:showLegendKey val="0"/>
          <c:showVal val="1"/>
          <c:showCatName val="0"/>
          <c:showSerName val="0"/>
          <c:showPercent val="0"/>
          <c:showBubbleSize val="0"/>
        </c:dLbls>
        <c:gapWidth val="31"/>
        <c:overlap val="-27"/>
        <c:axId val="223253360"/>
        <c:axId val="223253840"/>
      </c:barChart>
      <c:catAx>
        <c:axId val="22325336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ko-KR" sz="1400"/>
                  <a:t>BMI</a:t>
                </a:r>
                <a:r>
                  <a:rPr lang="en-US" altLang="ko-KR" sz="1400" baseline="0"/>
                  <a:t> Category</a:t>
                </a:r>
                <a:endParaRPr lang="en-US" altLang="ko-KR"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ko-KR"/>
          </a:p>
        </c:txPr>
        <c:crossAx val="223253840"/>
        <c:crosses val="autoZero"/>
        <c:auto val="1"/>
        <c:lblAlgn val="ctr"/>
        <c:lblOffset val="100"/>
        <c:noMultiLvlLbl val="0"/>
      </c:catAx>
      <c:valAx>
        <c:axId val="223253840"/>
        <c:scaling>
          <c:orientation val="minMax"/>
          <c:max val="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ko-KR" sz="1400"/>
                  <a:t>No.</a:t>
                </a:r>
                <a:r>
                  <a:rPr lang="en-US" altLang="ko-KR" sz="1400" baseline="0"/>
                  <a:t> Participants</a:t>
                </a:r>
                <a:endParaRPr lang="en-US" altLang="ko-KR"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ko-KR"/>
          </a:p>
        </c:txPr>
        <c:crossAx val="223253360"/>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002060"/>
                </a:solidFill>
                <a:latin typeface="+mn-lt"/>
                <a:ea typeface="+mn-ea"/>
                <a:cs typeface="+mn-cs"/>
              </a:defRPr>
            </a:pPr>
            <a:r>
              <a:rPr lang="en-US" altLang="ko-KR" sz="1800" b="1">
                <a:solidFill>
                  <a:srgbClr val="002060"/>
                </a:solidFill>
              </a:rPr>
              <a:t>Total</a:t>
            </a:r>
            <a:r>
              <a:rPr lang="en-US" altLang="ko-KR" sz="1800" b="1" baseline="0">
                <a:solidFill>
                  <a:srgbClr val="002060"/>
                </a:solidFill>
              </a:rPr>
              <a:t> Steps VS Calories</a:t>
            </a:r>
            <a:endParaRPr lang="en-US" altLang="ko-KR" sz="1800" b="1">
              <a:solidFill>
                <a:srgbClr val="00206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002060"/>
              </a:solidFill>
              <a:latin typeface="+mn-lt"/>
              <a:ea typeface="+mn-ea"/>
              <a:cs typeface="+mn-cs"/>
            </a:defRPr>
          </a:pPr>
          <a:endParaRPr lang="ko-KR"/>
        </a:p>
      </c:txPr>
    </c:title>
    <c:autoTitleDeleted val="0"/>
    <c:plotArea>
      <c:layout/>
      <c:scatterChart>
        <c:scatterStyle val="lineMarker"/>
        <c:varyColors val="0"/>
        <c:ser>
          <c:idx val="0"/>
          <c:order val="0"/>
          <c:tx>
            <c:strRef>
              <c:f>'TotalSteps VS Calories'!$B$1</c:f>
              <c:strCache>
                <c:ptCount val="1"/>
                <c:pt idx="0">
                  <c:v>Calories</c:v>
                </c:pt>
              </c:strCache>
            </c:strRef>
          </c:tx>
          <c:spPr>
            <a:ln w="19050" cap="rnd">
              <a:noFill/>
              <a:round/>
            </a:ln>
            <a:effectLst/>
          </c:spPr>
          <c:marker>
            <c:symbol val="circle"/>
            <c:size val="3"/>
            <c:spPr>
              <a:solidFill>
                <a:srgbClr val="00B050"/>
              </a:solidFill>
              <a:ln w="6350">
                <a:solidFill>
                  <a:schemeClr val="accent4">
                    <a:lumMod val="50000"/>
                    <a:alpha val="94000"/>
                  </a:schemeClr>
                </a:solidFill>
              </a:ln>
              <a:effectLst/>
            </c:spPr>
          </c:marker>
          <c:trendline>
            <c:spPr>
              <a:ln w="25400" cap="rnd" cmpd="sng">
                <a:solidFill>
                  <a:srgbClr val="00B050"/>
                </a:solidFill>
                <a:prstDash val="solid"/>
              </a:ln>
              <a:effectLst/>
            </c:spPr>
            <c:trendlineType val="poly"/>
            <c:order val="2"/>
            <c:intercept val="1250"/>
            <c:dispRSqr val="0"/>
            <c:dispEq val="0"/>
          </c:trendline>
          <c:xVal>
            <c:numRef>
              <c:f>'TotalSteps VS Calories'!$A$2:$A$941</c:f>
              <c:numCache>
                <c:formatCode>General</c:formatCode>
                <c:ptCount val="940"/>
                <c:pt idx="0">
                  <c:v>13162</c:v>
                </c:pt>
                <c:pt idx="1">
                  <c:v>10735</c:v>
                </c:pt>
                <c:pt idx="2">
                  <c:v>10460</c:v>
                </c:pt>
                <c:pt idx="3">
                  <c:v>9762</c:v>
                </c:pt>
                <c:pt idx="4">
                  <c:v>12669</c:v>
                </c:pt>
                <c:pt idx="5">
                  <c:v>9705</c:v>
                </c:pt>
                <c:pt idx="6">
                  <c:v>13019</c:v>
                </c:pt>
                <c:pt idx="7">
                  <c:v>15506</c:v>
                </c:pt>
                <c:pt idx="8">
                  <c:v>10544</c:v>
                </c:pt>
                <c:pt idx="9">
                  <c:v>9819</c:v>
                </c:pt>
                <c:pt idx="10">
                  <c:v>12764</c:v>
                </c:pt>
                <c:pt idx="11">
                  <c:v>14371</c:v>
                </c:pt>
                <c:pt idx="12">
                  <c:v>10039</c:v>
                </c:pt>
                <c:pt idx="13">
                  <c:v>15355</c:v>
                </c:pt>
                <c:pt idx="14">
                  <c:v>13755</c:v>
                </c:pt>
                <c:pt idx="15">
                  <c:v>18134</c:v>
                </c:pt>
                <c:pt idx="16">
                  <c:v>13154</c:v>
                </c:pt>
                <c:pt idx="17">
                  <c:v>11181</c:v>
                </c:pt>
                <c:pt idx="18">
                  <c:v>14673</c:v>
                </c:pt>
                <c:pt idx="19">
                  <c:v>10602</c:v>
                </c:pt>
                <c:pt idx="20">
                  <c:v>14727</c:v>
                </c:pt>
                <c:pt idx="21">
                  <c:v>15103</c:v>
                </c:pt>
                <c:pt idx="22">
                  <c:v>11100</c:v>
                </c:pt>
                <c:pt idx="23">
                  <c:v>14070</c:v>
                </c:pt>
                <c:pt idx="24">
                  <c:v>12159</c:v>
                </c:pt>
                <c:pt idx="25">
                  <c:v>11992</c:v>
                </c:pt>
                <c:pt idx="26">
                  <c:v>10060</c:v>
                </c:pt>
                <c:pt idx="27">
                  <c:v>12022</c:v>
                </c:pt>
                <c:pt idx="28">
                  <c:v>12207</c:v>
                </c:pt>
                <c:pt idx="29">
                  <c:v>12770</c:v>
                </c:pt>
                <c:pt idx="30">
                  <c:v>0</c:v>
                </c:pt>
                <c:pt idx="31">
                  <c:v>8163</c:v>
                </c:pt>
                <c:pt idx="32">
                  <c:v>7007</c:v>
                </c:pt>
                <c:pt idx="33">
                  <c:v>9107</c:v>
                </c:pt>
                <c:pt idx="34">
                  <c:v>1510</c:v>
                </c:pt>
                <c:pt idx="35">
                  <c:v>5370</c:v>
                </c:pt>
                <c:pt idx="36">
                  <c:v>6175</c:v>
                </c:pt>
                <c:pt idx="37">
                  <c:v>10536</c:v>
                </c:pt>
                <c:pt idx="38">
                  <c:v>2916</c:v>
                </c:pt>
                <c:pt idx="39">
                  <c:v>4974</c:v>
                </c:pt>
                <c:pt idx="40">
                  <c:v>6349</c:v>
                </c:pt>
                <c:pt idx="41">
                  <c:v>4026</c:v>
                </c:pt>
                <c:pt idx="42">
                  <c:v>8538</c:v>
                </c:pt>
                <c:pt idx="43">
                  <c:v>6076</c:v>
                </c:pt>
                <c:pt idx="44">
                  <c:v>6497</c:v>
                </c:pt>
                <c:pt idx="45">
                  <c:v>2826</c:v>
                </c:pt>
                <c:pt idx="46">
                  <c:v>8367</c:v>
                </c:pt>
                <c:pt idx="47">
                  <c:v>2759</c:v>
                </c:pt>
                <c:pt idx="48">
                  <c:v>2390</c:v>
                </c:pt>
                <c:pt idx="49">
                  <c:v>6474</c:v>
                </c:pt>
                <c:pt idx="50">
                  <c:v>36019</c:v>
                </c:pt>
                <c:pt idx="51">
                  <c:v>7155</c:v>
                </c:pt>
                <c:pt idx="52">
                  <c:v>2100</c:v>
                </c:pt>
                <c:pt idx="53">
                  <c:v>2193</c:v>
                </c:pt>
                <c:pt idx="54">
                  <c:v>2470</c:v>
                </c:pt>
                <c:pt idx="55">
                  <c:v>1727</c:v>
                </c:pt>
                <c:pt idx="56">
                  <c:v>2104</c:v>
                </c:pt>
                <c:pt idx="57">
                  <c:v>3427</c:v>
                </c:pt>
                <c:pt idx="58">
                  <c:v>1732</c:v>
                </c:pt>
                <c:pt idx="59">
                  <c:v>2969</c:v>
                </c:pt>
                <c:pt idx="60">
                  <c:v>3134</c:v>
                </c:pt>
                <c:pt idx="61">
                  <c:v>2971</c:v>
                </c:pt>
                <c:pt idx="62">
                  <c:v>10694</c:v>
                </c:pt>
                <c:pt idx="63">
                  <c:v>8001</c:v>
                </c:pt>
                <c:pt idx="64">
                  <c:v>11037</c:v>
                </c:pt>
                <c:pt idx="65">
                  <c:v>5263</c:v>
                </c:pt>
                <c:pt idx="66">
                  <c:v>15300</c:v>
                </c:pt>
                <c:pt idx="67">
                  <c:v>8757</c:v>
                </c:pt>
                <c:pt idx="68">
                  <c:v>7132</c:v>
                </c:pt>
                <c:pt idx="69">
                  <c:v>11256</c:v>
                </c:pt>
                <c:pt idx="70">
                  <c:v>2436</c:v>
                </c:pt>
                <c:pt idx="71">
                  <c:v>1223</c:v>
                </c:pt>
                <c:pt idx="72">
                  <c:v>3673</c:v>
                </c:pt>
                <c:pt idx="73">
                  <c:v>6637</c:v>
                </c:pt>
                <c:pt idx="74">
                  <c:v>3321</c:v>
                </c:pt>
                <c:pt idx="75">
                  <c:v>3580</c:v>
                </c:pt>
                <c:pt idx="76">
                  <c:v>9919</c:v>
                </c:pt>
                <c:pt idx="77">
                  <c:v>3032</c:v>
                </c:pt>
                <c:pt idx="78">
                  <c:v>9405</c:v>
                </c:pt>
                <c:pt idx="79">
                  <c:v>3176</c:v>
                </c:pt>
                <c:pt idx="80">
                  <c:v>18213</c:v>
                </c:pt>
                <c:pt idx="81">
                  <c:v>6132</c:v>
                </c:pt>
                <c:pt idx="82">
                  <c:v>3758</c:v>
                </c:pt>
                <c:pt idx="83">
                  <c:v>12850</c:v>
                </c:pt>
                <c:pt idx="84">
                  <c:v>2309</c:v>
                </c:pt>
                <c:pt idx="85">
                  <c:v>4363</c:v>
                </c:pt>
                <c:pt idx="86">
                  <c:v>9787</c:v>
                </c:pt>
                <c:pt idx="87">
                  <c:v>13372</c:v>
                </c:pt>
                <c:pt idx="88">
                  <c:v>6724</c:v>
                </c:pt>
                <c:pt idx="89">
                  <c:v>6643</c:v>
                </c:pt>
                <c:pt idx="90">
                  <c:v>9167</c:v>
                </c:pt>
                <c:pt idx="91">
                  <c:v>1329</c:v>
                </c:pt>
                <c:pt idx="92">
                  <c:v>6697</c:v>
                </c:pt>
                <c:pt idx="93">
                  <c:v>4929</c:v>
                </c:pt>
                <c:pt idx="94">
                  <c:v>7937</c:v>
                </c:pt>
                <c:pt idx="95">
                  <c:v>3844</c:v>
                </c:pt>
                <c:pt idx="96">
                  <c:v>3414</c:v>
                </c:pt>
                <c:pt idx="97">
                  <c:v>4525</c:v>
                </c:pt>
                <c:pt idx="98">
                  <c:v>4597</c:v>
                </c:pt>
                <c:pt idx="99">
                  <c:v>197</c:v>
                </c:pt>
                <c:pt idx="100">
                  <c:v>8</c:v>
                </c:pt>
                <c:pt idx="101">
                  <c:v>8054</c:v>
                </c:pt>
                <c:pt idx="102">
                  <c:v>5372</c:v>
                </c:pt>
                <c:pt idx="103">
                  <c:v>3570</c:v>
                </c:pt>
                <c:pt idx="104">
                  <c:v>0</c:v>
                </c:pt>
                <c:pt idx="105">
                  <c:v>0</c:v>
                </c:pt>
                <c:pt idx="106">
                  <c:v>0</c:v>
                </c:pt>
                <c:pt idx="107">
                  <c:v>4</c:v>
                </c:pt>
                <c:pt idx="108">
                  <c:v>6907</c:v>
                </c:pt>
                <c:pt idx="109">
                  <c:v>4920</c:v>
                </c:pt>
                <c:pt idx="110">
                  <c:v>4014</c:v>
                </c:pt>
                <c:pt idx="111">
                  <c:v>2573</c:v>
                </c:pt>
                <c:pt idx="112">
                  <c:v>0</c:v>
                </c:pt>
                <c:pt idx="113">
                  <c:v>4059</c:v>
                </c:pt>
                <c:pt idx="114">
                  <c:v>2080</c:v>
                </c:pt>
                <c:pt idx="115">
                  <c:v>2237</c:v>
                </c:pt>
                <c:pt idx="116">
                  <c:v>44</c:v>
                </c:pt>
                <c:pt idx="117">
                  <c:v>0</c:v>
                </c:pt>
                <c:pt idx="118">
                  <c:v>0</c:v>
                </c:pt>
                <c:pt idx="119">
                  <c:v>0</c:v>
                </c:pt>
                <c:pt idx="120">
                  <c:v>0</c:v>
                </c:pt>
                <c:pt idx="121">
                  <c:v>0</c:v>
                </c:pt>
                <c:pt idx="122">
                  <c:v>0</c:v>
                </c:pt>
                <c:pt idx="123">
                  <c:v>678</c:v>
                </c:pt>
                <c:pt idx="124">
                  <c:v>356</c:v>
                </c:pt>
                <c:pt idx="125">
                  <c:v>2163</c:v>
                </c:pt>
                <c:pt idx="126">
                  <c:v>980</c:v>
                </c:pt>
                <c:pt idx="127">
                  <c:v>0</c:v>
                </c:pt>
                <c:pt idx="128">
                  <c:v>0</c:v>
                </c:pt>
                <c:pt idx="129">
                  <c:v>244</c:v>
                </c:pt>
                <c:pt idx="130">
                  <c:v>0</c:v>
                </c:pt>
                <c:pt idx="131">
                  <c:v>0</c:v>
                </c:pt>
                <c:pt idx="132">
                  <c:v>0</c:v>
                </c:pt>
                <c:pt idx="133">
                  <c:v>149</c:v>
                </c:pt>
                <c:pt idx="134">
                  <c:v>2945</c:v>
                </c:pt>
                <c:pt idx="135">
                  <c:v>2090</c:v>
                </c:pt>
                <c:pt idx="136">
                  <c:v>152</c:v>
                </c:pt>
                <c:pt idx="137">
                  <c:v>3761</c:v>
                </c:pt>
                <c:pt idx="138">
                  <c:v>0</c:v>
                </c:pt>
                <c:pt idx="139">
                  <c:v>1675</c:v>
                </c:pt>
                <c:pt idx="140">
                  <c:v>0</c:v>
                </c:pt>
                <c:pt idx="141">
                  <c:v>0</c:v>
                </c:pt>
                <c:pt idx="142">
                  <c:v>2704</c:v>
                </c:pt>
                <c:pt idx="143">
                  <c:v>3790</c:v>
                </c:pt>
                <c:pt idx="144">
                  <c:v>1326</c:v>
                </c:pt>
                <c:pt idx="145">
                  <c:v>1786</c:v>
                </c:pt>
                <c:pt idx="146">
                  <c:v>0</c:v>
                </c:pt>
                <c:pt idx="147">
                  <c:v>2091</c:v>
                </c:pt>
                <c:pt idx="148">
                  <c:v>1510</c:v>
                </c:pt>
                <c:pt idx="149">
                  <c:v>0</c:v>
                </c:pt>
                <c:pt idx="150">
                  <c:v>0</c:v>
                </c:pt>
                <c:pt idx="151">
                  <c:v>0</c:v>
                </c:pt>
                <c:pt idx="152">
                  <c:v>0</c:v>
                </c:pt>
                <c:pt idx="153">
                  <c:v>0</c:v>
                </c:pt>
                <c:pt idx="154">
                  <c:v>11875</c:v>
                </c:pt>
                <c:pt idx="155">
                  <c:v>12024</c:v>
                </c:pt>
                <c:pt idx="156">
                  <c:v>10690</c:v>
                </c:pt>
                <c:pt idx="157">
                  <c:v>11034</c:v>
                </c:pt>
                <c:pt idx="158">
                  <c:v>10100</c:v>
                </c:pt>
                <c:pt idx="159">
                  <c:v>15112</c:v>
                </c:pt>
                <c:pt idx="160">
                  <c:v>14131</c:v>
                </c:pt>
                <c:pt idx="161">
                  <c:v>11548</c:v>
                </c:pt>
                <c:pt idx="162">
                  <c:v>15112</c:v>
                </c:pt>
                <c:pt idx="163">
                  <c:v>12453</c:v>
                </c:pt>
                <c:pt idx="164">
                  <c:v>12954</c:v>
                </c:pt>
                <c:pt idx="165">
                  <c:v>6001</c:v>
                </c:pt>
                <c:pt idx="166">
                  <c:v>13481</c:v>
                </c:pt>
                <c:pt idx="167">
                  <c:v>11369</c:v>
                </c:pt>
                <c:pt idx="168">
                  <c:v>10119</c:v>
                </c:pt>
                <c:pt idx="169">
                  <c:v>10159</c:v>
                </c:pt>
                <c:pt idx="170">
                  <c:v>10140</c:v>
                </c:pt>
                <c:pt idx="171">
                  <c:v>10245</c:v>
                </c:pt>
                <c:pt idx="172">
                  <c:v>18387</c:v>
                </c:pt>
                <c:pt idx="173">
                  <c:v>10538</c:v>
                </c:pt>
                <c:pt idx="174">
                  <c:v>10379</c:v>
                </c:pt>
                <c:pt idx="175">
                  <c:v>12183</c:v>
                </c:pt>
                <c:pt idx="176">
                  <c:v>11768</c:v>
                </c:pt>
                <c:pt idx="177">
                  <c:v>11895</c:v>
                </c:pt>
                <c:pt idx="178">
                  <c:v>10227</c:v>
                </c:pt>
                <c:pt idx="179">
                  <c:v>6708</c:v>
                </c:pt>
                <c:pt idx="180">
                  <c:v>3292</c:v>
                </c:pt>
                <c:pt idx="181">
                  <c:v>13379</c:v>
                </c:pt>
                <c:pt idx="182">
                  <c:v>12798</c:v>
                </c:pt>
                <c:pt idx="183">
                  <c:v>13272</c:v>
                </c:pt>
                <c:pt idx="184">
                  <c:v>9117</c:v>
                </c:pt>
                <c:pt idx="185">
                  <c:v>4414</c:v>
                </c:pt>
                <c:pt idx="186">
                  <c:v>4993</c:v>
                </c:pt>
                <c:pt idx="187">
                  <c:v>3335</c:v>
                </c:pt>
                <c:pt idx="188">
                  <c:v>3821</c:v>
                </c:pt>
                <c:pt idx="189">
                  <c:v>2547</c:v>
                </c:pt>
                <c:pt idx="190">
                  <c:v>838</c:v>
                </c:pt>
                <c:pt idx="191">
                  <c:v>3325</c:v>
                </c:pt>
                <c:pt idx="192">
                  <c:v>2424</c:v>
                </c:pt>
                <c:pt idx="193">
                  <c:v>7222</c:v>
                </c:pt>
                <c:pt idx="194">
                  <c:v>2467</c:v>
                </c:pt>
                <c:pt idx="195">
                  <c:v>2915</c:v>
                </c:pt>
                <c:pt idx="196">
                  <c:v>12357</c:v>
                </c:pt>
                <c:pt idx="197">
                  <c:v>3490</c:v>
                </c:pt>
                <c:pt idx="198">
                  <c:v>6017</c:v>
                </c:pt>
                <c:pt idx="199">
                  <c:v>5933</c:v>
                </c:pt>
                <c:pt idx="200">
                  <c:v>6088</c:v>
                </c:pt>
                <c:pt idx="201">
                  <c:v>6375</c:v>
                </c:pt>
                <c:pt idx="202">
                  <c:v>7604</c:v>
                </c:pt>
                <c:pt idx="203">
                  <c:v>4729</c:v>
                </c:pt>
                <c:pt idx="204">
                  <c:v>3609</c:v>
                </c:pt>
                <c:pt idx="205">
                  <c:v>7018</c:v>
                </c:pt>
                <c:pt idx="206">
                  <c:v>5992</c:v>
                </c:pt>
                <c:pt idx="207">
                  <c:v>6564</c:v>
                </c:pt>
                <c:pt idx="208">
                  <c:v>12167</c:v>
                </c:pt>
                <c:pt idx="209">
                  <c:v>8198</c:v>
                </c:pt>
                <c:pt idx="210">
                  <c:v>4193</c:v>
                </c:pt>
                <c:pt idx="211">
                  <c:v>5528</c:v>
                </c:pt>
                <c:pt idx="212">
                  <c:v>10685</c:v>
                </c:pt>
                <c:pt idx="213">
                  <c:v>254</c:v>
                </c:pt>
                <c:pt idx="214">
                  <c:v>8580</c:v>
                </c:pt>
                <c:pt idx="215">
                  <c:v>8891</c:v>
                </c:pt>
                <c:pt idx="216">
                  <c:v>10725</c:v>
                </c:pt>
                <c:pt idx="217">
                  <c:v>7275</c:v>
                </c:pt>
                <c:pt idx="218">
                  <c:v>3973</c:v>
                </c:pt>
                <c:pt idx="219">
                  <c:v>5205</c:v>
                </c:pt>
                <c:pt idx="220">
                  <c:v>5057</c:v>
                </c:pt>
                <c:pt idx="221">
                  <c:v>6198</c:v>
                </c:pt>
                <c:pt idx="222">
                  <c:v>6559</c:v>
                </c:pt>
                <c:pt idx="223">
                  <c:v>5997</c:v>
                </c:pt>
                <c:pt idx="224">
                  <c:v>7192</c:v>
                </c:pt>
                <c:pt idx="225">
                  <c:v>3404</c:v>
                </c:pt>
                <c:pt idx="226">
                  <c:v>5583</c:v>
                </c:pt>
                <c:pt idx="227">
                  <c:v>5079</c:v>
                </c:pt>
                <c:pt idx="228">
                  <c:v>4165</c:v>
                </c:pt>
                <c:pt idx="229">
                  <c:v>3588</c:v>
                </c:pt>
                <c:pt idx="230">
                  <c:v>3409</c:v>
                </c:pt>
                <c:pt idx="231">
                  <c:v>1715</c:v>
                </c:pt>
                <c:pt idx="232">
                  <c:v>1532</c:v>
                </c:pt>
                <c:pt idx="233">
                  <c:v>924</c:v>
                </c:pt>
                <c:pt idx="234">
                  <c:v>4571</c:v>
                </c:pt>
                <c:pt idx="235">
                  <c:v>772</c:v>
                </c:pt>
                <c:pt idx="236">
                  <c:v>3634</c:v>
                </c:pt>
                <c:pt idx="237">
                  <c:v>7443</c:v>
                </c:pt>
                <c:pt idx="238">
                  <c:v>1201</c:v>
                </c:pt>
                <c:pt idx="239">
                  <c:v>5202</c:v>
                </c:pt>
                <c:pt idx="240">
                  <c:v>4878</c:v>
                </c:pt>
                <c:pt idx="241">
                  <c:v>7379</c:v>
                </c:pt>
                <c:pt idx="242">
                  <c:v>5161</c:v>
                </c:pt>
                <c:pt idx="243">
                  <c:v>3090</c:v>
                </c:pt>
                <c:pt idx="244">
                  <c:v>6227</c:v>
                </c:pt>
                <c:pt idx="245">
                  <c:v>6424</c:v>
                </c:pt>
                <c:pt idx="246">
                  <c:v>2661</c:v>
                </c:pt>
                <c:pt idx="247">
                  <c:v>10113</c:v>
                </c:pt>
                <c:pt idx="248">
                  <c:v>10352</c:v>
                </c:pt>
                <c:pt idx="249">
                  <c:v>10129</c:v>
                </c:pt>
                <c:pt idx="250">
                  <c:v>10465</c:v>
                </c:pt>
                <c:pt idx="251">
                  <c:v>22244</c:v>
                </c:pt>
                <c:pt idx="252">
                  <c:v>5472</c:v>
                </c:pt>
                <c:pt idx="253">
                  <c:v>8247</c:v>
                </c:pt>
                <c:pt idx="254">
                  <c:v>6711</c:v>
                </c:pt>
                <c:pt idx="255">
                  <c:v>10999</c:v>
                </c:pt>
                <c:pt idx="256">
                  <c:v>10080</c:v>
                </c:pt>
                <c:pt idx="257">
                  <c:v>7804</c:v>
                </c:pt>
                <c:pt idx="258">
                  <c:v>16901</c:v>
                </c:pt>
                <c:pt idx="259">
                  <c:v>9471</c:v>
                </c:pt>
                <c:pt idx="260">
                  <c:v>9482</c:v>
                </c:pt>
                <c:pt idx="261">
                  <c:v>5980</c:v>
                </c:pt>
                <c:pt idx="262">
                  <c:v>11423</c:v>
                </c:pt>
                <c:pt idx="263">
                  <c:v>5439</c:v>
                </c:pt>
                <c:pt idx="264">
                  <c:v>42</c:v>
                </c:pt>
                <c:pt idx="265">
                  <c:v>8796</c:v>
                </c:pt>
                <c:pt idx="266">
                  <c:v>7618</c:v>
                </c:pt>
                <c:pt idx="267">
                  <c:v>7910</c:v>
                </c:pt>
                <c:pt idx="268">
                  <c:v>8482</c:v>
                </c:pt>
                <c:pt idx="269">
                  <c:v>9685</c:v>
                </c:pt>
                <c:pt idx="270">
                  <c:v>2524</c:v>
                </c:pt>
                <c:pt idx="271">
                  <c:v>7762</c:v>
                </c:pt>
                <c:pt idx="272">
                  <c:v>7948</c:v>
                </c:pt>
                <c:pt idx="273">
                  <c:v>9202</c:v>
                </c:pt>
                <c:pt idx="274">
                  <c:v>8859</c:v>
                </c:pt>
                <c:pt idx="275">
                  <c:v>7286</c:v>
                </c:pt>
                <c:pt idx="276">
                  <c:v>9317</c:v>
                </c:pt>
                <c:pt idx="277">
                  <c:v>6873</c:v>
                </c:pt>
                <c:pt idx="278">
                  <c:v>7373</c:v>
                </c:pt>
                <c:pt idx="279">
                  <c:v>8242</c:v>
                </c:pt>
                <c:pt idx="280">
                  <c:v>3516</c:v>
                </c:pt>
                <c:pt idx="281">
                  <c:v>7913</c:v>
                </c:pt>
                <c:pt idx="282">
                  <c:v>7365</c:v>
                </c:pt>
                <c:pt idx="283">
                  <c:v>8452</c:v>
                </c:pt>
                <c:pt idx="284">
                  <c:v>7399</c:v>
                </c:pt>
                <c:pt idx="285">
                  <c:v>7525</c:v>
                </c:pt>
                <c:pt idx="286">
                  <c:v>7412</c:v>
                </c:pt>
                <c:pt idx="287">
                  <c:v>8278</c:v>
                </c:pt>
                <c:pt idx="288">
                  <c:v>8314</c:v>
                </c:pt>
                <c:pt idx="289">
                  <c:v>7063</c:v>
                </c:pt>
                <c:pt idx="290">
                  <c:v>4940</c:v>
                </c:pt>
                <c:pt idx="291">
                  <c:v>8168</c:v>
                </c:pt>
                <c:pt idx="292">
                  <c:v>7726</c:v>
                </c:pt>
                <c:pt idx="293">
                  <c:v>8275</c:v>
                </c:pt>
                <c:pt idx="294">
                  <c:v>6440</c:v>
                </c:pt>
                <c:pt idx="295">
                  <c:v>7566</c:v>
                </c:pt>
                <c:pt idx="296">
                  <c:v>4747</c:v>
                </c:pt>
                <c:pt idx="297">
                  <c:v>9715</c:v>
                </c:pt>
                <c:pt idx="298">
                  <c:v>8844</c:v>
                </c:pt>
                <c:pt idx="299">
                  <c:v>7451</c:v>
                </c:pt>
                <c:pt idx="300">
                  <c:v>6905</c:v>
                </c:pt>
                <c:pt idx="301">
                  <c:v>8199</c:v>
                </c:pt>
                <c:pt idx="302">
                  <c:v>6798</c:v>
                </c:pt>
                <c:pt idx="303">
                  <c:v>7711</c:v>
                </c:pt>
                <c:pt idx="304">
                  <c:v>4880</c:v>
                </c:pt>
                <c:pt idx="305">
                  <c:v>8857</c:v>
                </c:pt>
                <c:pt idx="306">
                  <c:v>3843</c:v>
                </c:pt>
                <c:pt idx="307">
                  <c:v>7396</c:v>
                </c:pt>
                <c:pt idx="308">
                  <c:v>6731</c:v>
                </c:pt>
                <c:pt idx="309">
                  <c:v>5995</c:v>
                </c:pt>
                <c:pt idx="310">
                  <c:v>8283</c:v>
                </c:pt>
                <c:pt idx="311">
                  <c:v>7904</c:v>
                </c:pt>
                <c:pt idx="312">
                  <c:v>5512</c:v>
                </c:pt>
                <c:pt idx="313">
                  <c:v>9135</c:v>
                </c:pt>
                <c:pt idx="314">
                  <c:v>5250</c:v>
                </c:pt>
                <c:pt idx="315">
                  <c:v>3077</c:v>
                </c:pt>
                <c:pt idx="316">
                  <c:v>8856</c:v>
                </c:pt>
                <c:pt idx="317">
                  <c:v>10035</c:v>
                </c:pt>
                <c:pt idx="318">
                  <c:v>7641</c:v>
                </c:pt>
                <c:pt idx="319">
                  <c:v>9010</c:v>
                </c:pt>
                <c:pt idx="320">
                  <c:v>13459</c:v>
                </c:pt>
                <c:pt idx="321">
                  <c:v>10415</c:v>
                </c:pt>
                <c:pt idx="322">
                  <c:v>11663</c:v>
                </c:pt>
                <c:pt idx="323">
                  <c:v>12414</c:v>
                </c:pt>
                <c:pt idx="324">
                  <c:v>11658</c:v>
                </c:pt>
                <c:pt idx="325">
                  <c:v>6093</c:v>
                </c:pt>
                <c:pt idx="326">
                  <c:v>8911</c:v>
                </c:pt>
                <c:pt idx="327">
                  <c:v>12058</c:v>
                </c:pt>
                <c:pt idx="328">
                  <c:v>14112</c:v>
                </c:pt>
                <c:pt idx="329">
                  <c:v>11177</c:v>
                </c:pt>
                <c:pt idx="330">
                  <c:v>11388</c:v>
                </c:pt>
                <c:pt idx="331">
                  <c:v>7193</c:v>
                </c:pt>
                <c:pt idx="332">
                  <c:v>7114</c:v>
                </c:pt>
                <c:pt idx="333">
                  <c:v>10645</c:v>
                </c:pt>
                <c:pt idx="334">
                  <c:v>13238</c:v>
                </c:pt>
                <c:pt idx="335">
                  <c:v>10414</c:v>
                </c:pt>
                <c:pt idx="336">
                  <c:v>16520</c:v>
                </c:pt>
                <c:pt idx="337">
                  <c:v>14335</c:v>
                </c:pt>
                <c:pt idx="338">
                  <c:v>13559</c:v>
                </c:pt>
                <c:pt idx="339">
                  <c:v>12312</c:v>
                </c:pt>
                <c:pt idx="340">
                  <c:v>11677</c:v>
                </c:pt>
                <c:pt idx="341">
                  <c:v>11550</c:v>
                </c:pt>
                <c:pt idx="342">
                  <c:v>13585</c:v>
                </c:pt>
                <c:pt idx="343">
                  <c:v>14687</c:v>
                </c:pt>
                <c:pt idx="344">
                  <c:v>13072</c:v>
                </c:pt>
                <c:pt idx="345">
                  <c:v>746</c:v>
                </c:pt>
                <c:pt idx="346">
                  <c:v>8539</c:v>
                </c:pt>
                <c:pt idx="347">
                  <c:v>0</c:v>
                </c:pt>
                <c:pt idx="348">
                  <c:v>108</c:v>
                </c:pt>
                <c:pt idx="349">
                  <c:v>1882</c:v>
                </c:pt>
                <c:pt idx="350">
                  <c:v>1982</c:v>
                </c:pt>
                <c:pt idx="351">
                  <c:v>16</c:v>
                </c:pt>
                <c:pt idx="352">
                  <c:v>62</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475</c:v>
                </c:pt>
                <c:pt idx="367">
                  <c:v>4496</c:v>
                </c:pt>
                <c:pt idx="368">
                  <c:v>10252</c:v>
                </c:pt>
                <c:pt idx="369">
                  <c:v>11728</c:v>
                </c:pt>
                <c:pt idx="370">
                  <c:v>4369</c:v>
                </c:pt>
                <c:pt idx="371">
                  <c:v>6132</c:v>
                </c:pt>
                <c:pt idx="372">
                  <c:v>5862</c:v>
                </c:pt>
                <c:pt idx="373">
                  <c:v>4556</c:v>
                </c:pt>
                <c:pt idx="374">
                  <c:v>5546</c:v>
                </c:pt>
                <c:pt idx="375">
                  <c:v>3689</c:v>
                </c:pt>
                <c:pt idx="376">
                  <c:v>590</c:v>
                </c:pt>
                <c:pt idx="377">
                  <c:v>5394</c:v>
                </c:pt>
                <c:pt idx="378">
                  <c:v>5974</c:v>
                </c:pt>
                <c:pt idx="379">
                  <c:v>0</c:v>
                </c:pt>
                <c:pt idx="380">
                  <c:v>3984</c:v>
                </c:pt>
                <c:pt idx="381">
                  <c:v>7753</c:v>
                </c:pt>
                <c:pt idx="382">
                  <c:v>8204</c:v>
                </c:pt>
                <c:pt idx="383">
                  <c:v>10210</c:v>
                </c:pt>
                <c:pt idx="384">
                  <c:v>5664</c:v>
                </c:pt>
                <c:pt idx="385">
                  <c:v>4744</c:v>
                </c:pt>
                <c:pt idx="386">
                  <c:v>29</c:v>
                </c:pt>
                <c:pt idx="387">
                  <c:v>2276</c:v>
                </c:pt>
                <c:pt idx="388">
                  <c:v>8925</c:v>
                </c:pt>
                <c:pt idx="389">
                  <c:v>8954</c:v>
                </c:pt>
                <c:pt idx="390">
                  <c:v>3702</c:v>
                </c:pt>
                <c:pt idx="391">
                  <c:v>4500</c:v>
                </c:pt>
                <c:pt idx="392">
                  <c:v>4935</c:v>
                </c:pt>
                <c:pt idx="393">
                  <c:v>4081</c:v>
                </c:pt>
                <c:pt idx="394">
                  <c:v>9259</c:v>
                </c:pt>
                <c:pt idx="395">
                  <c:v>9899</c:v>
                </c:pt>
                <c:pt idx="396">
                  <c:v>10780</c:v>
                </c:pt>
                <c:pt idx="397">
                  <c:v>10817</c:v>
                </c:pt>
                <c:pt idx="398">
                  <c:v>7990</c:v>
                </c:pt>
                <c:pt idx="399">
                  <c:v>8221</c:v>
                </c:pt>
                <c:pt idx="400">
                  <c:v>1251</c:v>
                </c:pt>
                <c:pt idx="401">
                  <c:v>9261</c:v>
                </c:pt>
                <c:pt idx="402">
                  <c:v>9648</c:v>
                </c:pt>
                <c:pt idx="403">
                  <c:v>10429</c:v>
                </c:pt>
                <c:pt idx="404">
                  <c:v>13658</c:v>
                </c:pt>
                <c:pt idx="405">
                  <c:v>9524</c:v>
                </c:pt>
                <c:pt idx="406">
                  <c:v>7937</c:v>
                </c:pt>
                <c:pt idx="407">
                  <c:v>3672</c:v>
                </c:pt>
                <c:pt idx="408">
                  <c:v>10378</c:v>
                </c:pt>
                <c:pt idx="409">
                  <c:v>9487</c:v>
                </c:pt>
                <c:pt idx="410">
                  <c:v>9129</c:v>
                </c:pt>
                <c:pt idx="411">
                  <c:v>17</c:v>
                </c:pt>
                <c:pt idx="412">
                  <c:v>10122</c:v>
                </c:pt>
                <c:pt idx="413">
                  <c:v>10993</c:v>
                </c:pt>
                <c:pt idx="414">
                  <c:v>8863</c:v>
                </c:pt>
                <c:pt idx="415">
                  <c:v>8758</c:v>
                </c:pt>
                <c:pt idx="416">
                  <c:v>6580</c:v>
                </c:pt>
                <c:pt idx="417">
                  <c:v>4660</c:v>
                </c:pt>
                <c:pt idx="418">
                  <c:v>11009</c:v>
                </c:pt>
                <c:pt idx="419">
                  <c:v>10181</c:v>
                </c:pt>
                <c:pt idx="420">
                  <c:v>10553</c:v>
                </c:pt>
                <c:pt idx="421">
                  <c:v>10055</c:v>
                </c:pt>
                <c:pt idx="422">
                  <c:v>12139</c:v>
                </c:pt>
                <c:pt idx="423">
                  <c:v>13236</c:v>
                </c:pt>
                <c:pt idx="424">
                  <c:v>10243</c:v>
                </c:pt>
                <c:pt idx="425">
                  <c:v>12961</c:v>
                </c:pt>
                <c:pt idx="426">
                  <c:v>9461</c:v>
                </c:pt>
                <c:pt idx="427">
                  <c:v>11193</c:v>
                </c:pt>
                <c:pt idx="428">
                  <c:v>10074</c:v>
                </c:pt>
                <c:pt idx="429">
                  <c:v>9232</c:v>
                </c:pt>
                <c:pt idx="430">
                  <c:v>12533</c:v>
                </c:pt>
                <c:pt idx="431">
                  <c:v>10255</c:v>
                </c:pt>
                <c:pt idx="432">
                  <c:v>10096</c:v>
                </c:pt>
                <c:pt idx="433">
                  <c:v>12727</c:v>
                </c:pt>
                <c:pt idx="434">
                  <c:v>12375</c:v>
                </c:pt>
                <c:pt idx="435">
                  <c:v>9603</c:v>
                </c:pt>
                <c:pt idx="436">
                  <c:v>13175</c:v>
                </c:pt>
                <c:pt idx="437">
                  <c:v>22770</c:v>
                </c:pt>
                <c:pt idx="438">
                  <c:v>17298</c:v>
                </c:pt>
                <c:pt idx="439">
                  <c:v>10218</c:v>
                </c:pt>
                <c:pt idx="440">
                  <c:v>10299</c:v>
                </c:pt>
                <c:pt idx="441">
                  <c:v>10201</c:v>
                </c:pt>
                <c:pt idx="442">
                  <c:v>3369</c:v>
                </c:pt>
                <c:pt idx="443">
                  <c:v>3276</c:v>
                </c:pt>
                <c:pt idx="444">
                  <c:v>2961</c:v>
                </c:pt>
                <c:pt idx="445">
                  <c:v>3974</c:v>
                </c:pt>
                <c:pt idx="446">
                  <c:v>7198</c:v>
                </c:pt>
                <c:pt idx="447">
                  <c:v>3945</c:v>
                </c:pt>
                <c:pt idx="448">
                  <c:v>2268</c:v>
                </c:pt>
                <c:pt idx="449">
                  <c:v>6155</c:v>
                </c:pt>
                <c:pt idx="450">
                  <c:v>2064</c:v>
                </c:pt>
                <c:pt idx="451">
                  <c:v>2072</c:v>
                </c:pt>
                <c:pt idx="452">
                  <c:v>3809</c:v>
                </c:pt>
                <c:pt idx="453">
                  <c:v>6831</c:v>
                </c:pt>
                <c:pt idx="454">
                  <c:v>4363</c:v>
                </c:pt>
                <c:pt idx="455">
                  <c:v>5002</c:v>
                </c:pt>
                <c:pt idx="456">
                  <c:v>3385</c:v>
                </c:pt>
                <c:pt idx="457">
                  <c:v>6326</c:v>
                </c:pt>
                <c:pt idx="458">
                  <c:v>7243</c:v>
                </c:pt>
                <c:pt idx="459">
                  <c:v>4493</c:v>
                </c:pt>
                <c:pt idx="460">
                  <c:v>4676</c:v>
                </c:pt>
                <c:pt idx="461">
                  <c:v>6222</c:v>
                </c:pt>
                <c:pt idx="462">
                  <c:v>5232</c:v>
                </c:pt>
                <c:pt idx="463">
                  <c:v>6910</c:v>
                </c:pt>
                <c:pt idx="464">
                  <c:v>7502</c:v>
                </c:pt>
                <c:pt idx="465">
                  <c:v>2923</c:v>
                </c:pt>
                <c:pt idx="466">
                  <c:v>3800</c:v>
                </c:pt>
                <c:pt idx="467">
                  <c:v>4514</c:v>
                </c:pt>
                <c:pt idx="468">
                  <c:v>5183</c:v>
                </c:pt>
                <c:pt idx="469">
                  <c:v>7303</c:v>
                </c:pt>
                <c:pt idx="470">
                  <c:v>5275</c:v>
                </c:pt>
                <c:pt idx="471">
                  <c:v>3915</c:v>
                </c:pt>
                <c:pt idx="472">
                  <c:v>9105</c:v>
                </c:pt>
                <c:pt idx="473">
                  <c:v>768</c:v>
                </c:pt>
                <c:pt idx="474">
                  <c:v>5135</c:v>
                </c:pt>
                <c:pt idx="475">
                  <c:v>4978</c:v>
                </c:pt>
                <c:pt idx="476">
                  <c:v>6799</c:v>
                </c:pt>
                <c:pt idx="477">
                  <c:v>7795</c:v>
                </c:pt>
                <c:pt idx="478">
                  <c:v>7289</c:v>
                </c:pt>
                <c:pt idx="479">
                  <c:v>9634</c:v>
                </c:pt>
                <c:pt idx="480">
                  <c:v>8940</c:v>
                </c:pt>
                <c:pt idx="481">
                  <c:v>5401</c:v>
                </c:pt>
                <c:pt idx="482">
                  <c:v>4803</c:v>
                </c:pt>
                <c:pt idx="483">
                  <c:v>13743</c:v>
                </c:pt>
                <c:pt idx="484">
                  <c:v>9601</c:v>
                </c:pt>
                <c:pt idx="485">
                  <c:v>6890</c:v>
                </c:pt>
                <c:pt idx="486">
                  <c:v>8563</c:v>
                </c:pt>
                <c:pt idx="487">
                  <c:v>8095</c:v>
                </c:pt>
                <c:pt idx="488">
                  <c:v>9148</c:v>
                </c:pt>
                <c:pt idx="489">
                  <c:v>9557</c:v>
                </c:pt>
                <c:pt idx="490">
                  <c:v>9451</c:v>
                </c:pt>
                <c:pt idx="491">
                  <c:v>7833</c:v>
                </c:pt>
                <c:pt idx="492">
                  <c:v>10319</c:v>
                </c:pt>
                <c:pt idx="493">
                  <c:v>3428</c:v>
                </c:pt>
                <c:pt idx="494">
                  <c:v>7891</c:v>
                </c:pt>
                <c:pt idx="495">
                  <c:v>5267</c:v>
                </c:pt>
                <c:pt idx="496">
                  <c:v>5232</c:v>
                </c:pt>
                <c:pt idx="497">
                  <c:v>10611</c:v>
                </c:pt>
                <c:pt idx="498">
                  <c:v>3755</c:v>
                </c:pt>
                <c:pt idx="499">
                  <c:v>8237</c:v>
                </c:pt>
                <c:pt idx="500">
                  <c:v>6543</c:v>
                </c:pt>
                <c:pt idx="501">
                  <c:v>11451</c:v>
                </c:pt>
                <c:pt idx="502">
                  <c:v>6435</c:v>
                </c:pt>
                <c:pt idx="503">
                  <c:v>9108</c:v>
                </c:pt>
                <c:pt idx="504">
                  <c:v>6307</c:v>
                </c:pt>
                <c:pt idx="505">
                  <c:v>7213</c:v>
                </c:pt>
                <c:pt idx="506">
                  <c:v>6877</c:v>
                </c:pt>
                <c:pt idx="507">
                  <c:v>7860</c:v>
                </c:pt>
                <c:pt idx="508">
                  <c:v>6506</c:v>
                </c:pt>
                <c:pt idx="509">
                  <c:v>11140</c:v>
                </c:pt>
                <c:pt idx="510">
                  <c:v>12692</c:v>
                </c:pt>
                <c:pt idx="511">
                  <c:v>9105</c:v>
                </c:pt>
                <c:pt idx="512">
                  <c:v>6708</c:v>
                </c:pt>
                <c:pt idx="513">
                  <c:v>8793</c:v>
                </c:pt>
                <c:pt idx="514">
                  <c:v>6530</c:v>
                </c:pt>
                <c:pt idx="515">
                  <c:v>1664</c:v>
                </c:pt>
                <c:pt idx="516">
                  <c:v>15126</c:v>
                </c:pt>
                <c:pt idx="517">
                  <c:v>15050</c:v>
                </c:pt>
                <c:pt idx="518">
                  <c:v>9167</c:v>
                </c:pt>
                <c:pt idx="519">
                  <c:v>6108</c:v>
                </c:pt>
                <c:pt idx="520">
                  <c:v>7047</c:v>
                </c:pt>
                <c:pt idx="521">
                  <c:v>9023</c:v>
                </c:pt>
                <c:pt idx="522">
                  <c:v>9930</c:v>
                </c:pt>
                <c:pt idx="523">
                  <c:v>10144</c:v>
                </c:pt>
                <c:pt idx="524">
                  <c:v>0</c:v>
                </c:pt>
                <c:pt idx="525">
                  <c:v>7245</c:v>
                </c:pt>
                <c:pt idx="526">
                  <c:v>9454</c:v>
                </c:pt>
                <c:pt idx="527">
                  <c:v>8161</c:v>
                </c:pt>
                <c:pt idx="528">
                  <c:v>8614</c:v>
                </c:pt>
                <c:pt idx="529">
                  <c:v>6943</c:v>
                </c:pt>
                <c:pt idx="530">
                  <c:v>14370</c:v>
                </c:pt>
                <c:pt idx="531">
                  <c:v>12857</c:v>
                </c:pt>
                <c:pt idx="532">
                  <c:v>8232</c:v>
                </c:pt>
                <c:pt idx="533">
                  <c:v>10613</c:v>
                </c:pt>
                <c:pt idx="534">
                  <c:v>9810</c:v>
                </c:pt>
                <c:pt idx="535">
                  <c:v>2752</c:v>
                </c:pt>
                <c:pt idx="536">
                  <c:v>11596</c:v>
                </c:pt>
                <c:pt idx="537">
                  <c:v>4832</c:v>
                </c:pt>
                <c:pt idx="538">
                  <c:v>17022</c:v>
                </c:pt>
                <c:pt idx="539">
                  <c:v>16556</c:v>
                </c:pt>
                <c:pt idx="540">
                  <c:v>5771</c:v>
                </c:pt>
                <c:pt idx="541">
                  <c:v>655</c:v>
                </c:pt>
                <c:pt idx="542">
                  <c:v>3727</c:v>
                </c:pt>
                <c:pt idx="543">
                  <c:v>15482</c:v>
                </c:pt>
                <c:pt idx="544">
                  <c:v>2713</c:v>
                </c:pt>
                <c:pt idx="545">
                  <c:v>12346</c:v>
                </c:pt>
                <c:pt idx="546">
                  <c:v>11682</c:v>
                </c:pt>
                <c:pt idx="547">
                  <c:v>4112</c:v>
                </c:pt>
                <c:pt idx="548">
                  <c:v>1807</c:v>
                </c:pt>
                <c:pt idx="549">
                  <c:v>10946</c:v>
                </c:pt>
                <c:pt idx="550">
                  <c:v>11886</c:v>
                </c:pt>
                <c:pt idx="551">
                  <c:v>10538</c:v>
                </c:pt>
                <c:pt idx="552">
                  <c:v>11393</c:v>
                </c:pt>
                <c:pt idx="553">
                  <c:v>12764</c:v>
                </c:pt>
                <c:pt idx="554">
                  <c:v>1202</c:v>
                </c:pt>
                <c:pt idx="555">
                  <c:v>5164</c:v>
                </c:pt>
                <c:pt idx="556">
                  <c:v>9769</c:v>
                </c:pt>
                <c:pt idx="557">
                  <c:v>12848</c:v>
                </c:pt>
                <c:pt idx="558">
                  <c:v>4249</c:v>
                </c:pt>
                <c:pt idx="559">
                  <c:v>14331</c:v>
                </c:pt>
                <c:pt idx="560">
                  <c:v>9632</c:v>
                </c:pt>
                <c:pt idx="561">
                  <c:v>1868</c:v>
                </c:pt>
                <c:pt idx="562">
                  <c:v>6083</c:v>
                </c:pt>
                <c:pt idx="563">
                  <c:v>11611</c:v>
                </c:pt>
                <c:pt idx="564">
                  <c:v>16358</c:v>
                </c:pt>
                <c:pt idx="565">
                  <c:v>4926</c:v>
                </c:pt>
                <c:pt idx="566">
                  <c:v>3121</c:v>
                </c:pt>
                <c:pt idx="567">
                  <c:v>8135</c:v>
                </c:pt>
                <c:pt idx="568">
                  <c:v>5077</c:v>
                </c:pt>
                <c:pt idx="569">
                  <c:v>8596</c:v>
                </c:pt>
                <c:pt idx="570">
                  <c:v>12087</c:v>
                </c:pt>
                <c:pt idx="571">
                  <c:v>14269</c:v>
                </c:pt>
                <c:pt idx="572">
                  <c:v>12231</c:v>
                </c:pt>
                <c:pt idx="573">
                  <c:v>9893</c:v>
                </c:pt>
                <c:pt idx="574">
                  <c:v>12574</c:v>
                </c:pt>
                <c:pt idx="575">
                  <c:v>8330</c:v>
                </c:pt>
                <c:pt idx="576">
                  <c:v>10830</c:v>
                </c:pt>
                <c:pt idx="577">
                  <c:v>9172</c:v>
                </c:pt>
                <c:pt idx="578">
                  <c:v>7638</c:v>
                </c:pt>
                <c:pt idx="579">
                  <c:v>15764</c:v>
                </c:pt>
                <c:pt idx="580">
                  <c:v>6393</c:v>
                </c:pt>
                <c:pt idx="581">
                  <c:v>5325</c:v>
                </c:pt>
                <c:pt idx="582">
                  <c:v>6805</c:v>
                </c:pt>
                <c:pt idx="583">
                  <c:v>9841</c:v>
                </c:pt>
                <c:pt idx="584">
                  <c:v>7924</c:v>
                </c:pt>
                <c:pt idx="585">
                  <c:v>12363</c:v>
                </c:pt>
                <c:pt idx="586">
                  <c:v>13368</c:v>
                </c:pt>
                <c:pt idx="587">
                  <c:v>7439</c:v>
                </c:pt>
                <c:pt idx="588">
                  <c:v>11045</c:v>
                </c:pt>
                <c:pt idx="589">
                  <c:v>5206</c:v>
                </c:pt>
                <c:pt idx="590">
                  <c:v>7550</c:v>
                </c:pt>
                <c:pt idx="591">
                  <c:v>4950</c:v>
                </c:pt>
                <c:pt idx="592">
                  <c:v>0</c:v>
                </c:pt>
                <c:pt idx="593">
                  <c:v>0</c:v>
                </c:pt>
                <c:pt idx="594">
                  <c:v>3421</c:v>
                </c:pt>
                <c:pt idx="595">
                  <c:v>8869</c:v>
                </c:pt>
                <c:pt idx="596">
                  <c:v>4038</c:v>
                </c:pt>
                <c:pt idx="597">
                  <c:v>0</c:v>
                </c:pt>
                <c:pt idx="598">
                  <c:v>0</c:v>
                </c:pt>
                <c:pt idx="599">
                  <c:v>0</c:v>
                </c:pt>
                <c:pt idx="600">
                  <c:v>14019</c:v>
                </c:pt>
                <c:pt idx="601">
                  <c:v>14450</c:v>
                </c:pt>
                <c:pt idx="602">
                  <c:v>7150</c:v>
                </c:pt>
                <c:pt idx="603">
                  <c:v>5153</c:v>
                </c:pt>
                <c:pt idx="604">
                  <c:v>11135</c:v>
                </c:pt>
                <c:pt idx="605">
                  <c:v>10449</c:v>
                </c:pt>
                <c:pt idx="606">
                  <c:v>19542</c:v>
                </c:pt>
                <c:pt idx="607">
                  <c:v>8206</c:v>
                </c:pt>
                <c:pt idx="608">
                  <c:v>11495</c:v>
                </c:pt>
                <c:pt idx="609">
                  <c:v>7623</c:v>
                </c:pt>
                <c:pt idx="610">
                  <c:v>0</c:v>
                </c:pt>
                <c:pt idx="611">
                  <c:v>9543</c:v>
                </c:pt>
                <c:pt idx="612">
                  <c:v>9411</c:v>
                </c:pt>
                <c:pt idx="613">
                  <c:v>3403</c:v>
                </c:pt>
                <c:pt idx="614">
                  <c:v>9592</c:v>
                </c:pt>
                <c:pt idx="615">
                  <c:v>6987</c:v>
                </c:pt>
                <c:pt idx="616">
                  <c:v>8915</c:v>
                </c:pt>
                <c:pt idx="617">
                  <c:v>4933</c:v>
                </c:pt>
                <c:pt idx="618">
                  <c:v>0</c:v>
                </c:pt>
                <c:pt idx="619">
                  <c:v>2997</c:v>
                </c:pt>
                <c:pt idx="620">
                  <c:v>9799</c:v>
                </c:pt>
                <c:pt idx="621">
                  <c:v>3365</c:v>
                </c:pt>
                <c:pt idx="622">
                  <c:v>7336</c:v>
                </c:pt>
                <c:pt idx="623">
                  <c:v>7328</c:v>
                </c:pt>
                <c:pt idx="624">
                  <c:v>4477</c:v>
                </c:pt>
                <c:pt idx="625">
                  <c:v>4562</c:v>
                </c:pt>
                <c:pt idx="626">
                  <c:v>7142</c:v>
                </c:pt>
                <c:pt idx="627">
                  <c:v>7671</c:v>
                </c:pt>
                <c:pt idx="628">
                  <c:v>9501</c:v>
                </c:pt>
                <c:pt idx="629">
                  <c:v>8301</c:v>
                </c:pt>
                <c:pt idx="630">
                  <c:v>7851</c:v>
                </c:pt>
                <c:pt idx="631">
                  <c:v>6885</c:v>
                </c:pt>
                <c:pt idx="632">
                  <c:v>7142</c:v>
                </c:pt>
                <c:pt idx="633">
                  <c:v>6361</c:v>
                </c:pt>
                <c:pt idx="634">
                  <c:v>0</c:v>
                </c:pt>
                <c:pt idx="635">
                  <c:v>6238</c:v>
                </c:pt>
                <c:pt idx="636">
                  <c:v>0</c:v>
                </c:pt>
                <c:pt idx="637">
                  <c:v>5896</c:v>
                </c:pt>
                <c:pt idx="638">
                  <c:v>7802</c:v>
                </c:pt>
                <c:pt idx="639">
                  <c:v>0</c:v>
                </c:pt>
                <c:pt idx="640">
                  <c:v>5565</c:v>
                </c:pt>
                <c:pt idx="641">
                  <c:v>5731</c:v>
                </c:pt>
                <c:pt idx="642">
                  <c:v>0</c:v>
                </c:pt>
                <c:pt idx="643">
                  <c:v>6744</c:v>
                </c:pt>
                <c:pt idx="644">
                  <c:v>9837</c:v>
                </c:pt>
                <c:pt idx="645">
                  <c:v>6781</c:v>
                </c:pt>
                <c:pt idx="646">
                  <c:v>6047</c:v>
                </c:pt>
                <c:pt idx="647">
                  <c:v>5832</c:v>
                </c:pt>
                <c:pt idx="648">
                  <c:v>6339</c:v>
                </c:pt>
                <c:pt idx="649">
                  <c:v>6116</c:v>
                </c:pt>
                <c:pt idx="650">
                  <c:v>5510</c:v>
                </c:pt>
                <c:pt idx="651">
                  <c:v>7706</c:v>
                </c:pt>
                <c:pt idx="652">
                  <c:v>6277</c:v>
                </c:pt>
                <c:pt idx="653">
                  <c:v>0</c:v>
                </c:pt>
                <c:pt idx="654">
                  <c:v>0</c:v>
                </c:pt>
                <c:pt idx="655">
                  <c:v>4053</c:v>
                </c:pt>
                <c:pt idx="656">
                  <c:v>5162</c:v>
                </c:pt>
                <c:pt idx="657">
                  <c:v>1282</c:v>
                </c:pt>
                <c:pt idx="658">
                  <c:v>4732</c:v>
                </c:pt>
                <c:pt idx="659">
                  <c:v>2497</c:v>
                </c:pt>
                <c:pt idx="660">
                  <c:v>8294</c:v>
                </c:pt>
                <c:pt idx="661">
                  <c:v>0</c:v>
                </c:pt>
                <c:pt idx="662">
                  <c:v>10771</c:v>
                </c:pt>
                <c:pt idx="663">
                  <c:v>0</c:v>
                </c:pt>
                <c:pt idx="664">
                  <c:v>637</c:v>
                </c:pt>
                <c:pt idx="665">
                  <c:v>0</c:v>
                </c:pt>
                <c:pt idx="666">
                  <c:v>2153</c:v>
                </c:pt>
                <c:pt idx="667">
                  <c:v>6474</c:v>
                </c:pt>
                <c:pt idx="668">
                  <c:v>7091</c:v>
                </c:pt>
                <c:pt idx="669">
                  <c:v>0</c:v>
                </c:pt>
                <c:pt idx="670">
                  <c:v>703</c:v>
                </c:pt>
                <c:pt idx="671">
                  <c:v>0</c:v>
                </c:pt>
                <c:pt idx="672">
                  <c:v>2503</c:v>
                </c:pt>
                <c:pt idx="673">
                  <c:v>2487</c:v>
                </c:pt>
                <c:pt idx="674">
                  <c:v>0</c:v>
                </c:pt>
                <c:pt idx="675">
                  <c:v>9</c:v>
                </c:pt>
                <c:pt idx="676">
                  <c:v>0</c:v>
                </c:pt>
                <c:pt idx="677">
                  <c:v>0</c:v>
                </c:pt>
                <c:pt idx="678">
                  <c:v>4697</c:v>
                </c:pt>
                <c:pt idx="679">
                  <c:v>1967</c:v>
                </c:pt>
                <c:pt idx="680">
                  <c:v>10199</c:v>
                </c:pt>
                <c:pt idx="681">
                  <c:v>5652</c:v>
                </c:pt>
                <c:pt idx="682">
                  <c:v>1551</c:v>
                </c:pt>
                <c:pt idx="683">
                  <c:v>5563</c:v>
                </c:pt>
                <c:pt idx="684">
                  <c:v>13217</c:v>
                </c:pt>
                <c:pt idx="685">
                  <c:v>10145</c:v>
                </c:pt>
                <c:pt idx="686">
                  <c:v>11404</c:v>
                </c:pt>
                <c:pt idx="687">
                  <c:v>10742</c:v>
                </c:pt>
                <c:pt idx="688">
                  <c:v>13928</c:v>
                </c:pt>
                <c:pt idx="689">
                  <c:v>11835</c:v>
                </c:pt>
                <c:pt idx="690">
                  <c:v>10725</c:v>
                </c:pt>
                <c:pt idx="691">
                  <c:v>20031</c:v>
                </c:pt>
                <c:pt idx="692">
                  <c:v>5029</c:v>
                </c:pt>
                <c:pt idx="693">
                  <c:v>13239</c:v>
                </c:pt>
                <c:pt idx="694">
                  <c:v>10433</c:v>
                </c:pt>
                <c:pt idx="695">
                  <c:v>10320</c:v>
                </c:pt>
                <c:pt idx="696">
                  <c:v>12627</c:v>
                </c:pt>
                <c:pt idx="697">
                  <c:v>10762</c:v>
                </c:pt>
                <c:pt idx="698">
                  <c:v>10081</c:v>
                </c:pt>
                <c:pt idx="699">
                  <c:v>5454</c:v>
                </c:pt>
                <c:pt idx="700">
                  <c:v>12912</c:v>
                </c:pt>
                <c:pt idx="701">
                  <c:v>12109</c:v>
                </c:pt>
                <c:pt idx="702">
                  <c:v>10147</c:v>
                </c:pt>
                <c:pt idx="703">
                  <c:v>10524</c:v>
                </c:pt>
                <c:pt idx="704">
                  <c:v>5908</c:v>
                </c:pt>
                <c:pt idx="705">
                  <c:v>6815</c:v>
                </c:pt>
                <c:pt idx="706">
                  <c:v>4188</c:v>
                </c:pt>
                <c:pt idx="707">
                  <c:v>12342</c:v>
                </c:pt>
                <c:pt idx="708">
                  <c:v>15448</c:v>
                </c:pt>
                <c:pt idx="709">
                  <c:v>6722</c:v>
                </c:pt>
                <c:pt idx="710">
                  <c:v>3587</c:v>
                </c:pt>
                <c:pt idx="711">
                  <c:v>14172</c:v>
                </c:pt>
                <c:pt idx="712">
                  <c:v>12862</c:v>
                </c:pt>
                <c:pt idx="713">
                  <c:v>11179</c:v>
                </c:pt>
                <c:pt idx="714">
                  <c:v>5273</c:v>
                </c:pt>
                <c:pt idx="715">
                  <c:v>4631</c:v>
                </c:pt>
                <c:pt idx="716">
                  <c:v>8059</c:v>
                </c:pt>
                <c:pt idx="717">
                  <c:v>14816</c:v>
                </c:pt>
                <c:pt idx="718">
                  <c:v>14194</c:v>
                </c:pt>
                <c:pt idx="719">
                  <c:v>15566</c:v>
                </c:pt>
                <c:pt idx="720">
                  <c:v>13744</c:v>
                </c:pt>
                <c:pt idx="721">
                  <c:v>15299</c:v>
                </c:pt>
                <c:pt idx="722">
                  <c:v>8093</c:v>
                </c:pt>
                <c:pt idx="723">
                  <c:v>11085</c:v>
                </c:pt>
                <c:pt idx="724">
                  <c:v>18229</c:v>
                </c:pt>
                <c:pt idx="725">
                  <c:v>15090</c:v>
                </c:pt>
                <c:pt idx="726">
                  <c:v>13541</c:v>
                </c:pt>
                <c:pt idx="727">
                  <c:v>15128</c:v>
                </c:pt>
                <c:pt idx="728">
                  <c:v>20067</c:v>
                </c:pt>
                <c:pt idx="729">
                  <c:v>3761</c:v>
                </c:pt>
                <c:pt idx="730">
                  <c:v>5600</c:v>
                </c:pt>
                <c:pt idx="731">
                  <c:v>13041</c:v>
                </c:pt>
                <c:pt idx="732">
                  <c:v>14510</c:v>
                </c:pt>
                <c:pt idx="733">
                  <c:v>0</c:v>
                </c:pt>
                <c:pt idx="734">
                  <c:v>15010</c:v>
                </c:pt>
                <c:pt idx="735">
                  <c:v>11459</c:v>
                </c:pt>
                <c:pt idx="736">
                  <c:v>0</c:v>
                </c:pt>
                <c:pt idx="737">
                  <c:v>11317</c:v>
                </c:pt>
                <c:pt idx="738">
                  <c:v>5813</c:v>
                </c:pt>
                <c:pt idx="739">
                  <c:v>9123</c:v>
                </c:pt>
                <c:pt idx="740">
                  <c:v>8585</c:v>
                </c:pt>
                <c:pt idx="741">
                  <c:v>31</c:v>
                </c:pt>
                <c:pt idx="742">
                  <c:v>0</c:v>
                </c:pt>
                <c:pt idx="743">
                  <c:v>9827</c:v>
                </c:pt>
                <c:pt idx="744">
                  <c:v>10688</c:v>
                </c:pt>
                <c:pt idx="745">
                  <c:v>14365</c:v>
                </c:pt>
                <c:pt idx="746">
                  <c:v>9469</c:v>
                </c:pt>
                <c:pt idx="747">
                  <c:v>9753</c:v>
                </c:pt>
                <c:pt idx="748">
                  <c:v>2817</c:v>
                </c:pt>
                <c:pt idx="749">
                  <c:v>3520</c:v>
                </c:pt>
                <c:pt idx="750">
                  <c:v>10091</c:v>
                </c:pt>
                <c:pt idx="751">
                  <c:v>10387</c:v>
                </c:pt>
                <c:pt idx="752">
                  <c:v>11107</c:v>
                </c:pt>
                <c:pt idx="753">
                  <c:v>11584</c:v>
                </c:pt>
                <c:pt idx="754">
                  <c:v>7881</c:v>
                </c:pt>
                <c:pt idx="755">
                  <c:v>14560</c:v>
                </c:pt>
                <c:pt idx="756">
                  <c:v>12390</c:v>
                </c:pt>
                <c:pt idx="757">
                  <c:v>10052</c:v>
                </c:pt>
                <c:pt idx="758">
                  <c:v>10288</c:v>
                </c:pt>
                <c:pt idx="759">
                  <c:v>10988</c:v>
                </c:pt>
                <c:pt idx="760">
                  <c:v>8564</c:v>
                </c:pt>
                <c:pt idx="761">
                  <c:v>12461</c:v>
                </c:pt>
                <c:pt idx="762">
                  <c:v>12827</c:v>
                </c:pt>
                <c:pt idx="763">
                  <c:v>10677</c:v>
                </c:pt>
                <c:pt idx="764">
                  <c:v>13566</c:v>
                </c:pt>
                <c:pt idx="765">
                  <c:v>14433</c:v>
                </c:pt>
                <c:pt idx="766">
                  <c:v>9572</c:v>
                </c:pt>
                <c:pt idx="767">
                  <c:v>3789</c:v>
                </c:pt>
                <c:pt idx="768">
                  <c:v>18060</c:v>
                </c:pt>
                <c:pt idx="769">
                  <c:v>16433</c:v>
                </c:pt>
                <c:pt idx="770">
                  <c:v>20159</c:v>
                </c:pt>
                <c:pt idx="771">
                  <c:v>20669</c:v>
                </c:pt>
                <c:pt idx="772">
                  <c:v>14549</c:v>
                </c:pt>
                <c:pt idx="773">
                  <c:v>18827</c:v>
                </c:pt>
                <c:pt idx="774">
                  <c:v>17076</c:v>
                </c:pt>
                <c:pt idx="775">
                  <c:v>15929</c:v>
                </c:pt>
                <c:pt idx="776">
                  <c:v>15108</c:v>
                </c:pt>
                <c:pt idx="777">
                  <c:v>16057</c:v>
                </c:pt>
                <c:pt idx="778">
                  <c:v>10520</c:v>
                </c:pt>
                <c:pt idx="779">
                  <c:v>22359</c:v>
                </c:pt>
                <c:pt idx="780">
                  <c:v>22988</c:v>
                </c:pt>
                <c:pt idx="781">
                  <c:v>20500</c:v>
                </c:pt>
                <c:pt idx="782">
                  <c:v>12685</c:v>
                </c:pt>
                <c:pt idx="783">
                  <c:v>12422</c:v>
                </c:pt>
                <c:pt idx="784">
                  <c:v>15447</c:v>
                </c:pt>
                <c:pt idx="785">
                  <c:v>12315</c:v>
                </c:pt>
                <c:pt idx="786">
                  <c:v>7135</c:v>
                </c:pt>
                <c:pt idx="787">
                  <c:v>1170</c:v>
                </c:pt>
                <c:pt idx="788">
                  <c:v>1969</c:v>
                </c:pt>
                <c:pt idx="789">
                  <c:v>15484</c:v>
                </c:pt>
                <c:pt idx="790">
                  <c:v>14581</c:v>
                </c:pt>
                <c:pt idx="791">
                  <c:v>14990</c:v>
                </c:pt>
                <c:pt idx="792">
                  <c:v>13953</c:v>
                </c:pt>
                <c:pt idx="793">
                  <c:v>19769</c:v>
                </c:pt>
                <c:pt idx="794">
                  <c:v>22026</c:v>
                </c:pt>
                <c:pt idx="795">
                  <c:v>12465</c:v>
                </c:pt>
                <c:pt idx="796">
                  <c:v>14810</c:v>
                </c:pt>
                <c:pt idx="797">
                  <c:v>12209</c:v>
                </c:pt>
                <c:pt idx="798">
                  <c:v>4998</c:v>
                </c:pt>
                <c:pt idx="799">
                  <c:v>9033</c:v>
                </c:pt>
                <c:pt idx="800">
                  <c:v>8053</c:v>
                </c:pt>
                <c:pt idx="801">
                  <c:v>5234</c:v>
                </c:pt>
                <c:pt idx="802">
                  <c:v>2672</c:v>
                </c:pt>
                <c:pt idx="803">
                  <c:v>9256</c:v>
                </c:pt>
                <c:pt idx="804">
                  <c:v>10204</c:v>
                </c:pt>
                <c:pt idx="805">
                  <c:v>5151</c:v>
                </c:pt>
                <c:pt idx="806">
                  <c:v>4212</c:v>
                </c:pt>
                <c:pt idx="807">
                  <c:v>6466</c:v>
                </c:pt>
                <c:pt idx="808">
                  <c:v>11268</c:v>
                </c:pt>
                <c:pt idx="809">
                  <c:v>2824</c:v>
                </c:pt>
                <c:pt idx="810">
                  <c:v>9282</c:v>
                </c:pt>
                <c:pt idx="811">
                  <c:v>8905</c:v>
                </c:pt>
                <c:pt idx="812">
                  <c:v>6829</c:v>
                </c:pt>
                <c:pt idx="813">
                  <c:v>4562</c:v>
                </c:pt>
                <c:pt idx="814">
                  <c:v>10232</c:v>
                </c:pt>
                <c:pt idx="815">
                  <c:v>2718</c:v>
                </c:pt>
                <c:pt idx="816">
                  <c:v>6260</c:v>
                </c:pt>
                <c:pt idx="817">
                  <c:v>0</c:v>
                </c:pt>
                <c:pt idx="818">
                  <c:v>7626</c:v>
                </c:pt>
                <c:pt idx="819">
                  <c:v>12386</c:v>
                </c:pt>
                <c:pt idx="820">
                  <c:v>13318</c:v>
                </c:pt>
                <c:pt idx="821">
                  <c:v>14461</c:v>
                </c:pt>
                <c:pt idx="822">
                  <c:v>11207</c:v>
                </c:pt>
                <c:pt idx="823">
                  <c:v>2132</c:v>
                </c:pt>
                <c:pt idx="824">
                  <c:v>13630</c:v>
                </c:pt>
                <c:pt idx="825">
                  <c:v>13070</c:v>
                </c:pt>
                <c:pt idx="826">
                  <c:v>9388</c:v>
                </c:pt>
                <c:pt idx="827">
                  <c:v>15148</c:v>
                </c:pt>
                <c:pt idx="828">
                  <c:v>12200</c:v>
                </c:pt>
                <c:pt idx="829">
                  <c:v>5709</c:v>
                </c:pt>
                <c:pt idx="830">
                  <c:v>3703</c:v>
                </c:pt>
                <c:pt idx="831">
                  <c:v>12405</c:v>
                </c:pt>
                <c:pt idx="832">
                  <c:v>16208</c:v>
                </c:pt>
                <c:pt idx="833">
                  <c:v>7359</c:v>
                </c:pt>
                <c:pt idx="834">
                  <c:v>5417</c:v>
                </c:pt>
                <c:pt idx="835">
                  <c:v>6175</c:v>
                </c:pt>
                <c:pt idx="836">
                  <c:v>2946</c:v>
                </c:pt>
                <c:pt idx="837">
                  <c:v>11419</c:v>
                </c:pt>
                <c:pt idx="838">
                  <c:v>6064</c:v>
                </c:pt>
                <c:pt idx="839">
                  <c:v>8712</c:v>
                </c:pt>
                <c:pt idx="840">
                  <c:v>7875</c:v>
                </c:pt>
                <c:pt idx="841">
                  <c:v>8567</c:v>
                </c:pt>
                <c:pt idx="842">
                  <c:v>7045</c:v>
                </c:pt>
                <c:pt idx="843">
                  <c:v>4468</c:v>
                </c:pt>
                <c:pt idx="844">
                  <c:v>2943</c:v>
                </c:pt>
                <c:pt idx="845">
                  <c:v>8382</c:v>
                </c:pt>
                <c:pt idx="846">
                  <c:v>6582</c:v>
                </c:pt>
                <c:pt idx="847">
                  <c:v>9143</c:v>
                </c:pt>
                <c:pt idx="848">
                  <c:v>4561</c:v>
                </c:pt>
                <c:pt idx="849">
                  <c:v>5014</c:v>
                </c:pt>
                <c:pt idx="850">
                  <c:v>5571</c:v>
                </c:pt>
                <c:pt idx="851">
                  <c:v>3135</c:v>
                </c:pt>
                <c:pt idx="852">
                  <c:v>3430</c:v>
                </c:pt>
                <c:pt idx="853">
                  <c:v>5319</c:v>
                </c:pt>
                <c:pt idx="854">
                  <c:v>3008</c:v>
                </c:pt>
                <c:pt idx="855">
                  <c:v>3864</c:v>
                </c:pt>
                <c:pt idx="856">
                  <c:v>5697</c:v>
                </c:pt>
                <c:pt idx="857">
                  <c:v>5273</c:v>
                </c:pt>
                <c:pt idx="858">
                  <c:v>8538</c:v>
                </c:pt>
                <c:pt idx="859">
                  <c:v>8687</c:v>
                </c:pt>
                <c:pt idx="860">
                  <c:v>9423</c:v>
                </c:pt>
                <c:pt idx="861">
                  <c:v>8286</c:v>
                </c:pt>
                <c:pt idx="862">
                  <c:v>4503</c:v>
                </c:pt>
                <c:pt idx="863">
                  <c:v>10499</c:v>
                </c:pt>
                <c:pt idx="864">
                  <c:v>12474</c:v>
                </c:pt>
                <c:pt idx="865">
                  <c:v>6174</c:v>
                </c:pt>
                <c:pt idx="866">
                  <c:v>15168</c:v>
                </c:pt>
                <c:pt idx="867">
                  <c:v>10085</c:v>
                </c:pt>
                <c:pt idx="868">
                  <c:v>4512</c:v>
                </c:pt>
                <c:pt idx="869">
                  <c:v>8469</c:v>
                </c:pt>
                <c:pt idx="870">
                  <c:v>12015</c:v>
                </c:pt>
                <c:pt idx="871">
                  <c:v>3588</c:v>
                </c:pt>
                <c:pt idx="872">
                  <c:v>12427</c:v>
                </c:pt>
                <c:pt idx="873">
                  <c:v>5843</c:v>
                </c:pt>
                <c:pt idx="874">
                  <c:v>6117</c:v>
                </c:pt>
                <c:pt idx="875">
                  <c:v>9217</c:v>
                </c:pt>
                <c:pt idx="876">
                  <c:v>9877</c:v>
                </c:pt>
                <c:pt idx="877">
                  <c:v>8240</c:v>
                </c:pt>
                <c:pt idx="878">
                  <c:v>8701</c:v>
                </c:pt>
                <c:pt idx="879">
                  <c:v>0</c:v>
                </c:pt>
                <c:pt idx="880">
                  <c:v>2564</c:v>
                </c:pt>
                <c:pt idx="881">
                  <c:v>1320</c:v>
                </c:pt>
                <c:pt idx="882">
                  <c:v>1219</c:v>
                </c:pt>
                <c:pt idx="883">
                  <c:v>2483</c:v>
                </c:pt>
                <c:pt idx="884">
                  <c:v>244</c:v>
                </c:pt>
                <c:pt idx="885">
                  <c:v>0</c:v>
                </c:pt>
                <c:pt idx="886">
                  <c:v>0</c:v>
                </c:pt>
                <c:pt idx="887">
                  <c:v>0</c:v>
                </c:pt>
                <c:pt idx="888">
                  <c:v>3147</c:v>
                </c:pt>
                <c:pt idx="889">
                  <c:v>144</c:v>
                </c:pt>
                <c:pt idx="890">
                  <c:v>4068</c:v>
                </c:pt>
                <c:pt idx="891">
                  <c:v>5245</c:v>
                </c:pt>
                <c:pt idx="892">
                  <c:v>400</c:v>
                </c:pt>
                <c:pt idx="893">
                  <c:v>0</c:v>
                </c:pt>
                <c:pt idx="894">
                  <c:v>1321</c:v>
                </c:pt>
                <c:pt idx="895">
                  <c:v>1758</c:v>
                </c:pt>
                <c:pt idx="896">
                  <c:v>6157</c:v>
                </c:pt>
                <c:pt idx="897">
                  <c:v>8360</c:v>
                </c:pt>
                <c:pt idx="898">
                  <c:v>7174</c:v>
                </c:pt>
                <c:pt idx="899">
                  <c:v>1619</c:v>
                </c:pt>
                <c:pt idx="900">
                  <c:v>1831</c:v>
                </c:pt>
                <c:pt idx="901">
                  <c:v>2421</c:v>
                </c:pt>
                <c:pt idx="902">
                  <c:v>2283</c:v>
                </c:pt>
                <c:pt idx="903">
                  <c:v>0</c:v>
                </c:pt>
                <c:pt idx="904">
                  <c:v>0</c:v>
                </c:pt>
                <c:pt idx="905">
                  <c:v>0</c:v>
                </c:pt>
                <c:pt idx="906">
                  <c:v>0</c:v>
                </c:pt>
                <c:pt idx="907">
                  <c:v>0</c:v>
                </c:pt>
                <c:pt idx="908">
                  <c:v>0</c:v>
                </c:pt>
                <c:pt idx="909">
                  <c:v>23186</c:v>
                </c:pt>
                <c:pt idx="910">
                  <c:v>15337</c:v>
                </c:pt>
                <c:pt idx="911">
                  <c:v>21129</c:v>
                </c:pt>
                <c:pt idx="912">
                  <c:v>13422</c:v>
                </c:pt>
                <c:pt idx="913">
                  <c:v>29326</c:v>
                </c:pt>
                <c:pt idx="914">
                  <c:v>15118</c:v>
                </c:pt>
                <c:pt idx="915">
                  <c:v>11423</c:v>
                </c:pt>
                <c:pt idx="916">
                  <c:v>18785</c:v>
                </c:pt>
                <c:pt idx="917">
                  <c:v>19948</c:v>
                </c:pt>
                <c:pt idx="918">
                  <c:v>19377</c:v>
                </c:pt>
                <c:pt idx="919">
                  <c:v>18258</c:v>
                </c:pt>
                <c:pt idx="920">
                  <c:v>11200</c:v>
                </c:pt>
                <c:pt idx="921">
                  <c:v>16674</c:v>
                </c:pt>
                <c:pt idx="922">
                  <c:v>12986</c:v>
                </c:pt>
                <c:pt idx="923">
                  <c:v>11101</c:v>
                </c:pt>
                <c:pt idx="924">
                  <c:v>23629</c:v>
                </c:pt>
                <c:pt idx="925">
                  <c:v>14890</c:v>
                </c:pt>
                <c:pt idx="926">
                  <c:v>9733</c:v>
                </c:pt>
                <c:pt idx="927">
                  <c:v>27745</c:v>
                </c:pt>
                <c:pt idx="928">
                  <c:v>10930</c:v>
                </c:pt>
                <c:pt idx="929">
                  <c:v>4790</c:v>
                </c:pt>
                <c:pt idx="930">
                  <c:v>10818</c:v>
                </c:pt>
                <c:pt idx="931">
                  <c:v>18193</c:v>
                </c:pt>
                <c:pt idx="932">
                  <c:v>14055</c:v>
                </c:pt>
                <c:pt idx="933">
                  <c:v>21727</c:v>
                </c:pt>
                <c:pt idx="934">
                  <c:v>12332</c:v>
                </c:pt>
                <c:pt idx="935">
                  <c:v>10686</c:v>
                </c:pt>
                <c:pt idx="936">
                  <c:v>20226</c:v>
                </c:pt>
                <c:pt idx="937">
                  <c:v>10733</c:v>
                </c:pt>
                <c:pt idx="938">
                  <c:v>21420</c:v>
                </c:pt>
                <c:pt idx="939">
                  <c:v>8064</c:v>
                </c:pt>
              </c:numCache>
            </c:numRef>
          </c:xVal>
          <c:yVal>
            <c:numRef>
              <c:f>'TotalSteps VS Calories'!$B$2:$B$941</c:f>
              <c:numCache>
                <c:formatCode>General</c:formatCode>
                <c:ptCount val="940"/>
                <c:pt idx="0">
                  <c:v>1985</c:v>
                </c:pt>
                <c:pt idx="1">
                  <c:v>1797</c:v>
                </c:pt>
                <c:pt idx="2">
                  <c:v>1776</c:v>
                </c:pt>
                <c:pt idx="3">
                  <c:v>1745</c:v>
                </c:pt>
                <c:pt idx="4">
                  <c:v>1863</c:v>
                </c:pt>
                <c:pt idx="5">
                  <c:v>1728</c:v>
                </c:pt>
                <c:pt idx="6">
                  <c:v>1921</c:v>
                </c:pt>
                <c:pt idx="7">
                  <c:v>2035</c:v>
                </c:pt>
                <c:pt idx="8">
                  <c:v>1786</c:v>
                </c:pt>
                <c:pt idx="9">
                  <c:v>1775</c:v>
                </c:pt>
                <c:pt idx="10">
                  <c:v>1827</c:v>
                </c:pt>
                <c:pt idx="11">
                  <c:v>1949</c:v>
                </c:pt>
                <c:pt idx="12">
                  <c:v>1788</c:v>
                </c:pt>
                <c:pt idx="13">
                  <c:v>2013</c:v>
                </c:pt>
                <c:pt idx="14">
                  <c:v>1970</c:v>
                </c:pt>
                <c:pt idx="15">
                  <c:v>2159</c:v>
                </c:pt>
                <c:pt idx="16">
                  <c:v>1898</c:v>
                </c:pt>
                <c:pt idx="17">
                  <c:v>1837</c:v>
                </c:pt>
                <c:pt idx="18">
                  <c:v>1947</c:v>
                </c:pt>
                <c:pt idx="19">
                  <c:v>1820</c:v>
                </c:pt>
                <c:pt idx="20">
                  <c:v>2004</c:v>
                </c:pt>
                <c:pt idx="21">
                  <c:v>1990</c:v>
                </c:pt>
                <c:pt idx="22">
                  <c:v>1819</c:v>
                </c:pt>
                <c:pt idx="23">
                  <c:v>1959</c:v>
                </c:pt>
                <c:pt idx="24">
                  <c:v>1896</c:v>
                </c:pt>
                <c:pt idx="25">
                  <c:v>1821</c:v>
                </c:pt>
                <c:pt idx="26">
                  <c:v>1740</c:v>
                </c:pt>
                <c:pt idx="27">
                  <c:v>1819</c:v>
                </c:pt>
                <c:pt idx="28">
                  <c:v>1859</c:v>
                </c:pt>
                <c:pt idx="29">
                  <c:v>1783</c:v>
                </c:pt>
                <c:pt idx="30">
                  <c:v>0</c:v>
                </c:pt>
                <c:pt idx="31">
                  <c:v>1432</c:v>
                </c:pt>
                <c:pt idx="32">
                  <c:v>1411</c:v>
                </c:pt>
                <c:pt idx="33">
                  <c:v>1572</c:v>
                </c:pt>
                <c:pt idx="34">
                  <c:v>1344</c:v>
                </c:pt>
                <c:pt idx="35">
                  <c:v>1463</c:v>
                </c:pt>
                <c:pt idx="36">
                  <c:v>1554</c:v>
                </c:pt>
                <c:pt idx="37">
                  <c:v>1604</c:v>
                </c:pt>
                <c:pt idx="38">
                  <c:v>1435</c:v>
                </c:pt>
                <c:pt idx="39">
                  <c:v>1446</c:v>
                </c:pt>
                <c:pt idx="40">
                  <c:v>1467</c:v>
                </c:pt>
                <c:pt idx="41">
                  <c:v>1470</c:v>
                </c:pt>
                <c:pt idx="42">
                  <c:v>1562</c:v>
                </c:pt>
                <c:pt idx="43">
                  <c:v>1617</c:v>
                </c:pt>
                <c:pt idx="44">
                  <c:v>1492</c:v>
                </c:pt>
                <c:pt idx="45">
                  <c:v>1402</c:v>
                </c:pt>
                <c:pt idx="46">
                  <c:v>1670</c:v>
                </c:pt>
                <c:pt idx="47">
                  <c:v>1401</c:v>
                </c:pt>
                <c:pt idx="48">
                  <c:v>1404</c:v>
                </c:pt>
                <c:pt idx="49">
                  <c:v>1655</c:v>
                </c:pt>
                <c:pt idx="50">
                  <c:v>2690</c:v>
                </c:pt>
                <c:pt idx="51">
                  <c:v>1497</c:v>
                </c:pt>
                <c:pt idx="52">
                  <c:v>1334</c:v>
                </c:pt>
                <c:pt idx="53">
                  <c:v>1368</c:v>
                </c:pt>
                <c:pt idx="54">
                  <c:v>1370</c:v>
                </c:pt>
                <c:pt idx="55">
                  <c:v>1341</c:v>
                </c:pt>
                <c:pt idx="56">
                  <c:v>1474</c:v>
                </c:pt>
                <c:pt idx="57">
                  <c:v>1427</c:v>
                </c:pt>
                <c:pt idx="58">
                  <c:v>1328</c:v>
                </c:pt>
                <c:pt idx="59">
                  <c:v>1393</c:v>
                </c:pt>
                <c:pt idx="60">
                  <c:v>1359</c:v>
                </c:pt>
                <c:pt idx="61">
                  <c:v>1002</c:v>
                </c:pt>
                <c:pt idx="62">
                  <c:v>3199</c:v>
                </c:pt>
                <c:pt idx="63">
                  <c:v>2902</c:v>
                </c:pt>
                <c:pt idx="64">
                  <c:v>3226</c:v>
                </c:pt>
                <c:pt idx="65">
                  <c:v>2750</c:v>
                </c:pt>
                <c:pt idx="66">
                  <c:v>3493</c:v>
                </c:pt>
                <c:pt idx="67">
                  <c:v>3011</c:v>
                </c:pt>
                <c:pt idx="68">
                  <c:v>2806</c:v>
                </c:pt>
                <c:pt idx="69">
                  <c:v>3300</c:v>
                </c:pt>
                <c:pt idx="70">
                  <c:v>2430</c:v>
                </c:pt>
                <c:pt idx="71">
                  <c:v>2140</c:v>
                </c:pt>
                <c:pt idx="72">
                  <c:v>2344</c:v>
                </c:pt>
                <c:pt idx="73">
                  <c:v>2677</c:v>
                </c:pt>
                <c:pt idx="74">
                  <c:v>2413</c:v>
                </c:pt>
                <c:pt idx="75">
                  <c:v>2497</c:v>
                </c:pt>
                <c:pt idx="76">
                  <c:v>3123</c:v>
                </c:pt>
                <c:pt idx="77">
                  <c:v>2489</c:v>
                </c:pt>
                <c:pt idx="78">
                  <c:v>3108</c:v>
                </c:pt>
                <c:pt idx="79">
                  <c:v>2498</c:v>
                </c:pt>
                <c:pt idx="80">
                  <c:v>3846</c:v>
                </c:pt>
                <c:pt idx="81">
                  <c:v>2696</c:v>
                </c:pt>
                <c:pt idx="82">
                  <c:v>2580</c:v>
                </c:pt>
                <c:pt idx="83">
                  <c:v>3324</c:v>
                </c:pt>
                <c:pt idx="84">
                  <c:v>2222</c:v>
                </c:pt>
                <c:pt idx="85">
                  <c:v>2463</c:v>
                </c:pt>
                <c:pt idx="86">
                  <c:v>3328</c:v>
                </c:pt>
                <c:pt idx="87">
                  <c:v>3404</c:v>
                </c:pt>
                <c:pt idx="88">
                  <c:v>2987</c:v>
                </c:pt>
                <c:pt idx="89">
                  <c:v>3008</c:v>
                </c:pt>
                <c:pt idx="90">
                  <c:v>2799</c:v>
                </c:pt>
                <c:pt idx="91">
                  <c:v>1276</c:v>
                </c:pt>
                <c:pt idx="92">
                  <c:v>2030</c:v>
                </c:pt>
                <c:pt idx="93">
                  <c:v>1860</c:v>
                </c:pt>
                <c:pt idx="94">
                  <c:v>2130</c:v>
                </c:pt>
                <c:pt idx="95">
                  <c:v>1725</c:v>
                </c:pt>
                <c:pt idx="96">
                  <c:v>1657</c:v>
                </c:pt>
                <c:pt idx="97">
                  <c:v>1793</c:v>
                </c:pt>
                <c:pt idx="98">
                  <c:v>1814</c:v>
                </c:pt>
                <c:pt idx="99">
                  <c:v>1366</c:v>
                </c:pt>
                <c:pt idx="100">
                  <c:v>1349</c:v>
                </c:pt>
                <c:pt idx="101">
                  <c:v>2062</c:v>
                </c:pt>
                <c:pt idx="102">
                  <c:v>1827</c:v>
                </c:pt>
                <c:pt idx="103">
                  <c:v>1645</c:v>
                </c:pt>
                <c:pt idx="104">
                  <c:v>1347</c:v>
                </c:pt>
                <c:pt idx="105">
                  <c:v>1347</c:v>
                </c:pt>
                <c:pt idx="106">
                  <c:v>1347</c:v>
                </c:pt>
                <c:pt idx="107">
                  <c:v>1348</c:v>
                </c:pt>
                <c:pt idx="108">
                  <c:v>1992</c:v>
                </c:pt>
                <c:pt idx="109">
                  <c:v>1856</c:v>
                </c:pt>
                <c:pt idx="110">
                  <c:v>1763</c:v>
                </c:pt>
                <c:pt idx="111">
                  <c:v>1541</c:v>
                </c:pt>
                <c:pt idx="112">
                  <c:v>1348</c:v>
                </c:pt>
                <c:pt idx="113">
                  <c:v>1742</c:v>
                </c:pt>
                <c:pt idx="114">
                  <c:v>1549</c:v>
                </c:pt>
                <c:pt idx="115">
                  <c:v>1589</c:v>
                </c:pt>
                <c:pt idx="116">
                  <c:v>1351</c:v>
                </c:pt>
                <c:pt idx="117">
                  <c:v>1347</c:v>
                </c:pt>
                <c:pt idx="118">
                  <c:v>1347</c:v>
                </c:pt>
                <c:pt idx="119">
                  <c:v>1347</c:v>
                </c:pt>
                <c:pt idx="120">
                  <c:v>1347</c:v>
                </c:pt>
                <c:pt idx="121">
                  <c:v>1347</c:v>
                </c:pt>
                <c:pt idx="122">
                  <c:v>665</c:v>
                </c:pt>
                <c:pt idx="123">
                  <c:v>2220</c:v>
                </c:pt>
                <c:pt idx="124">
                  <c:v>2151</c:v>
                </c:pt>
                <c:pt idx="125">
                  <c:v>2383</c:v>
                </c:pt>
                <c:pt idx="126">
                  <c:v>2221</c:v>
                </c:pt>
                <c:pt idx="127">
                  <c:v>2064</c:v>
                </c:pt>
                <c:pt idx="128">
                  <c:v>2063</c:v>
                </c:pt>
                <c:pt idx="129">
                  <c:v>2111</c:v>
                </c:pt>
                <c:pt idx="130">
                  <c:v>2063</c:v>
                </c:pt>
                <c:pt idx="131">
                  <c:v>2063</c:v>
                </c:pt>
                <c:pt idx="132">
                  <c:v>2064</c:v>
                </c:pt>
                <c:pt idx="133">
                  <c:v>2093</c:v>
                </c:pt>
                <c:pt idx="134">
                  <c:v>2499</c:v>
                </c:pt>
                <c:pt idx="135">
                  <c:v>2324</c:v>
                </c:pt>
                <c:pt idx="136">
                  <c:v>2100</c:v>
                </c:pt>
                <c:pt idx="137">
                  <c:v>2638</c:v>
                </c:pt>
                <c:pt idx="138">
                  <c:v>2063</c:v>
                </c:pt>
                <c:pt idx="139">
                  <c:v>2351</c:v>
                </c:pt>
                <c:pt idx="140">
                  <c:v>2063</c:v>
                </c:pt>
                <c:pt idx="141">
                  <c:v>2064</c:v>
                </c:pt>
                <c:pt idx="142">
                  <c:v>2411</c:v>
                </c:pt>
                <c:pt idx="143">
                  <c:v>2505</c:v>
                </c:pt>
                <c:pt idx="144">
                  <c:v>2195</c:v>
                </c:pt>
                <c:pt idx="145">
                  <c:v>2338</c:v>
                </c:pt>
                <c:pt idx="146">
                  <c:v>2063</c:v>
                </c:pt>
                <c:pt idx="147">
                  <c:v>2383</c:v>
                </c:pt>
                <c:pt idx="148">
                  <c:v>2229</c:v>
                </c:pt>
                <c:pt idx="149">
                  <c:v>2063</c:v>
                </c:pt>
                <c:pt idx="150">
                  <c:v>2063</c:v>
                </c:pt>
                <c:pt idx="151">
                  <c:v>2063</c:v>
                </c:pt>
                <c:pt idx="152">
                  <c:v>2063</c:v>
                </c:pt>
                <c:pt idx="153">
                  <c:v>1383</c:v>
                </c:pt>
                <c:pt idx="154">
                  <c:v>2390</c:v>
                </c:pt>
                <c:pt idx="155">
                  <c:v>2601</c:v>
                </c:pt>
                <c:pt idx="156">
                  <c:v>2312</c:v>
                </c:pt>
                <c:pt idx="157">
                  <c:v>2525</c:v>
                </c:pt>
                <c:pt idx="158">
                  <c:v>2177</c:v>
                </c:pt>
                <c:pt idx="159">
                  <c:v>2782</c:v>
                </c:pt>
                <c:pt idx="160">
                  <c:v>2770</c:v>
                </c:pt>
                <c:pt idx="161">
                  <c:v>2489</c:v>
                </c:pt>
                <c:pt idx="162">
                  <c:v>2897</c:v>
                </c:pt>
                <c:pt idx="163">
                  <c:v>3158</c:v>
                </c:pt>
                <c:pt idx="164">
                  <c:v>2638</c:v>
                </c:pt>
                <c:pt idx="165">
                  <c:v>2069</c:v>
                </c:pt>
                <c:pt idx="166">
                  <c:v>2529</c:v>
                </c:pt>
                <c:pt idx="167">
                  <c:v>2470</c:v>
                </c:pt>
                <c:pt idx="168">
                  <c:v>2793</c:v>
                </c:pt>
                <c:pt idx="169">
                  <c:v>2463</c:v>
                </c:pt>
                <c:pt idx="170">
                  <c:v>2296</c:v>
                </c:pt>
                <c:pt idx="171">
                  <c:v>2611</c:v>
                </c:pt>
                <c:pt idx="172">
                  <c:v>2732</c:v>
                </c:pt>
                <c:pt idx="173">
                  <c:v>2380</c:v>
                </c:pt>
                <c:pt idx="174">
                  <c:v>2473</c:v>
                </c:pt>
                <c:pt idx="175">
                  <c:v>2752</c:v>
                </c:pt>
                <c:pt idx="176">
                  <c:v>2649</c:v>
                </c:pt>
                <c:pt idx="177">
                  <c:v>2609</c:v>
                </c:pt>
                <c:pt idx="178">
                  <c:v>2498</c:v>
                </c:pt>
                <c:pt idx="179">
                  <c:v>1995</c:v>
                </c:pt>
                <c:pt idx="180">
                  <c:v>1848</c:v>
                </c:pt>
                <c:pt idx="181">
                  <c:v>2709</c:v>
                </c:pt>
                <c:pt idx="182">
                  <c:v>2797</c:v>
                </c:pt>
                <c:pt idx="183">
                  <c:v>2544</c:v>
                </c:pt>
                <c:pt idx="184">
                  <c:v>1853</c:v>
                </c:pt>
                <c:pt idx="185">
                  <c:v>1459</c:v>
                </c:pt>
                <c:pt idx="186">
                  <c:v>1521</c:v>
                </c:pt>
                <c:pt idx="187">
                  <c:v>1431</c:v>
                </c:pt>
                <c:pt idx="188">
                  <c:v>1444</c:v>
                </c:pt>
                <c:pt idx="189">
                  <c:v>1373</c:v>
                </c:pt>
                <c:pt idx="190">
                  <c:v>1214</c:v>
                </c:pt>
                <c:pt idx="191">
                  <c:v>1419</c:v>
                </c:pt>
                <c:pt idx="192">
                  <c:v>1356</c:v>
                </c:pt>
                <c:pt idx="193">
                  <c:v>1667</c:v>
                </c:pt>
                <c:pt idx="194">
                  <c:v>1370</c:v>
                </c:pt>
                <c:pt idx="195">
                  <c:v>1399</c:v>
                </c:pt>
                <c:pt idx="196">
                  <c:v>1916</c:v>
                </c:pt>
                <c:pt idx="197">
                  <c:v>1401</c:v>
                </c:pt>
                <c:pt idx="198">
                  <c:v>1576</c:v>
                </c:pt>
                <c:pt idx="199">
                  <c:v>1595</c:v>
                </c:pt>
                <c:pt idx="200">
                  <c:v>1593</c:v>
                </c:pt>
                <c:pt idx="201">
                  <c:v>1649</c:v>
                </c:pt>
                <c:pt idx="202">
                  <c:v>1692</c:v>
                </c:pt>
                <c:pt idx="203">
                  <c:v>1506</c:v>
                </c:pt>
                <c:pt idx="204">
                  <c:v>1447</c:v>
                </c:pt>
                <c:pt idx="205">
                  <c:v>1690</c:v>
                </c:pt>
                <c:pt idx="206">
                  <c:v>1604</c:v>
                </c:pt>
                <c:pt idx="207">
                  <c:v>1658</c:v>
                </c:pt>
                <c:pt idx="208">
                  <c:v>1926</c:v>
                </c:pt>
                <c:pt idx="209">
                  <c:v>1736</c:v>
                </c:pt>
                <c:pt idx="210">
                  <c:v>1491</c:v>
                </c:pt>
                <c:pt idx="211">
                  <c:v>1555</c:v>
                </c:pt>
                <c:pt idx="212">
                  <c:v>1869</c:v>
                </c:pt>
                <c:pt idx="213">
                  <c:v>1141</c:v>
                </c:pt>
                <c:pt idx="214">
                  <c:v>1698</c:v>
                </c:pt>
                <c:pt idx="215">
                  <c:v>1364</c:v>
                </c:pt>
                <c:pt idx="216">
                  <c:v>2124</c:v>
                </c:pt>
                <c:pt idx="217">
                  <c:v>2003</c:v>
                </c:pt>
                <c:pt idx="218">
                  <c:v>1696</c:v>
                </c:pt>
                <c:pt idx="219">
                  <c:v>1801</c:v>
                </c:pt>
                <c:pt idx="220">
                  <c:v>1724</c:v>
                </c:pt>
                <c:pt idx="221">
                  <c:v>1852</c:v>
                </c:pt>
                <c:pt idx="222">
                  <c:v>1905</c:v>
                </c:pt>
                <c:pt idx="223">
                  <c:v>1811</c:v>
                </c:pt>
                <c:pt idx="224">
                  <c:v>1922</c:v>
                </c:pt>
                <c:pt idx="225">
                  <c:v>1610</c:v>
                </c:pt>
                <c:pt idx="226">
                  <c:v>1851</c:v>
                </c:pt>
                <c:pt idx="227">
                  <c:v>1804</c:v>
                </c:pt>
                <c:pt idx="228">
                  <c:v>1725</c:v>
                </c:pt>
                <c:pt idx="229">
                  <c:v>1654</c:v>
                </c:pt>
                <c:pt idx="230">
                  <c:v>1632</c:v>
                </c:pt>
                <c:pt idx="231">
                  <c:v>1481</c:v>
                </c:pt>
                <c:pt idx="232">
                  <c:v>1473</c:v>
                </c:pt>
                <c:pt idx="233">
                  <c:v>1410</c:v>
                </c:pt>
                <c:pt idx="234">
                  <c:v>1779</c:v>
                </c:pt>
                <c:pt idx="235">
                  <c:v>1403</c:v>
                </c:pt>
                <c:pt idx="236">
                  <c:v>1613</c:v>
                </c:pt>
                <c:pt idx="237">
                  <c:v>1878</c:v>
                </c:pt>
                <c:pt idx="238">
                  <c:v>1426</c:v>
                </c:pt>
                <c:pt idx="239">
                  <c:v>1780</c:v>
                </c:pt>
                <c:pt idx="240">
                  <c:v>1742</c:v>
                </c:pt>
                <c:pt idx="241">
                  <c:v>1972</c:v>
                </c:pt>
                <c:pt idx="242">
                  <c:v>1821</c:v>
                </c:pt>
                <c:pt idx="243">
                  <c:v>1630</c:v>
                </c:pt>
                <c:pt idx="244">
                  <c:v>1899</c:v>
                </c:pt>
                <c:pt idx="245">
                  <c:v>1903</c:v>
                </c:pt>
                <c:pt idx="246">
                  <c:v>1125</c:v>
                </c:pt>
                <c:pt idx="247">
                  <c:v>2344</c:v>
                </c:pt>
                <c:pt idx="248">
                  <c:v>2038</c:v>
                </c:pt>
                <c:pt idx="249">
                  <c:v>2010</c:v>
                </c:pt>
                <c:pt idx="250">
                  <c:v>2133</c:v>
                </c:pt>
                <c:pt idx="251">
                  <c:v>2670</c:v>
                </c:pt>
                <c:pt idx="252">
                  <c:v>1882</c:v>
                </c:pt>
                <c:pt idx="253">
                  <c:v>1944</c:v>
                </c:pt>
                <c:pt idx="254">
                  <c:v>2346</c:v>
                </c:pt>
                <c:pt idx="255">
                  <c:v>2198</c:v>
                </c:pt>
                <c:pt idx="256">
                  <c:v>2048</c:v>
                </c:pt>
                <c:pt idx="257">
                  <c:v>1946</c:v>
                </c:pt>
                <c:pt idx="258">
                  <c:v>2629</c:v>
                </c:pt>
                <c:pt idx="259">
                  <c:v>2187</c:v>
                </c:pt>
                <c:pt idx="260">
                  <c:v>2095</c:v>
                </c:pt>
                <c:pt idx="261">
                  <c:v>1861</c:v>
                </c:pt>
                <c:pt idx="262">
                  <c:v>2194</c:v>
                </c:pt>
                <c:pt idx="263">
                  <c:v>1854</c:v>
                </c:pt>
                <c:pt idx="264">
                  <c:v>403</c:v>
                </c:pt>
                <c:pt idx="265">
                  <c:v>1982</c:v>
                </c:pt>
                <c:pt idx="266">
                  <c:v>2004</c:v>
                </c:pt>
                <c:pt idx="267">
                  <c:v>1893</c:v>
                </c:pt>
                <c:pt idx="268">
                  <c:v>2063</c:v>
                </c:pt>
                <c:pt idx="269">
                  <c:v>2148</c:v>
                </c:pt>
                <c:pt idx="270">
                  <c:v>1529</c:v>
                </c:pt>
                <c:pt idx="271">
                  <c:v>1890</c:v>
                </c:pt>
                <c:pt idx="272">
                  <c:v>1956</c:v>
                </c:pt>
                <c:pt idx="273">
                  <c:v>2094</c:v>
                </c:pt>
                <c:pt idx="274">
                  <c:v>1970</c:v>
                </c:pt>
                <c:pt idx="275">
                  <c:v>2241</c:v>
                </c:pt>
                <c:pt idx="276">
                  <c:v>2021</c:v>
                </c:pt>
                <c:pt idx="277">
                  <c:v>1898</c:v>
                </c:pt>
                <c:pt idx="278">
                  <c:v>1907</c:v>
                </c:pt>
                <c:pt idx="279">
                  <c:v>1882</c:v>
                </c:pt>
                <c:pt idx="280">
                  <c:v>1966</c:v>
                </c:pt>
                <c:pt idx="281">
                  <c:v>1835</c:v>
                </c:pt>
                <c:pt idx="282">
                  <c:v>1780</c:v>
                </c:pt>
                <c:pt idx="283">
                  <c:v>1830</c:v>
                </c:pt>
                <c:pt idx="284">
                  <c:v>1739</c:v>
                </c:pt>
                <c:pt idx="285">
                  <c:v>1878</c:v>
                </c:pt>
                <c:pt idx="286">
                  <c:v>1906</c:v>
                </c:pt>
                <c:pt idx="287">
                  <c:v>2015</c:v>
                </c:pt>
                <c:pt idx="288">
                  <c:v>1971</c:v>
                </c:pt>
                <c:pt idx="289">
                  <c:v>1910</c:v>
                </c:pt>
                <c:pt idx="290">
                  <c:v>1897</c:v>
                </c:pt>
                <c:pt idx="291">
                  <c:v>2096</c:v>
                </c:pt>
                <c:pt idx="292">
                  <c:v>1906</c:v>
                </c:pt>
                <c:pt idx="293">
                  <c:v>1962</c:v>
                </c:pt>
                <c:pt idx="294">
                  <c:v>1826</c:v>
                </c:pt>
                <c:pt idx="295">
                  <c:v>1431</c:v>
                </c:pt>
                <c:pt idx="296">
                  <c:v>1788</c:v>
                </c:pt>
                <c:pt idx="297">
                  <c:v>2093</c:v>
                </c:pt>
                <c:pt idx="298">
                  <c:v>2065</c:v>
                </c:pt>
                <c:pt idx="299">
                  <c:v>1908</c:v>
                </c:pt>
                <c:pt idx="300">
                  <c:v>1908</c:v>
                </c:pt>
                <c:pt idx="301">
                  <c:v>1964</c:v>
                </c:pt>
                <c:pt idx="302">
                  <c:v>2014</c:v>
                </c:pt>
                <c:pt idx="303">
                  <c:v>1985</c:v>
                </c:pt>
                <c:pt idx="304">
                  <c:v>1867</c:v>
                </c:pt>
                <c:pt idx="305">
                  <c:v>2124</c:v>
                </c:pt>
                <c:pt idx="306">
                  <c:v>1669</c:v>
                </c:pt>
                <c:pt idx="307">
                  <c:v>1995</c:v>
                </c:pt>
                <c:pt idx="308">
                  <c:v>1921</c:v>
                </c:pt>
                <c:pt idx="309">
                  <c:v>2010</c:v>
                </c:pt>
                <c:pt idx="310">
                  <c:v>2057</c:v>
                </c:pt>
                <c:pt idx="311">
                  <c:v>2095</c:v>
                </c:pt>
                <c:pt idx="312">
                  <c:v>1972</c:v>
                </c:pt>
                <c:pt idx="313">
                  <c:v>2044</c:v>
                </c:pt>
                <c:pt idx="314">
                  <c:v>1946</c:v>
                </c:pt>
                <c:pt idx="315">
                  <c:v>1237</c:v>
                </c:pt>
                <c:pt idx="316">
                  <c:v>1450</c:v>
                </c:pt>
                <c:pt idx="317">
                  <c:v>1495</c:v>
                </c:pt>
                <c:pt idx="318">
                  <c:v>1433</c:v>
                </c:pt>
                <c:pt idx="319">
                  <c:v>1468</c:v>
                </c:pt>
                <c:pt idx="320">
                  <c:v>1625</c:v>
                </c:pt>
                <c:pt idx="321">
                  <c:v>1529</c:v>
                </c:pt>
                <c:pt idx="322">
                  <c:v>1584</c:v>
                </c:pt>
                <c:pt idx="323">
                  <c:v>1638</c:v>
                </c:pt>
                <c:pt idx="324">
                  <c:v>1554</c:v>
                </c:pt>
                <c:pt idx="325">
                  <c:v>1397</c:v>
                </c:pt>
                <c:pt idx="326">
                  <c:v>1481</c:v>
                </c:pt>
                <c:pt idx="327">
                  <c:v>1638</c:v>
                </c:pt>
                <c:pt idx="328">
                  <c:v>1655</c:v>
                </c:pt>
                <c:pt idx="329">
                  <c:v>1570</c:v>
                </c:pt>
                <c:pt idx="330">
                  <c:v>1551</c:v>
                </c:pt>
                <c:pt idx="331">
                  <c:v>1377</c:v>
                </c:pt>
                <c:pt idx="332">
                  <c:v>1407</c:v>
                </c:pt>
                <c:pt idx="333">
                  <c:v>1545</c:v>
                </c:pt>
                <c:pt idx="334">
                  <c:v>1650</c:v>
                </c:pt>
                <c:pt idx="335">
                  <c:v>1501</c:v>
                </c:pt>
                <c:pt idx="336">
                  <c:v>1760</c:v>
                </c:pt>
                <c:pt idx="337">
                  <c:v>1710</c:v>
                </c:pt>
                <c:pt idx="338">
                  <c:v>1628</c:v>
                </c:pt>
                <c:pt idx="339">
                  <c:v>1618</c:v>
                </c:pt>
                <c:pt idx="340">
                  <c:v>1590</c:v>
                </c:pt>
                <c:pt idx="341">
                  <c:v>1574</c:v>
                </c:pt>
                <c:pt idx="342">
                  <c:v>1633</c:v>
                </c:pt>
                <c:pt idx="343">
                  <c:v>1667</c:v>
                </c:pt>
                <c:pt idx="344">
                  <c:v>1630</c:v>
                </c:pt>
                <c:pt idx="345">
                  <c:v>52</c:v>
                </c:pt>
                <c:pt idx="346">
                  <c:v>3654</c:v>
                </c:pt>
                <c:pt idx="347">
                  <c:v>1981</c:v>
                </c:pt>
                <c:pt idx="348">
                  <c:v>2011</c:v>
                </c:pt>
                <c:pt idx="349">
                  <c:v>2951</c:v>
                </c:pt>
                <c:pt idx="350">
                  <c:v>3051</c:v>
                </c:pt>
                <c:pt idx="351">
                  <c:v>1990</c:v>
                </c:pt>
                <c:pt idx="352">
                  <c:v>1995</c:v>
                </c:pt>
                <c:pt idx="353">
                  <c:v>1980</c:v>
                </c:pt>
                <c:pt idx="354">
                  <c:v>1980</c:v>
                </c:pt>
                <c:pt idx="355">
                  <c:v>1980</c:v>
                </c:pt>
                <c:pt idx="356">
                  <c:v>1980</c:v>
                </c:pt>
                <c:pt idx="357">
                  <c:v>1980</c:v>
                </c:pt>
                <c:pt idx="358">
                  <c:v>1980</c:v>
                </c:pt>
                <c:pt idx="359">
                  <c:v>1980</c:v>
                </c:pt>
                <c:pt idx="360">
                  <c:v>1980</c:v>
                </c:pt>
                <c:pt idx="361">
                  <c:v>1980</c:v>
                </c:pt>
                <c:pt idx="362">
                  <c:v>1980</c:v>
                </c:pt>
                <c:pt idx="363">
                  <c:v>1980</c:v>
                </c:pt>
                <c:pt idx="364">
                  <c:v>1980</c:v>
                </c:pt>
                <c:pt idx="365">
                  <c:v>1980</c:v>
                </c:pt>
                <c:pt idx="366">
                  <c:v>2207</c:v>
                </c:pt>
                <c:pt idx="367">
                  <c:v>2828</c:v>
                </c:pt>
                <c:pt idx="368">
                  <c:v>3879</c:v>
                </c:pt>
                <c:pt idx="369">
                  <c:v>3429</c:v>
                </c:pt>
                <c:pt idx="370">
                  <c:v>2704</c:v>
                </c:pt>
                <c:pt idx="371">
                  <c:v>2975</c:v>
                </c:pt>
                <c:pt idx="372">
                  <c:v>3089</c:v>
                </c:pt>
                <c:pt idx="373">
                  <c:v>2785</c:v>
                </c:pt>
                <c:pt idx="374">
                  <c:v>2926</c:v>
                </c:pt>
                <c:pt idx="375">
                  <c:v>2645</c:v>
                </c:pt>
                <c:pt idx="376">
                  <c:v>1120</c:v>
                </c:pt>
                <c:pt idx="377">
                  <c:v>2286</c:v>
                </c:pt>
                <c:pt idx="378">
                  <c:v>2306</c:v>
                </c:pt>
                <c:pt idx="379">
                  <c:v>1776</c:v>
                </c:pt>
                <c:pt idx="380">
                  <c:v>1527</c:v>
                </c:pt>
                <c:pt idx="381">
                  <c:v>2115</c:v>
                </c:pt>
                <c:pt idx="382">
                  <c:v>2135</c:v>
                </c:pt>
                <c:pt idx="383">
                  <c:v>2302</c:v>
                </c:pt>
                <c:pt idx="384">
                  <c:v>1985</c:v>
                </c:pt>
                <c:pt idx="385">
                  <c:v>1884</c:v>
                </c:pt>
                <c:pt idx="386">
                  <c:v>1464</c:v>
                </c:pt>
                <c:pt idx="387">
                  <c:v>1632</c:v>
                </c:pt>
                <c:pt idx="388">
                  <c:v>2200</c:v>
                </c:pt>
                <c:pt idx="389">
                  <c:v>2220</c:v>
                </c:pt>
                <c:pt idx="390">
                  <c:v>1792</c:v>
                </c:pt>
                <c:pt idx="391">
                  <c:v>1886</c:v>
                </c:pt>
                <c:pt idx="392">
                  <c:v>1945</c:v>
                </c:pt>
                <c:pt idx="393">
                  <c:v>1880</c:v>
                </c:pt>
                <c:pt idx="394">
                  <c:v>2314</c:v>
                </c:pt>
                <c:pt idx="395">
                  <c:v>2236</c:v>
                </c:pt>
                <c:pt idx="396">
                  <c:v>2324</c:v>
                </c:pt>
                <c:pt idx="397">
                  <c:v>2367</c:v>
                </c:pt>
                <c:pt idx="398">
                  <c:v>2175</c:v>
                </c:pt>
                <c:pt idx="399">
                  <c:v>2092</c:v>
                </c:pt>
                <c:pt idx="400">
                  <c:v>1593</c:v>
                </c:pt>
                <c:pt idx="401">
                  <c:v>2270</c:v>
                </c:pt>
                <c:pt idx="402">
                  <c:v>2235</c:v>
                </c:pt>
                <c:pt idx="403">
                  <c:v>2282</c:v>
                </c:pt>
                <c:pt idx="404">
                  <c:v>2530</c:v>
                </c:pt>
                <c:pt idx="405">
                  <c:v>2266</c:v>
                </c:pt>
                <c:pt idx="406">
                  <c:v>2158</c:v>
                </c:pt>
                <c:pt idx="407">
                  <c:v>1792</c:v>
                </c:pt>
                <c:pt idx="408">
                  <c:v>2345</c:v>
                </c:pt>
                <c:pt idx="409">
                  <c:v>2260</c:v>
                </c:pt>
                <c:pt idx="410">
                  <c:v>2232</c:v>
                </c:pt>
                <c:pt idx="411">
                  <c:v>257</c:v>
                </c:pt>
                <c:pt idx="412">
                  <c:v>2955</c:v>
                </c:pt>
                <c:pt idx="413">
                  <c:v>3092</c:v>
                </c:pt>
                <c:pt idx="414">
                  <c:v>2998</c:v>
                </c:pt>
                <c:pt idx="415">
                  <c:v>3066</c:v>
                </c:pt>
                <c:pt idx="416">
                  <c:v>3073</c:v>
                </c:pt>
                <c:pt idx="417">
                  <c:v>2572</c:v>
                </c:pt>
                <c:pt idx="418">
                  <c:v>3274</c:v>
                </c:pt>
                <c:pt idx="419">
                  <c:v>3015</c:v>
                </c:pt>
                <c:pt idx="420">
                  <c:v>3083</c:v>
                </c:pt>
                <c:pt idx="421">
                  <c:v>3069</c:v>
                </c:pt>
                <c:pt idx="422">
                  <c:v>3544</c:v>
                </c:pt>
                <c:pt idx="423">
                  <c:v>3306</c:v>
                </c:pt>
                <c:pt idx="424">
                  <c:v>2885</c:v>
                </c:pt>
                <c:pt idx="425">
                  <c:v>3288</c:v>
                </c:pt>
                <c:pt idx="426">
                  <c:v>2929</c:v>
                </c:pt>
                <c:pt idx="427">
                  <c:v>3074</c:v>
                </c:pt>
                <c:pt idx="428">
                  <c:v>2969</c:v>
                </c:pt>
                <c:pt idx="429">
                  <c:v>2979</c:v>
                </c:pt>
                <c:pt idx="430">
                  <c:v>3283</c:v>
                </c:pt>
                <c:pt idx="431">
                  <c:v>2926</c:v>
                </c:pt>
                <c:pt idx="432">
                  <c:v>3147</c:v>
                </c:pt>
                <c:pt idx="433">
                  <c:v>3290</c:v>
                </c:pt>
                <c:pt idx="434">
                  <c:v>3162</c:v>
                </c:pt>
                <c:pt idx="435">
                  <c:v>2899</c:v>
                </c:pt>
                <c:pt idx="436">
                  <c:v>3425</c:v>
                </c:pt>
                <c:pt idx="437">
                  <c:v>4022</c:v>
                </c:pt>
                <c:pt idx="438">
                  <c:v>3934</c:v>
                </c:pt>
                <c:pt idx="439">
                  <c:v>3013</c:v>
                </c:pt>
                <c:pt idx="440">
                  <c:v>3061</c:v>
                </c:pt>
                <c:pt idx="441">
                  <c:v>2954</c:v>
                </c:pt>
                <c:pt idx="442">
                  <c:v>1623</c:v>
                </c:pt>
                <c:pt idx="443">
                  <c:v>2113</c:v>
                </c:pt>
                <c:pt idx="444">
                  <c:v>2095</c:v>
                </c:pt>
                <c:pt idx="445">
                  <c:v>2194</c:v>
                </c:pt>
                <c:pt idx="446">
                  <c:v>2496</c:v>
                </c:pt>
                <c:pt idx="447">
                  <c:v>2180</c:v>
                </c:pt>
                <c:pt idx="448">
                  <c:v>1933</c:v>
                </c:pt>
                <c:pt idx="449">
                  <c:v>2248</c:v>
                </c:pt>
                <c:pt idx="450">
                  <c:v>1954</c:v>
                </c:pt>
                <c:pt idx="451">
                  <c:v>1974</c:v>
                </c:pt>
                <c:pt idx="452">
                  <c:v>2150</c:v>
                </c:pt>
                <c:pt idx="453">
                  <c:v>2432</c:v>
                </c:pt>
                <c:pt idx="454">
                  <c:v>2149</c:v>
                </c:pt>
                <c:pt idx="455">
                  <c:v>2247</c:v>
                </c:pt>
                <c:pt idx="456">
                  <c:v>2070</c:v>
                </c:pt>
                <c:pt idx="457">
                  <c:v>2291</c:v>
                </c:pt>
                <c:pt idx="458">
                  <c:v>2361</c:v>
                </c:pt>
                <c:pt idx="459">
                  <c:v>2203</c:v>
                </c:pt>
                <c:pt idx="460">
                  <c:v>2196</c:v>
                </c:pt>
                <c:pt idx="461">
                  <c:v>2363</c:v>
                </c:pt>
                <c:pt idx="462">
                  <c:v>2246</c:v>
                </c:pt>
                <c:pt idx="463">
                  <c:v>2336</c:v>
                </c:pt>
                <c:pt idx="464">
                  <c:v>2421</c:v>
                </c:pt>
                <c:pt idx="465">
                  <c:v>2070</c:v>
                </c:pt>
                <c:pt idx="466">
                  <c:v>2120</c:v>
                </c:pt>
                <c:pt idx="467">
                  <c:v>2211</c:v>
                </c:pt>
                <c:pt idx="468">
                  <c:v>2123</c:v>
                </c:pt>
                <c:pt idx="469">
                  <c:v>2423</c:v>
                </c:pt>
                <c:pt idx="470">
                  <c:v>2281</c:v>
                </c:pt>
                <c:pt idx="471">
                  <c:v>2181</c:v>
                </c:pt>
                <c:pt idx="472">
                  <c:v>2499</c:v>
                </c:pt>
                <c:pt idx="473">
                  <c:v>1212</c:v>
                </c:pt>
                <c:pt idx="474">
                  <c:v>1909</c:v>
                </c:pt>
                <c:pt idx="475">
                  <c:v>1722</c:v>
                </c:pt>
                <c:pt idx="476">
                  <c:v>1922</c:v>
                </c:pt>
                <c:pt idx="477">
                  <c:v>2121</c:v>
                </c:pt>
                <c:pt idx="478">
                  <c:v>1997</c:v>
                </c:pt>
                <c:pt idx="479">
                  <c:v>2117</c:v>
                </c:pt>
                <c:pt idx="480">
                  <c:v>2116</c:v>
                </c:pt>
                <c:pt idx="481">
                  <c:v>1876</c:v>
                </c:pt>
                <c:pt idx="482">
                  <c:v>1788</c:v>
                </c:pt>
                <c:pt idx="483">
                  <c:v>2486</c:v>
                </c:pt>
                <c:pt idx="484">
                  <c:v>2094</c:v>
                </c:pt>
                <c:pt idx="485">
                  <c:v>2085</c:v>
                </c:pt>
                <c:pt idx="486">
                  <c:v>2173</c:v>
                </c:pt>
                <c:pt idx="487">
                  <c:v>2225</c:v>
                </c:pt>
                <c:pt idx="488">
                  <c:v>2223</c:v>
                </c:pt>
                <c:pt idx="489">
                  <c:v>2098</c:v>
                </c:pt>
                <c:pt idx="490">
                  <c:v>2185</c:v>
                </c:pt>
                <c:pt idx="491">
                  <c:v>1918</c:v>
                </c:pt>
                <c:pt idx="492">
                  <c:v>2105</c:v>
                </c:pt>
                <c:pt idx="493">
                  <c:v>1692</c:v>
                </c:pt>
                <c:pt idx="494">
                  <c:v>2066</c:v>
                </c:pt>
                <c:pt idx="495">
                  <c:v>1953</c:v>
                </c:pt>
                <c:pt idx="496">
                  <c:v>1842</c:v>
                </c:pt>
                <c:pt idx="497">
                  <c:v>2262</c:v>
                </c:pt>
                <c:pt idx="498">
                  <c:v>1722</c:v>
                </c:pt>
                <c:pt idx="499">
                  <c:v>1973</c:v>
                </c:pt>
                <c:pt idx="500">
                  <c:v>2666</c:v>
                </c:pt>
                <c:pt idx="501">
                  <c:v>2223</c:v>
                </c:pt>
                <c:pt idx="502">
                  <c:v>1889</c:v>
                </c:pt>
                <c:pt idx="503">
                  <c:v>2131</c:v>
                </c:pt>
                <c:pt idx="504">
                  <c:v>1452</c:v>
                </c:pt>
                <c:pt idx="505">
                  <c:v>2947</c:v>
                </c:pt>
                <c:pt idx="506">
                  <c:v>2898</c:v>
                </c:pt>
                <c:pt idx="507">
                  <c:v>2984</c:v>
                </c:pt>
                <c:pt idx="508">
                  <c:v>2896</c:v>
                </c:pt>
                <c:pt idx="509">
                  <c:v>3328</c:v>
                </c:pt>
                <c:pt idx="510">
                  <c:v>3394</c:v>
                </c:pt>
                <c:pt idx="511">
                  <c:v>3013</c:v>
                </c:pt>
                <c:pt idx="512">
                  <c:v>2812</c:v>
                </c:pt>
                <c:pt idx="513">
                  <c:v>3061</c:v>
                </c:pt>
                <c:pt idx="514">
                  <c:v>2729</c:v>
                </c:pt>
                <c:pt idx="515">
                  <c:v>2241</c:v>
                </c:pt>
                <c:pt idx="516">
                  <c:v>3691</c:v>
                </c:pt>
                <c:pt idx="517">
                  <c:v>3538</c:v>
                </c:pt>
                <c:pt idx="518">
                  <c:v>3064</c:v>
                </c:pt>
                <c:pt idx="519">
                  <c:v>2784</c:v>
                </c:pt>
                <c:pt idx="520">
                  <c:v>2908</c:v>
                </c:pt>
                <c:pt idx="521">
                  <c:v>3033</c:v>
                </c:pt>
                <c:pt idx="522">
                  <c:v>3165</c:v>
                </c:pt>
                <c:pt idx="523">
                  <c:v>3115</c:v>
                </c:pt>
                <c:pt idx="524">
                  <c:v>2017</c:v>
                </c:pt>
                <c:pt idx="525">
                  <c:v>2859</c:v>
                </c:pt>
                <c:pt idx="526">
                  <c:v>3145</c:v>
                </c:pt>
                <c:pt idx="527">
                  <c:v>3004</c:v>
                </c:pt>
                <c:pt idx="528">
                  <c:v>3006</c:v>
                </c:pt>
                <c:pt idx="529">
                  <c:v>2859</c:v>
                </c:pt>
                <c:pt idx="530">
                  <c:v>3683</c:v>
                </c:pt>
                <c:pt idx="531">
                  <c:v>3287</c:v>
                </c:pt>
                <c:pt idx="532">
                  <c:v>2990</c:v>
                </c:pt>
                <c:pt idx="533">
                  <c:v>3172</c:v>
                </c:pt>
                <c:pt idx="534">
                  <c:v>3069</c:v>
                </c:pt>
                <c:pt idx="535">
                  <c:v>1240</c:v>
                </c:pt>
                <c:pt idx="536">
                  <c:v>2026</c:v>
                </c:pt>
                <c:pt idx="537">
                  <c:v>1718</c:v>
                </c:pt>
                <c:pt idx="538">
                  <c:v>2324</c:v>
                </c:pt>
                <c:pt idx="539">
                  <c:v>2254</c:v>
                </c:pt>
                <c:pt idx="540">
                  <c:v>1831</c:v>
                </c:pt>
                <c:pt idx="541">
                  <c:v>1397</c:v>
                </c:pt>
                <c:pt idx="542">
                  <c:v>1683</c:v>
                </c:pt>
                <c:pt idx="543">
                  <c:v>2284</c:v>
                </c:pt>
                <c:pt idx="544">
                  <c:v>1570</c:v>
                </c:pt>
                <c:pt idx="545">
                  <c:v>2066</c:v>
                </c:pt>
                <c:pt idx="546">
                  <c:v>2105</c:v>
                </c:pt>
                <c:pt idx="547">
                  <c:v>1776</c:v>
                </c:pt>
                <c:pt idx="548">
                  <c:v>1507</c:v>
                </c:pt>
                <c:pt idx="549">
                  <c:v>2033</c:v>
                </c:pt>
                <c:pt idx="550">
                  <c:v>2093</c:v>
                </c:pt>
                <c:pt idx="551">
                  <c:v>1922</c:v>
                </c:pt>
                <c:pt idx="552">
                  <c:v>1999</c:v>
                </c:pt>
                <c:pt idx="553">
                  <c:v>2169</c:v>
                </c:pt>
                <c:pt idx="554">
                  <c:v>1463</c:v>
                </c:pt>
                <c:pt idx="555">
                  <c:v>1747</c:v>
                </c:pt>
                <c:pt idx="556">
                  <c:v>1996</c:v>
                </c:pt>
                <c:pt idx="557">
                  <c:v>2116</c:v>
                </c:pt>
                <c:pt idx="558">
                  <c:v>1698</c:v>
                </c:pt>
                <c:pt idx="559">
                  <c:v>2156</c:v>
                </c:pt>
                <c:pt idx="560">
                  <c:v>1916</c:v>
                </c:pt>
                <c:pt idx="561">
                  <c:v>1494</c:v>
                </c:pt>
                <c:pt idx="562">
                  <c:v>1762</c:v>
                </c:pt>
                <c:pt idx="563">
                  <c:v>2272</c:v>
                </c:pt>
                <c:pt idx="564">
                  <c:v>2335</c:v>
                </c:pt>
                <c:pt idx="565">
                  <c:v>1693</c:v>
                </c:pt>
                <c:pt idx="566">
                  <c:v>741</c:v>
                </c:pt>
                <c:pt idx="567">
                  <c:v>3405</c:v>
                </c:pt>
                <c:pt idx="568">
                  <c:v>2551</c:v>
                </c:pt>
                <c:pt idx="569">
                  <c:v>4022</c:v>
                </c:pt>
                <c:pt idx="570">
                  <c:v>4005</c:v>
                </c:pt>
                <c:pt idx="571">
                  <c:v>4274</c:v>
                </c:pt>
                <c:pt idx="572">
                  <c:v>4552</c:v>
                </c:pt>
                <c:pt idx="573">
                  <c:v>3625</c:v>
                </c:pt>
                <c:pt idx="574">
                  <c:v>3501</c:v>
                </c:pt>
                <c:pt idx="575">
                  <c:v>3192</c:v>
                </c:pt>
                <c:pt idx="576">
                  <c:v>4018</c:v>
                </c:pt>
                <c:pt idx="577">
                  <c:v>3329</c:v>
                </c:pt>
                <c:pt idx="578">
                  <c:v>3152</c:v>
                </c:pt>
                <c:pt idx="579">
                  <c:v>4392</c:v>
                </c:pt>
                <c:pt idx="580">
                  <c:v>3374</c:v>
                </c:pt>
                <c:pt idx="581">
                  <c:v>3088</c:v>
                </c:pt>
                <c:pt idx="582">
                  <c:v>3294</c:v>
                </c:pt>
                <c:pt idx="583">
                  <c:v>3580</c:v>
                </c:pt>
                <c:pt idx="584">
                  <c:v>3544</c:v>
                </c:pt>
                <c:pt idx="585">
                  <c:v>4501</c:v>
                </c:pt>
                <c:pt idx="586">
                  <c:v>4546</c:v>
                </c:pt>
                <c:pt idx="587">
                  <c:v>3014</c:v>
                </c:pt>
                <c:pt idx="588">
                  <c:v>3795</c:v>
                </c:pt>
                <c:pt idx="589">
                  <c:v>2755</c:v>
                </c:pt>
                <c:pt idx="590">
                  <c:v>3004</c:v>
                </c:pt>
                <c:pt idx="591">
                  <c:v>2643</c:v>
                </c:pt>
                <c:pt idx="592">
                  <c:v>1819</c:v>
                </c:pt>
                <c:pt idx="593">
                  <c:v>1819</c:v>
                </c:pt>
                <c:pt idx="594">
                  <c:v>2489</c:v>
                </c:pt>
                <c:pt idx="595">
                  <c:v>3841</c:v>
                </c:pt>
                <c:pt idx="596">
                  <c:v>1665</c:v>
                </c:pt>
                <c:pt idx="597">
                  <c:v>1496</c:v>
                </c:pt>
                <c:pt idx="598">
                  <c:v>1496</c:v>
                </c:pt>
                <c:pt idx="599">
                  <c:v>1496</c:v>
                </c:pt>
                <c:pt idx="600">
                  <c:v>2865</c:v>
                </c:pt>
                <c:pt idx="601">
                  <c:v>2828</c:v>
                </c:pt>
                <c:pt idx="602">
                  <c:v>2225</c:v>
                </c:pt>
                <c:pt idx="603">
                  <c:v>2018</c:v>
                </c:pt>
                <c:pt idx="604">
                  <c:v>2606</c:v>
                </c:pt>
                <c:pt idx="605">
                  <c:v>2536</c:v>
                </c:pt>
                <c:pt idx="606">
                  <c:v>4900</c:v>
                </c:pt>
                <c:pt idx="607">
                  <c:v>2409</c:v>
                </c:pt>
                <c:pt idx="608">
                  <c:v>2651</c:v>
                </c:pt>
                <c:pt idx="609">
                  <c:v>2305</c:v>
                </c:pt>
                <c:pt idx="610">
                  <c:v>1497</c:v>
                </c:pt>
                <c:pt idx="611">
                  <c:v>2450</c:v>
                </c:pt>
                <c:pt idx="612">
                  <c:v>2576</c:v>
                </c:pt>
                <c:pt idx="613">
                  <c:v>1879</c:v>
                </c:pt>
                <c:pt idx="614">
                  <c:v>2560</c:v>
                </c:pt>
                <c:pt idx="615">
                  <c:v>2275</c:v>
                </c:pt>
                <c:pt idx="616">
                  <c:v>2361</c:v>
                </c:pt>
                <c:pt idx="617">
                  <c:v>2044</c:v>
                </c:pt>
                <c:pt idx="618">
                  <c:v>1496</c:v>
                </c:pt>
                <c:pt idx="619">
                  <c:v>1902</c:v>
                </c:pt>
                <c:pt idx="620">
                  <c:v>2636</c:v>
                </c:pt>
                <c:pt idx="621">
                  <c:v>1838</c:v>
                </c:pt>
                <c:pt idx="622">
                  <c:v>2469</c:v>
                </c:pt>
                <c:pt idx="623">
                  <c:v>2250</c:v>
                </c:pt>
                <c:pt idx="624">
                  <c:v>1248</c:v>
                </c:pt>
                <c:pt idx="625">
                  <c:v>2560</c:v>
                </c:pt>
                <c:pt idx="626">
                  <c:v>2905</c:v>
                </c:pt>
                <c:pt idx="627">
                  <c:v>2952</c:v>
                </c:pt>
                <c:pt idx="628">
                  <c:v>2896</c:v>
                </c:pt>
                <c:pt idx="629">
                  <c:v>2783</c:v>
                </c:pt>
                <c:pt idx="630">
                  <c:v>3171</c:v>
                </c:pt>
                <c:pt idx="631">
                  <c:v>2766</c:v>
                </c:pt>
                <c:pt idx="632">
                  <c:v>2839</c:v>
                </c:pt>
                <c:pt idx="633">
                  <c:v>2701</c:v>
                </c:pt>
                <c:pt idx="634">
                  <c:v>2060</c:v>
                </c:pt>
                <c:pt idx="635">
                  <c:v>2796</c:v>
                </c:pt>
                <c:pt idx="636">
                  <c:v>2664</c:v>
                </c:pt>
                <c:pt idx="637">
                  <c:v>2703</c:v>
                </c:pt>
                <c:pt idx="638">
                  <c:v>2771</c:v>
                </c:pt>
                <c:pt idx="639">
                  <c:v>2060</c:v>
                </c:pt>
                <c:pt idx="640">
                  <c:v>2743</c:v>
                </c:pt>
                <c:pt idx="641">
                  <c:v>2687</c:v>
                </c:pt>
                <c:pt idx="642">
                  <c:v>2060</c:v>
                </c:pt>
                <c:pt idx="643">
                  <c:v>2843</c:v>
                </c:pt>
                <c:pt idx="644">
                  <c:v>3327</c:v>
                </c:pt>
                <c:pt idx="645">
                  <c:v>2725</c:v>
                </c:pt>
                <c:pt idx="646">
                  <c:v>2671</c:v>
                </c:pt>
                <c:pt idx="647">
                  <c:v>2718</c:v>
                </c:pt>
                <c:pt idx="648">
                  <c:v>2682</c:v>
                </c:pt>
                <c:pt idx="649">
                  <c:v>2806</c:v>
                </c:pt>
                <c:pt idx="650">
                  <c:v>2613</c:v>
                </c:pt>
                <c:pt idx="651">
                  <c:v>2712</c:v>
                </c:pt>
                <c:pt idx="652">
                  <c:v>2175</c:v>
                </c:pt>
                <c:pt idx="653">
                  <c:v>0</c:v>
                </c:pt>
                <c:pt idx="654">
                  <c:v>1841</c:v>
                </c:pt>
                <c:pt idx="655">
                  <c:v>2400</c:v>
                </c:pt>
                <c:pt idx="656">
                  <c:v>2507</c:v>
                </c:pt>
                <c:pt idx="657">
                  <c:v>2127</c:v>
                </c:pt>
                <c:pt idx="658">
                  <c:v>2225</c:v>
                </c:pt>
                <c:pt idx="659">
                  <c:v>2067</c:v>
                </c:pt>
                <c:pt idx="660">
                  <c:v>2798</c:v>
                </c:pt>
                <c:pt idx="661">
                  <c:v>1841</c:v>
                </c:pt>
                <c:pt idx="662">
                  <c:v>3727</c:v>
                </c:pt>
                <c:pt idx="663">
                  <c:v>1841</c:v>
                </c:pt>
                <c:pt idx="664">
                  <c:v>1922</c:v>
                </c:pt>
                <c:pt idx="665">
                  <c:v>1841</c:v>
                </c:pt>
                <c:pt idx="666">
                  <c:v>2053</c:v>
                </c:pt>
                <c:pt idx="667">
                  <c:v>2484</c:v>
                </c:pt>
                <c:pt idx="668">
                  <c:v>2584</c:v>
                </c:pt>
                <c:pt idx="669">
                  <c:v>1841</c:v>
                </c:pt>
                <c:pt idx="670">
                  <c:v>1993</c:v>
                </c:pt>
                <c:pt idx="671">
                  <c:v>1841</c:v>
                </c:pt>
                <c:pt idx="672">
                  <c:v>2280</c:v>
                </c:pt>
                <c:pt idx="673">
                  <c:v>2319</c:v>
                </c:pt>
                <c:pt idx="674">
                  <c:v>1841</c:v>
                </c:pt>
                <c:pt idx="675">
                  <c:v>1843</c:v>
                </c:pt>
                <c:pt idx="676">
                  <c:v>1841</c:v>
                </c:pt>
                <c:pt idx="677">
                  <c:v>1841</c:v>
                </c:pt>
                <c:pt idx="678">
                  <c:v>2496</c:v>
                </c:pt>
                <c:pt idx="679">
                  <c:v>1032</c:v>
                </c:pt>
                <c:pt idx="680">
                  <c:v>1994</c:v>
                </c:pt>
                <c:pt idx="681">
                  <c:v>1718</c:v>
                </c:pt>
                <c:pt idx="682">
                  <c:v>1466</c:v>
                </c:pt>
                <c:pt idx="683">
                  <c:v>1756</c:v>
                </c:pt>
                <c:pt idx="684">
                  <c:v>2173</c:v>
                </c:pt>
                <c:pt idx="685">
                  <c:v>2027</c:v>
                </c:pt>
                <c:pt idx="686">
                  <c:v>2039</c:v>
                </c:pt>
                <c:pt idx="687">
                  <c:v>2046</c:v>
                </c:pt>
                <c:pt idx="688">
                  <c:v>2174</c:v>
                </c:pt>
                <c:pt idx="689">
                  <c:v>2179</c:v>
                </c:pt>
                <c:pt idx="690">
                  <c:v>2086</c:v>
                </c:pt>
                <c:pt idx="691">
                  <c:v>2571</c:v>
                </c:pt>
                <c:pt idx="692">
                  <c:v>1705</c:v>
                </c:pt>
                <c:pt idx="693">
                  <c:v>2194</c:v>
                </c:pt>
                <c:pt idx="694">
                  <c:v>2012</c:v>
                </c:pt>
                <c:pt idx="695">
                  <c:v>2034</c:v>
                </c:pt>
                <c:pt idx="696">
                  <c:v>2182</c:v>
                </c:pt>
                <c:pt idx="697">
                  <c:v>2254</c:v>
                </c:pt>
                <c:pt idx="698">
                  <c:v>2002</c:v>
                </c:pt>
                <c:pt idx="699">
                  <c:v>1740</c:v>
                </c:pt>
                <c:pt idx="700">
                  <c:v>2162</c:v>
                </c:pt>
                <c:pt idx="701">
                  <c:v>2072</c:v>
                </c:pt>
                <c:pt idx="702">
                  <c:v>2086</c:v>
                </c:pt>
                <c:pt idx="703">
                  <c:v>2066</c:v>
                </c:pt>
                <c:pt idx="704">
                  <c:v>1850</c:v>
                </c:pt>
                <c:pt idx="705">
                  <c:v>1947</c:v>
                </c:pt>
                <c:pt idx="706">
                  <c:v>1659</c:v>
                </c:pt>
                <c:pt idx="707">
                  <c:v>2105</c:v>
                </c:pt>
                <c:pt idx="708">
                  <c:v>2361</c:v>
                </c:pt>
                <c:pt idx="709">
                  <c:v>1855</c:v>
                </c:pt>
                <c:pt idx="710">
                  <c:v>928</c:v>
                </c:pt>
                <c:pt idx="711">
                  <c:v>2937</c:v>
                </c:pt>
                <c:pt idx="712">
                  <c:v>2742</c:v>
                </c:pt>
                <c:pt idx="713">
                  <c:v>2668</c:v>
                </c:pt>
                <c:pt idx="714">
                  <c:v>2098</c:v>
                </c:pt>
                <c:pt idx="715">
                  <c:v>2076</c:v>
                </c:pt>
                <c:pt idx="716">
                  <c:v>2383</c:v>
                </c:pt>
                <c:pt idx="717">
                  <c:v>2832</c:v>
                </c:pt>
                <c:pt idx="718">
                  <c:v>2812</c:v>
                </c:pt>
                <c:pt idx="719">
                  <c:v>3096</c:v>
                </c:pt>
                <c:pt idx="720">
                  <c:v>2763</c:v>
                </c:pt>
                <c:pt idx="721">
                  <c:v>2889</c:v>
                </c:pt>
                <c:pt idx="722">
                  <c:v>2284</c:v>
                </c:pt>
                <c:pt idx="723">
                  <c:v>2667</c:v>
                </c:pt>
                <c:pt idx="724">
                  <c:v>3055</c:v>
                </c:pt>
                <c:pt idx="725">
                  <c:v>2939</c:v>
                </c:pt>
                <c:pt idx="726">
                  <c:v>2830</c:v>
                </c:pt>
                <c:pt idx="727">
                  <c:v>2836</c:v>
                </c:pt>
                <c:pt idx="728">
                  <c:v>3180</c:v>
                </c:pt>
                <c:pt idx="729">
                  <c:v>2051</c:v>
                </c:pt>
                <c:pt idx="730">
                  <c:v>2225</c:v>
                </c:pt>
                <c:pt idx="731">
                  <c:v>2642</c:v>
                </c:pt>
                <c:pt idx="732">
                  <c:v>2976</c:v>
                </c:pt>
                <c:pt idx="733">
                  <c:v>1557</c:v>
                </c:pt>
                <c:pt idx="734">
                  <c:v>2933</c:v>
                </c:pt>
                <c:pt idx="735">
                  <c:v>2553</c:v>
                </c:pt>
                <c:pt idx="736">
                  <c:v>120</c:v>
                </c:pt>
                <c:pt idx="737">
                  <c:v>2772</c:v>
                </c:pt>
                <c:pt idx="738">
                  <c:v>2516</c:v>
                </c:pt>
                <c:pt idx="739">
                  <c:v>2734</c:v>
                </c:pt>
                <c:pt idx="740">
                  <c:v>2395</c:v>
                </c:pt>
                <c:pt idx="741">
                  <c:v>1635</c:v>
                </c:pt>
                <c:pt idx="742">
                  <c:v>1629</c:v>
                </c:pt>
                <c:pt idx="743">
                  <c:v>2743</c:v>
                </c:pt>
                <c:pt idx="744">
                  <c:v>2944</c:v>
                </c:pt>
                <c:pt idx="745">
                  <c:v>2997</c:v>
                </c:pt>
                <c:pt idx="746">
                  <c:v>2463</c:v>
                </c:pt>
                <c:pt idx="747">
                  <c:v>2846</c:v>
                </c:pt>
                <c:pt idx="748">
                  <c:v>1965</c:v>
                </c:pt>
                <c:pt idx="749">
                  <c:v>2049</c:v>
                </c:pt>
                <c:pt idx="750">
                  <c:v>2752</c:v>
                </c:pt>
                <c:pt idx="751">
                  <c:v>2781</c:v>
                </c:pt>
                <c:pt idx="752">
                  <c:v>2693</c:v>
                </c:pt>
                <c:pt idx="753">
                  <c:v>2862</c:v>
                </c:pt>
                <c:pt idx="754">
                  <c:v>2616</c:v>
                </c:pt>
                <c:pt idx="755">
                  <c:v>2995</c:v>
                </c:pt>
                <c:pt idx="756">
                  <c:v>2730</c:v>
                </c:pt>
                <c:pt idx="757">
                  <c:v>2754</c:v>
                </c:pt>
                <c:pt idx="758">
                  <c:v>2754</c:v>
                </c:pt>
                <c:pt idx="759">
                  <c:v>2655</c:v>
                </c:pt>
                <c:pt idx="760">
                  <c:v>2386</c:v>
                </c:pt>
                <c:pt idx="761">
                  <c:v>2924</c:v>
                </c:pt>
                <c:pt idx="762">
                  <c:v>2739</c:v>
                </c:pt>
                <c:pt idx="763">
                  <c:v>2534</c:v>
                </c:pt>
                <c:pt idx="764">
                  <c:v>2960</c:v>
                </c:pt>
                <c:pt idx="765">
                  <c:v>2800</c:v>
                </c:pt>
                <c:pt idx="766">
                  <c:v>2735</c:v>
                </c:pt>
                <c:pt idx="767">
                  <c:v>1199</c:v>
                </c:pt>
                <c:pt idx="768">
                  <c:v>3186</c:v>
                </c:pt>
                <c:pt idx="769">
                  <c:v>3140</c:v>
                </c:pt>
                <c:pt idx="770">
                  <c:v>3411</c:v>
                </c:pt>
                <c:pt idx="771">
                  <c:v>3410</c:v>
                </c:pt>
                <c:pt idx="772">
                  <c:v>2867</c:v>
                </c:pt>
                <c:pt idx="773">
                  <c:v>3213</c:v>
                </c:pt>
                <c:pt idx="774">
                  <c:v>3133</c:v>
                </c:pt>
                <c:pt idx="775">
                  <c:v>3114</c:v>
                </c:pt>
                <c:pt idx="776">
                  <c:v>3043</c:v>
                </c:pt>
                <c:pt idx="777">
                  <c:v>3103</c:v>
                </c:pt>
                <c:pt idx="778">
                  <c:v>2655</c:v>
                </c:pt>
                <c:pt idx="779">
                  <c:v>3554</c:v>
                </c:pt>
                <c:pt idx="780">
                  <c:v>3577</c:v>
                </c:pt>
                <c:pt idx="781">
                  <c:v>3403</c:v>
                </c:pt>
                <c:pt idx="782">
                  <c:v>2846</c:v>
                </c:pt>
                <c:pt idx="783">
                  <c:v>2852</c:v>
                </c:pt>
                <c:pt idx="784">
                  <c:v>3062</c:v>
                </c:pt>
                <c:pt idx="785">
                  <c:v>2794</c:v>
                </c:pt>
                <c:pt idx="786">
                  <c:v>2408</c:v>
                </c:pt>
                <c:pt idx="787">
                  <c:v>1886</c:v>
                </c:pt>
                <c:pt idx="788">
                  <c:v>1988</c:v>
                </c:pt>
                <c:pt idx="789">
                  <c:v>3023</c:v>
                </c:pt>
                <c:pt idx="790">
                  <c:v>2918</c:v>
                </c:pt>
                <c:pt idx="791">
                  <c:v>2950</c:v>
                </c:pt>
                <c:pt idx="792">
                  <c:v>2859</c:v>
                </c:pt>
                <c:pt idx="793">
                  <c:v>3331</c:v>
                </c:pt>
                <c:pt idx="794">
                  <c:v>3589</c:v>
                </c:pt>
                <c:pt idx="795">
                  <c:v>2765</c:v>
                </c:pt>
                <c:pt idx="796">
                  <c:v>2926</c:v>
                </c:pt>
                <c:pt idx="797">
                  <c:v>2809</c:v>
                </c:pt>
                <c:pt idx="798">
                  <c:v>1505</c:v>
                </c:pt>
                <c:pt idx="799">
                  <c:v>2044</c:v>
                </c:pt>
                <c:pt idx="800">
                  <c:v>1935</c:v>
                </c:pt>
                <c:pt idx="801">
                  <c:v>1705</c:v>
                </c:pt>
                <c:pt idx="802">
                  <c:v>1632</c:v>
                </c:pt>
                <c:pt idx="803">
                  <c:v>1880</c:v>
                </c:pt>
                <c:pt idx="804">
                  <c:v>2112</c:v>
                </c:pt>
                <c:pt idx="805">
                  <c:v>1829</c:v>
                </c:pt>
                <c:pt idx="806">
                  <c:v>1763</c:v>
                </c:pt>
                <c:pt idx="807">
                  <c:v>1931</c:v>
                </c:pt>
                <c:pt idx="808">
                  <c:v>2218</c:v>
                </c:pt>
                <c:pt idx="809">
                  <c:v>1651</c:v>
                </c:pt>
                <c:pt idx="810">
                  <c:v>2132</c:v>
                </c:pt>
                <c:pt idx="811">
                  <c:v>1976</c:v>
                </c:pt>
                <c:pt idx="812">
                  <c:v>1909</c:v>
                </c:pt>
                <c:pt idx="813">
                  <c:v>1813</c:v>
                </c:pt>
                <c:pt idx="814">
                  <c:v>2008</c:v>
                </c:pt>
                <c:pt idx="815">
                  <c:v>1580</c:v>
                </c:pt>
                <c:pt idx="816">
                  <c:v>1854</c:v>
                </c:pt>
                <c:pt idx="817">
                  <c:v>0</c:v>
                </c:pt>
                <c:pt idx="818">
                  <c:v>3635</c:v>
                </c:pt>
                <c:pt idx="819">
                  <c:v>4079</c:v>
                </c:pt>
                <c:pt idx="820">
                  <c:v>4163</c:v>
                </c:pt>
                <c:pt idx="821">
                  <c:v>3666</c:v>
                </c:pt>
                <c:pt idx="822">
                  <c:v>3363</c:v>
                </c:pt>
                <c:pt idx="823">
                  <c:v>2572</c:v>
                </c:pt>
                <c:pt idx="824">
                  <c:v>4157</c:v>
                </c:pt>
                <c:pt idx="825">
                  <c:v>4092</c:v>
                </c:pt>
                <c:pt idx="826">
                  <c:v>3787</c:v>
                </c:pt>
                <c:pt idx="827">
                  <c:v>4236</c:v>
                </c:pt>
                <c:pt idx="828">
                  <c:v>4044</c:v>
                </c:pt>
                <c:pt idx="829">
                  <c:v>2908</c:v>
                </c:pt>
                <c:pt idx="830">
                  <c:v>2741</c:v>
                </c:pt>
                <c:pt idx="831">
                  <c:v>4005</c:v>
                </c:pt>
                <c:pt idx="832">
                  <c:v>3763</c:v>
                </c:pt>
                <c:pt idx="833">
                  <c:v>3061</c:v>
                </c:pt>
                <c:pt idx="834">
                  <c:v>2884</c:v>
                </c:pt>
                <c:pt idx="835">
                  <c:v>2982</c:v>
                </c:pt>
                <c:pt idx="836">
                  <c:v>2660</c:v>
                </c:pt>
                <c:pt idx="837">
                  <c:v>3369</c:v>
                </c:pt>
                <c:pt idx="838">
                  <c:v>3491</c:v>
                </c:pt>
                <c:pt idx="839">
                  <c:v>3784</c:v>
                </c:pt>
                <c:pt idx="840">
                  <c:v>3110</c:v>
                </c:pt>
                <c:pt idx="841">
                  <c:v>3783</c:v>
                </c:pt>
                <c:pt idx="842">
                  <c:v>3644</c:v>
                </c:pt>
                <c:pt idx="843">
                  <c:v>2799</c:v>
                </c:pt>
                <c:pt idx="844">
                  <c:v>2685</c:v>
                </c:pt>
                <c:pt idx="845">
                  <c:v>3721</c:v>
                </c:pt>
                <c:pt idx="846">
                  <c:v>3586</c:v>
                </c:pt>
                <c:pt idx="847">
                  <c:v>3788</c:v>
                </c:pt>
                <c:pt idx="848">
                  <c:v>1976</c:v>
                </c:pt>
                <c:pt idx="849">
                  <c:v>2650</c:v>
                </c:pt>
                <c:pt idx="850">
                  <c:v>2654</c:v>
                </c:pt>
                <c:pt idx="851">
                  <c:v>2443</c:v>
                </c:pt>
                <c:pt idx="852">
                  <c:v>2505</c:v>
                </c:pt>
                <c:pt idx="853">
                  <c:v>2693</c:v>
                </c:pt>
                <c:pt idx="854">
                  <c:v>2439</c:v>
                </c:pt>
                <c:pt idx="855">
                  <c:v>2536</c:v>
                </c:pt>
                <c:pt idx="856">
                  <c:v>2668</c:v>
                </c:pt>
                <c:pt idx="857">
                  <c:v>2647</c:v>
                </c:pt>
                <c:pt idx="858">
                  <c:v>2883</c:v>
                </c:pt>
                <c:pt idx="859">
                  <c:v>2944</c:v>
                </c:pt>
                <c:pt idx="860">
                  <c:v>3012</c:v>
                </c:pt>
                <c:pt idx="861">
                  <c:v>2889</c:v>
                </c:pt>
                <c:pt idx="862">
                  <c:v>2547</c:v>
                </c:pt>
                <c:pt idx="863">
                  <c:v>3093</c:v>
                </c:pt>
                <c:pt idx="864">
                  <c:v>3142</c:v>
                </c:pt>
                <c:pt idx="865">
                  <c:v>2757</c:v>
                </c:pt>
                <c:pt idx="866">
                  <c:v>3513</c:v>
                </c:pt>
                <c:pt idx="867">
                  <c:v>3164</c:v>
                </c:pt>
                <c:pt idx="868">
                  <c:v>2596</c:v>
                </c:pt>
                <c:pt idx="869">
                  <c:v>2894</c:v>
                </c:pt>
                <c:pt idx="870">
                  <c:v>3212</c:v>
                </c:pt>
                <c:pt idx="871">
                  <c:v>2516</c:v>
                </c:pt>
                <c:pt idx="872">
                  <c:v>3266</c:v>
                </c:pt>
                <c:pt idx="873">
                  <c:v>2683</c:v>
                </c:pt>
                <c:pt idx="874">
                  <c:v>2810</c:v>
                </c:pt>
                <c:pt idx="875">
                  <c:v>2940</c:v>
                </c:pt>
                <c:pt idx="876">
                  <c:v>2947</c:v>
                </c:pt>
                <c:pt idx="877">
                  <c:v>2846</c:v>
                </c:pt>
                <c:pt idx="878">
                  <c:v>2804</c:v>
                </c:pt>
                <c:pt idx="879">
                  <c:v>0</c:v>
                </c:pt>
                <c:pt idx="880">
                  <c:v>2044</c:v>
                </c:pt>
                <c:pt idx="881">
                  <c:v>1934</c:v>
                </c:pt>
                <c:pt idx="882">
                  <c:v>1963</c:v>
                </c:pt>
                <c:pt idx="883">
                  <c:v>2009</c:v>
                </c:pt>
                <c:pt idx="884">
                  <c:v>1721</c:v>
                </c:pt>
                <c:pt idx="885">
                  <c:v>1688</c:v>
                </c:pt>
                <c:pt idx="886">
                  <c:v>1688</c:v>
                </c:pt>
                <c:pt idx="887">
                  <c:v>1688</c:v>
                </c:pt>
                <c:pt idx="888">
                  <c:v>2188</c:v>
                </c:pt>
                <c:pt idx="889">
                  <c:v>1720</c:v>
                </c:pt>
                <c:pt idx="890">
                  <c:v>2419</c:v>
                </c:pt>
                <c:pt idx="891">
                  <c:v>2748</c:v>
                </c:pt>
                <c:pt idx="892">
                  <c:v>1799</c:v>
                </c:pt>
                <c:pt idx="893">
                  <c:v>1688</c:v>
                </c:pt>
                <c:pt idx="894">
                  <c:v>1928</c:v>
                </c:pt>
                <c:pt idx="895">
                  <c:v>2067</c:v>
                </c:pt>
                <c:pt idx="896">
                  <c:v>2780</c:v>
                </c:pt>
                <c:pt idx="897">
                  <c:v>3101</c:v>
                </c:pt>
                <c:pt idx="898">
                  <c:v>2896</c:v>
                </c:pt>
                <c:pt idx="899">
                  <c:v>1962</c:v>
                </c:pt>
                <c:pt idx="900">
                  <c:v>2015</c:v>
                </c:pt>
                <c:pt idx="901">
                  <c:v>2297</c:v>
                </c:pt>
                <c:pt idx="902">
                  <c:v>2067</c:v>
                </c:pt>
                <c:pt idx="903">
                  <c:v>1688</c:v>
                </c:pt>
                <c:pt idx="904">
                  <c:v>1688</c:v>
                </c:pt>
                <c:pt idx="905">
                  <c:v>1688</c:v>
                </c:pt>
                <c:pt idx="906">
                  <c:v>1688</c:v>
                </c:pt>
                <c:pt idx="907">
                  <c:v>1688</c:v>
                </c:pt>
                <c:pt idx="908">
                  <c:v>57</c:v>
                </c:pt>
                <c:pt idx="909">
                  <c:v>3921</c:v>
                </c:pt>
                <c:pt idx="910">
                  <c:v>3566</c:v>
                </c:pt>
                <c:pt idx="911">
                  <c:v>3793</c:v>
                </c:pt>
                <c:pt idx="912">
                  <c:v>3934</c:v>
                </c:pt>
                <c:pt idx="913">
                  <c:v>4547</c:v>
                </c:pt>
                <c:pt idx="914">
                  <c:v>3545</c:v>
                </c:pt>
                <c:pt idx="915">
                  <c:v>2761</c:v>
                </c:pt>
                <c:pt idx="916">
                  <c:v>3676</c:v>
                </c:pt>
                <c:pt idx="917">
                  <c:v>3679</c:v>
                </c:pt>
                <c:pt idx="918">
                  <c:v>3659</c:v>
                </c:pt>
                <c:pt idx="919">
                  <c:v>3427</c:v>
                </c:pt>
                <c:pt idx="920">
                  <c:v>3891</c:v>
                </c:pt>
                <c:pt idx="921">
                  <c:v>3455</c:v>
                </c:pt>
                <c:pt idx="922">
                  <c:v>3802</c:v>
                </c:pt>
                <c:pt idx="923">
                  <c:v>2860</c:v>
                </c:pt>
                <c:pt idx="924">
                  <c:v>3808</c:v>
                </c:pt>
                <c:pt idx="925">
                  <c:v>3060</c:v>
                </c:pt>
                <c:pt idx="926">
                  <c:v>2698</c:v>
                </c:pt>
                <c:pt idx="927">
                  <c:v>4398</c:v>
                </c:pt>
                <c:pt idx="928">
                  <c:v>2786</c:v>
                </c:pt>
                <c:pt idx="929">
                  <c:v>2189</c:v>
                </c:pt>
                <c:pt idx="930">
                  <c:v>2817</c:v>
                </c:pt>
                <c:pt idx="931">
                  <c:v>3477</c:v>
                </c:pt>
                <c:pt idx="932">
                  <c:v>3052</c:v>
                </c:pt>
                <c:pt idx="933">
                  <c:v>4015</c:v>
                </c:pt>
                <c:pt idx="934">
                  <c:v>4142</c:v>
                </c:pt>
                <c:pt idx="935">
                  <c:v>2847</c:v>
                </c:pt>
                <c:pt idx="936">
                  <c:v>3710</c:v>
                </c:pt>
                <c:pt idx="937">
                  <c:v>2832</c:v>
                </c:pt>
                <c:pt idx="938">
                  <c:v>3832</c:v>
                </c:pt>
                <c:pt idx="939">
                  <c:v>1849</c:v>
                </c:pt>
              </c:numCache>
            </c:numRef>
          </c:yVal>
          <c:smooth val="0"/>
          <c:extLst>
            <c:ext xmlns:c16="http://schemas.microsoft.com/office/drawing/2014/chart" uri="{C3380CC4-5D6E-409C-BE32-E72D297353CC}">
              <c16:uniqueId val="{00000001-6563-4D2A-95BF-67E98871798F}"/>
            </c:ext>
          </c:extLst>
        </c:ser>
        <c:dLbls>
          <c:showLegendKey val="0"/>
          <c:showVal val="0"/>
          <c:showCatName val="0"/>
          <c:showSerName val="0"/>
          <c:showPercent val="0"/>
          <c:showBubbleSize val="0"/>
        </c:dLbls>
        <c:axId val="1290784384"/>
        <c:axId val="1290784864"/>
      </c:scatterChart>
      <c:valAx>
        <c:axId val="1290784384"/>
        <c:scaling>
          <c:orientation val="minMax"/>
          <c:max val="400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sz="1400"/>
                  <a:t>Total</a:t>
                </a:r>
                <a:r>
                  <a:rPr lang="en-US" altLang="ko-KR" sz="1400" baseline="0"/>
                  <a:t> Steps</a:t>
                </a:r>
                <a:endParaRPr lang="en-US" altLang="ko-KR" sz="14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ko-KR"/>
          </a:p>
        </c:txPr>
        <c:crossAx val="1290784864"/>
        <c:crosses val="autoZero"/>
        <c:crossBetween val="midCat"/>
        <c:majorUnit val="10000"/>
      </c:valAx>
      <c:valAx>
        <c:axId val="1290784864"/>
        <c:scaling>
          <c:orientation val="minMax"/>
          <c:max val="5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sz="1400"/>
                  <a:t>Calories</a:t>
                </a:r>
                <a:endParaRPr lang="en-US" altLang="ko-K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ko-KR"/>
          </a:p>
        </c:txPr>
        <c:crossAx val="1290784384"/>
        <c:crosses val="autoZero"/>
        <c:crossBetween val="midCat"/>
        <c:majorUnit val="1000"/>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ko-KR" sz="1800" b="1">
                <a:solidFill>
                  <a:srgbClr val="002060"/>
                </a:solidFill>
              </a:rPr>
              <a:t>Very</a:t>
            </a:r>
            <a:r>
              <a:rPr lang="en-US" altLang="ko-KR" sz="1800" b="1" baseline="0">
                <a:solidFill>
                  <a:srgbClr val="002060"/>
                </a:solidFill>
              </a:rPr>
              <a:t> Active Minutes VS Calories </a:t>
            </a:r>
            <a:endParaRPr lang="en-US" altLang="ko-KR" sz="1800" b="1">
              <a:solidFill>
                <a:srgbClr val="00206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scatterChart>
        <c:scatterStyle val="lineMarker"/>
        <c:varyColors val="0"/>
        <c:ser>
          <c:idx val="0"/>
          <c:order val="0"/>
          <c:tx>
            <c:strRef>
              <c:f>' VeryActiveMinutes VS Calories'!$B$1</c:f>
              <c:strCache>
                <c:ptCount val="1"/>
                <c:pt idx="0">
                  <c:v>Calories</c:v>
                </c:pt>
              </c:strCache>
            </c:strRef>
          </c:tx>
          <c:spPr>
            <a:ln w="38100" cap="rnd">
              <a:noFill/>
              <a:round/>
            </a:ln>
            <a:effectLst/>
          </c:spPr>
          <c:marker>
            <c:symbol val="circle"/>
            <c:size val="3"/>
            <c:spPr>
              <a:solidFill>
                <a:schemeClr val="accent2">
                  <a:lumMod val="75000"/>
                </a:schemeClr>
              </a:solidFill>
              <a:ln w="9525">
                <a:solidFill>
                  <a:schemeClr val="accent2">
                    <a:lumMod val="50000"/>
                  </a:schemeClr>
                </a:solidFill>
              </a:ln>
              <a:effectLst/>
            </c:spPr>
          </c:marker>
          <c:trendline>
            <c:spPr>
              <a:ln w="25400" cap="rnd" cmpd="sng">
                <a:solidFill>
                  <a:srgbClr val="E65014"/>
                </a:solidFill>
                <a:prstDash val="solid"/>
              </a:ln>
              <a:effectLst/>
            </c:spPr>
            <c:trendlineType val="poly"/>
            <c:order val="3"/>
            <c:dispRSqr val="0"/>
            <c:dispEq val="0"/>
          </c:trendline>
          <c:xVal>
            <c:numRef>
              <c:f>' VeryActiveMinutes VS Calories'!$A$2:$A$941</c:f>
              <c:numCache>
                <c:formatCode>General</c:formatCode>
                <c:ptCount val="940"/>
                <c:pt idx="0">
                  <c:v>25</c:v>
                </c:pt>
                <c:pt idx="1">
                  <c:v>21</c:v>
                </c:pt>
                <c:pt idx="2">
                  <c:v>30</c:v>
                </c:pt>
                <c:pt idx="3">
                  <c:v>29</c:v>
                </c:pt>
                <c:pt idx="4">
                  <c:v>36</c:v>
                </c:pt>
                <c:pt idx="5">
                  <c:v>38</c:v>
                </c:pt>
                <c:pt idx="6">
                  <c:v>42</c:v>
                </c:pt>
                <c:pt idx="7">
                  <c:v>50</c:v>
                </c:pt>
                <c:pt idx="8">
                  <c:v>28</c:v>
                </c:pt>
                <c:pt idx="9">
                  <c:v>19</c:v>
                </c:pt>
                <c:pt idx="10">
                  <c:v>66</c:v>
                </c:pt>
                <c:pt idx="11">
                  <c:v>41</c:v>
                </c:pt>
                <c:pt idx="12">
                  <c:v>39</c:v>
                </c:pt>
                <c:pt idx="13">
                  <c:v>73</c:v>
                </c:pt>
                <c:pt idx="14">
                  <c:v>31</c:v>
                </c:pt>
                <c:pt idx="15">
                  <c:v>78</c:v>
                </c:pt>
                <c:pt idx="16">
                  <c:v>48</c:v>
                </c:pt>
                <c:pt idx="17">
                  <c:v>16</c:v>
                </c:pt>
                <c:pt idx="18">
                  <c:v>52</c:v>
                </c:pt>
                <c:pt idx="19">
                  <c:v>33</c:v>
                </c:pt>
                <c:pt idx="20">
                  <c:v>41</c:v>
                </c:pt>
                <c:pt idx="21">
                  <c:v>50</c:v>
                </c:pt>
                <c:pt idx="22">
                  <c:v>36</c:v>
                </c:pt>
                <c:pt idx="23">
                  <c:v>45</c:v>
                </c:pt>
                <c:pt idx="24">
                  <c:v>24</c:v>
                </c:pt>
                <c:pt idx="25">
                  <c:v>37</c:v>
                </c:pt>
                <c:pt idx="26">
                  <c:v>44</c:v>
                </c:pt>
                <c:pt idx="27">
                  <c:v>46</c:v>
                </c:pt>
                <c:pt idx="28">
                  <c:v>46</c:v>
                </c:pt>
                <c:pt idx="29">
                  <c:v>36</c:v>
                </c:pt>
                <c:pt idx="30">
                  <c:v>0</c:v>
                </c:pt>
                <c:pt idx="31">
                  <c:v>0</c:v>
                </c:pt>
                <c:pt idx="32">
                  <c:v>0</c:v>
                </c:pt>
                <c:pt idx="33">
                  <c:v>0</c:v>
                </c:pt>
                <c:pt idx="34">
                  <c:v>0</c:v>
                </c:pt>
                <c:pt idx="35">
                  <c:v>0</c:v>
                </c:pt>
                <c:pt idx="36">
                  <c:v>15</c:v>
                </c:pt>
                <c:pt idx="37">
                  <c:v>17</c:v>
                </c:pt>
                <c:pt idx="38">
                  <c:v>0</c:v>
                </c:pt>
                <c:pt idx="39">
                  <c:v>0</c:v>
                </c:pt>
                <c:pt idx="40">
                  <c:v>0</c:v>
                </c:pt>
                <c:pt idx="41">
                  <c:v>0</c:v>
                </c:pt>
                <c:pt idx="42">
                  <c:v>0</c:v>
                </c:pt>
                <c:pt idx="43">
                  <c:v>16</c:v>
                </c:pt>
                <c:pt idx="44">
                  <c:v>0</c:v>
                </c:pt>
                <c:pt idx="45">
                  <c:v>0</c:v>
                </c:pt>
                <c:pt idx="46">
                  <c:v>17</c:v>
                </c:pt>
                <c:pt idx="47">
                  <c:v>0</c:v>
                </c:pt>
                <c:pt idx="48">
                  <c:v>0</c:v>
                </c:pt>
                <c:pt idx="49">
                  <c:v>11</c:v>
                </c:pt>
                <c:pt idx="50">
                  <c:v>186</c:v>
                </c:pt>
                <c:pt idx="51">
                  <c:v>7</c:v>
                </c:pt>
                <c:pt idx="52">
                  <c:v>0</c:v>
                </c:pt>
                <c:pt idx="53">
                  <c:v>0</c:v>
                </c:pt>
                <c:pt idx="54">
                  <c:v>0</c:v>
                </c:pt>
                <c:pt idx="55">
                  <c:v>0</c:v>
                </c:pt>
                <c:pt idx="56">
                  <c:v>0</c:v>
                </c:pt>
                <c:pt idx="57">
                  <c:v>0</c:v>
                </c:pt>
                <c:pt idx="58">
                  <c:v>0</c:v>
                </c:pt>
                <c:pt idx="59">
                  <c:v>0</c:v>
                </c:pt>
                <c:pt idx="60">
                  <c:v>0</c:v>
                </c:pt>
                <c:pt idx="61">
                  <c:v>0</c:v>
                </c:pt>
                <c:pt idx="62">
                  <c:v>2</c:v>
                </c:pt>
                <c:pt idx="63">
                  <c:v>30</c:v>
                </c:pt>
                <c:pt idx="64">
                  <c:v>5</c:v>
                </c:pt>
                <c:pt idx="65">
                  <c:v>3</c:v>
                </c:pt>
                <c:pt idx="66">
                  <c:v>51</c:v>
                </c:pt>
                <c:pt idx="67">
                  <c:v>29</c:v>
                </c:pt>
                <c:pt idx="68">
                  <c:v>15</c:v>
                </c:pt>
                <c:pt idx="69">
                  <c:v>5</c:v>
                </c:pt>
                <c:pt idx="70">
                  <c:v>0</c:v>
                </c:pt>
                <c:pt idx="71">
                  <c:v>0</c:v>
                </c:pt>
                <c:pt idx="72">
                  <c:v>0</c:v>
                </c:pt>
                <c:pt idx="73">
                  <c:v>0</c:v>
                </c:pt>
                <c:pt idx="74">
                  <c:v>0</c:v>
                </c:pt>
                <c:pt idx="75">
                  <c:v>8</c:v>
                </c:pt>
                <c:pt idx="76">
                  <c:v>11</c:v>
                </c:pt>
                <c:pt idx="77">
                  <c:v>0</c:v>
                </c:pt>
                <c:pt idx="78">
                  <c:v>3</c:v>
                </c:pt>
                <c:pt idx="79">
                  <c:v>0</c:v>
                </c:pt>
                <c:pt idx="80">
                  <c:v>9</c:v>
                </c:pt>
                <c:pt idx="81">
                  <c:v>3</c:v>
                </c:pt>
                <c:pt idx="82">
                  <c:v>1</c:v>
                </c:pt>
                <c:pt idx="83">
                  <c:v>10</c:v>
                </c:pt>
                <c:pt idx="84">
                  <c:v>0</c:v>
                </c:pt>
                <c:pt idx="85">
                  <c:v>6</c:v>
                </c:pt>
                <c:pt idx="86">
                  <c:v>11</c:v>
                </c:pt>
                <c:pt idx="87">
                  <c:v>41</c:v>
                </c:pt>
                <c:pt idx="88">
                  <c:v>0</c:v>
                </c:pt>
                <c:pt idx="89">
                  <c:v>32</c:v>
                </c:pt>
                <c:pt idx="90">
                  <c:v>12</c:v>
                </c:pt>
                <c:pt idx="91">
                  <c:v>0</c:v>
                </c:pt>
                <c:pt idx="92">
                  <c:v>0</c:v>
                </c:pt>
                <c:pt idx="93">
                  <c:v>0</c:v>
                </c:pt>
                <c:pt idx="94">
                  <c:v>0</c:v>
                </c:pt>
                <c:pt idx="95">
                  <c:v>0</c:v>
                </c:pt>
                <c:pt idx="96">
                  <c:v>0</c:v>
                </c:pt>
                <c:pt idx="97">
                  <c:v>2</c:v>
                </c:pt>
                <c:pt idx="98">
                  <c:v>0</c:v>
                </c:pt>
                <c:pt idx="99">
                  <c:v>0</c:v>
                </c:pt>
                <c:pt idx="100">
                  <c:v>0</c:v>
                </c:pt>
                <c:pt idx="101">
                  <c:v>2</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1</c:v>
                </c:pt>
                <c:pt idx="136">
                  <c:v>0</c:v>
                </c:pt>
                <c:pt idx="137">
                  <c:v>0</c:v>
                </c:pt>
                <c:pt idx="138">
                  <c:v>0</c:v>
                </c:pt>
                <c:pt idx="139">
                  <c:v>0</c:v>
                </c:pt>
                <c:pt idx="140">
                  <c:v>0</c:v>
                </c:pt>
                <c:pt idx="141">
                  <c:v>0</c:v>
                </c:pt>
                <c:pt idx="142">
                  <c:v>14</c:v>
                </c:pt>
                <c:pt idx="143">
                  <c:v>16</c:v>
                </c:pt>
                <c:pt idx="144">
                  <c:v>10</c:v>
                </c:pt>
                <c:pt idx="145">
                  <c:v>0</c:v>
                </c:pt>
                <c:pt idx="146">
                  <c:v>0</c:v>
                </c:pt>
                <c:pt idx="147">
                  <c:v>0</c:v>
                </c:pt>
                <c:pt idx="148">
                  <c:v>0</c:v>
                </c:pt>
                <c:pt idx="149">
                  <c:v>0</c:v>
                </c:pt>
                <c:pt idx="150">
                  <c:v>0</c:v>
                </c:pt>
                <c:pt idx="151">
                  <c:v>0</c:v>
                </c:pt>
                <c:pt idx="152">
                  <c:v>0</c:v>
                </c:pt>
                <c:pt idx="153">
                  <c:v>0</c:v>
                </c:pt>
                <c:pt idx="154">
                  <c:v>42</c:v>
                </c:pt>
                <c:pt idx="155">
                  <c:v>43</c:v>
                </c:pt>
                <c:pt idx="156">
                  <c:v>32</c:v>
                </c:pt>
                <c:pt idx="157">
                  <c:v>27</c:v>
                </c:pt>
                <c:pt idx="158">
                  <c:v>41</c:v>
                </c:pt>
                <c:pt idx="159">
                  <c:v>28</c:v>
                </c:pt>
                <c:pt idx="160">
                  <c:v>48</c:v>
                </c:pt>
                <c:pt idx="161">
                  <c:v>31</c:v>
                </c:pt>
                <c:pt idx="162">
                  <c:v>48</c:v>
                </c:pt>
                <c:pt idx="163">
                  <c:v>104</c:v>
                </c:pt>
                <c:pt idx="164">
                  <c:v>52</c:v>
                </c:pt>
                <c:pt idx="165">
                  <c:v>0</c:v>
                </c:pt>
                <c:pt idx="166">
                  <c:v>37</c:v>
                </c:pt>
                <c:pt idx="167">
                  <c:v>44</c:v>
                </c:pt>
                <c:pt idx="168">
                  <c:v>55</c:v>
                </c:pt>
                <c:pt idx="169">
                  <c:v>19</c:v>
                </c:pt>
                <c:pt idx="170">
                  <c:v>6</c:v>
                </c:pt>
                <c:pt idx="171">
                  <c:v>21</c:v>
                </c:pt>
                <c:pt idx="172">
                  <c:v>13</c:v>
                </c:pt>
                <c:pt idx="173">
                  <c:v>25</c:v>
                </c:pt>
                <c:pt idx="174">
                  <c:v>36</c:v>
                </c:pt>
                <c:pt idx="175">
                  <c:v>72</c:v>
                </c:pt>
                <c:pt idx="176">
                  <c:v>36</c:v>
                </c:pt>
                <c:pt idx="177">
                  <c:v>55</c:v>
                </c:pt>
                <c:pt idx="178">
                  <c:v>24</c:v>
                </c:pt>
                <c:pt idx="179">
                  <c:v>20</c:v>
                </c:pt>
                <c:pt idx="180">
                  <c:v>0</c:v>
                </c:pt>
                <c:pt idx="181">
                  <c:v>35</c:v>
                </c:pt>
                <c:pt idx="182">
                  <c:v>57</c:v>
                </c:pt>
                <c:pt idx="183">
                  <c:v>58</c:v>
                </c:pt>
                <c:pt idx="184">
                  <c:v>16</c:v>
                </c:pt>
                <c:pt idx="185">
                  <c:v>3</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13</c:v>
                </c:pt>
                <c:pt idx="217">
                  <c:v>0</c:v>
                </c:pt>
                <c:pt idx="218">
                  <c:v>0</c:v>
                </c:pt>
                <c:pt idx="219">
                  <c:v>0</c:v>
                </c:pt>
                <c:pt idx="220">
                  <c:v>0</c:v>
                </c:pt>
                <c:pt idx="221">
                  <c:v>0</c:v>
                </c:pt>
                <c:pt idx="222">
                  <c:v>0</c:v>
                </c:pt>
                <c:pt idx="223">
                  <c:v>0</c:v>
                </c:pt>
                <c:pt idx="224">
                  <c:v>0</c:v>
                </c:pt>
                <c:pt idx="225">
                  <c:v>1</c:v>
                </c:pt>
                <c:pt idx="226">
                  <c:v>0</c:v>
                </c:pt>
                <c:pt idx="227">
                  <c:v>0</c:v>
                </c:pt>
                <c:pt idx="228">
                  <c:v>0</c:v>
                </c:pt>
                <c:pt idx="229">
                  <c:v>3</c:v>
                </c:pt>
                <c:pt idx="230">
                  <c:v>0</c:v>
                </c:pt>
                <c:pt idx="231">
                  <c:v>0</c:v>
                </c:pt>
                <c:pt idx="232">
                  <c:v>0</c:v>
                </c:pt>
                <c:pt idx="233">
                  <c:v>0</c:v>
                </c:pt>
                <c:pt idx="234">
                  <c:v>0</c:v>
                </c:pt>
                <c:pt idx="235">
                  <c:v>0</c:v>
                </c:pt>
                <c:pt idx="236">
                  <c:v>5</c:v>
                </c:pt>
                <c:pt idx="237">
                  <c:v>20</c:v>
                </c:pt>
                <c:pt idx="238">
                  <c:v>0</c:v>
                </c:pt>
                <c:pt idx="239">
                  <c:v>0</c:v>
                </c:pt>
                <c:pt idx="240">
                  <c:v>0</c:v>
                </c:pt>
                <c:pt idx="241">
                  <c:v>0</c:v>
                </c:pt>
                <c:pt idx="242">
                  <c:v>0</c:v>
                </c:pt>
                <c:pt idx="243">
                  <c:v>0</c:v>
                </c:pt>
                <c:pt idx="244">
                  <c:v>0</c:v>
                </c:pt>
                <c:pt idx="245">
                  <c:v>0</c:v>
                </c:pt>
                <c:pt idx="246">
                  <c:v>0</c:v>
                </c:pt>
                <c:pt idx="247">
                  <c:v>28</c:v>
                </c:pt>
                <c:pt idx="248">
                  <c:v>19</c:v>
                </c:pt>
                <c:pt idx="249">
                  <c:v>1</c:v>
                </c:pt>
                <c:pt idx="250">
                  <c:v>1</c:v>
                </c:pt>
                <c:pt idx="251">
                  <c:v>66</c:v>
                </c:pt>
                <c:pt idx="252">
                  <c:v>1</c:v>
                </c:pt>
                <c:pt idx="253">
                  <c:v>11</c:v>
                </c:pt>
                <c:pt idx="254">
                  <c:v>0</c:v>
                </c:pt>
                <c:pt idx="255">
                  <c:v>11</c:v>
                </c:pt>
                <c:pt idx="256">
                  <c:v>23</c:v>
                </c:pt>
                <c:pt idx="257">
                  <c:v>9</c:v>
                </c:pt>
                <c:pt idx="258">
                  <c:v>32</c:v>
                </c:pt>
                <c:pt idx="259">
                  <c:v>0</c:v>
                </c:pt>
                <c:pt idx="260">
                  <c:v>15</c:v>
                </c:pt>
                <c:pt idx="261">
                  <c:v>0</c:v>
                </c:pt>
                <c:pt idx="262">
                  <c:v>26</c:v>
                </c:pt>
                <c:pt idx="263">
                  <c:v>0</c:v>
                </c:pt>
                <c:pt idx="264">
                  <c:v>0</c:v>
                </c:pt>
                <c:pt idx="265">
                  <c:v>2</c:v>
                </c:pt>
                <c:pt idx="266">
                  <c:v>0</c:v>
                </c:pt>
                <c:pt idx="267">
                  <c:v>0</c:v>
                </c:pt>
                <c:pt idx="268">
                  <c:v>0</c:v>
                </c:pt>
                <c:pt idx="269">
                  <c:v>47</c:v>
                </c:pt>
                <c:pt idx="270">
                  <c:v>0</c:v>
                </c:pt>
                <c:pt idx="271">
                  <c:v>1</c:v>
                </c:pt>
                <c:pt idx="272">
                  <c:v>0</c:v>
                </c:pt>
                <c:pt idx="273">
                  <c:v>22</c:v>
                </c:pt>
                <c:pt idx="274">
                  <c:v>2</c:v>
                </c:pt>
                <c:pt idx="275">
                  <c:v>46</c:v>
                </c:pt>
                <c:pt idx="276">
                  <c:v>28</c:v>
                </c:pt>
                <c:pt idx="277">
                  <c:v>46</c:v>
                </c:pt>
                <c:pt idx="278">
                  <c:v>0</c:v>
                </c:pt>
                <c:pt idx="279">
                  <c:v>2</c:v>
                </c:pt>
                <c:pt idx="280">
                  <c:v>46</c:v>
                </c:pt>
                <c:pt idx="281">
                  <c:v>28</c:v>
                </c:pt>
                <c:pt idx="282">
                  <c:v>20</c:v>
                </c:pt>
                <c:pt idx="283">
                  <c:v>5</c:v>
                </c:pt>
                <c:pt idx="284">
                  <c:v>7</c:v>
                </c:pt>
                <c:pt idx="285">
                  <c:v>0</c:v>
                </c:pt>
                <c:pt idx="286">
                  <c:v>1</c:v>
                </c:pt>
                <c:pt idx="287">
                  <c:v>0</c:v>
                </c:pt>
                <c:pt idx="288">
                  <c:v>13</c:v>
                </c:pt>
                <c:pt idx="289">
                  <c:v>0</c:v>
                </c:pt>
                <c:pt idx="290">
                  <c:v>75</c:v>
                </c:pt>
                <c:pt idx="291">
                  <c:v>46</c:v>
                </c:pt>
                <c:pt idx="292">
                  <c:v>0</c:v>
                </c:pt>
                <c:pt idx="293">
                  <c:v>0</c:v>
                </c:pt>
                <c:pt idx="294">
                  <c:v>0</c:v>
                </c:pt>
                <c:pt idx="295">
                  <c:v>0</c:v>
                </c:pt>
                <c:pt idx="296">
                  <c:v>0</c:v>
                </c:pt>
                <c:pt idx="297">
                  <c:v>16</c:v>
                </c:pt>
                <c:pt idx="298">
                  <c:v>6</c:v>
                </c:pt>
                <c:pt idx="299">
                  <c:v>0</c:v>
                </c:pt>
                <c:pt idx="300">
                  <c:v>0</c:v>
                </c:pt>
                <c:pt idx="301">
                  <c:v>11</c:v>
                </c:pt>
                <c:pt idx="302">
                  <c:v>20</c:v>
                </c:pt>
                <c:pt idx="303">
                  <c:v>0</c:v>
                </c:pt>
                <c:pt idx="304">
                  <c:v>15</c:v>
                </c:pt>
                <c:pt idx="305">
                  <c:v>18</c:v>
                </c:pt>
                <c:pt idx="306">
                  <c:v>0</c:v>
                </c:pt>
                <c:pt idx="307">
                  <c:v>20</c:v>
                </c:pt>
                <c:pt idx="308">
                  <c:v>14</c:v>
                </c:pt>
                <c:pt idx="309">
                  <c:v>0</c:v>
                </c:pt>
                <c:pt idx="310">
                  <c:v>22</c:v>
                </c:pt>
                <c:pt idx="311">
                  <c:v>24</c:v>
                </c:pt>
                <c:pt idx="312">
                  <c:v>0</c:v>
                </c:pt>
                <c:pt idx="313">
                  <c:v>0</c:v>
                </c:pt>
                <c:pt idx="314">
                  <c:v>17</c:v>
                </c:pt>
                <c:pt idx="315">
                  <c:v>0</c:v>
                </c:pt>
                <c:pt idx="316">
                  <c:v>44</c:v>
                </c:pt>
                <c:pt idx="317">
                  <c:v>31</c:v>
                </c:pt>
                <c:pt idx="318">
                  <c:v>5</c:v>
                </c:pt>
                <c:pt idx="319">
                  <c:v>15</c:v>
                </c:pt>
                <c:pt idx="320">
                  <c:v>31</c:v>
                </c:pt>
                <c:pt idx="321">
                  <c:v>11</c:v>
                </c:pt>
                <c:pt idx="322">
                  <c:v>4</c:v>
                </c:pt>
                <c:pt idx="323">
                  <c:v>19</c:v>
                </c:pt>
                <c:pt idx="324">
                  <c:v>2</c:v>
                </c:pt>
                <c:pt idx="325">
                  <c:v>0</c:v>
                </c:pt>
                <c:pt idx="326">
                  <c:v>33</c:v>
                </c:pt>
                <c:pt idx="327">
                  <c:v>0</c:v>
                </c:pt>
                <c:pt idx="328">
                  <c:v>30</c:v>
                </c:pt>
                <c:pt idx="329">
                  <c:v>50</c:v>
                </c:pt>
                <c:pt idx="330">
                  <c:v>7</c:v>
                </c:pt>
                <c:pt idx="331">
                  <c:v>0</c:v>
                </c:pt>
                <c:pt idx="332">
                  <c:v>15</c:v>
                </c:pt>
                <c:pt idx="333">
                  <c:v>36</c:v>
                </c:pt>
                <c:pt idx="334">
                  <c:v>43</c:v>
                </c:pt>
                <c:pt idx="335">
                  <c:v>41</c:v>
                </c:pt>
                <c:pt idx="336">
                  <c:v>24</c:v>
                </c:pt>
                <c:pt idx="337">
                  <c:v>47</c:v>
                </c:pt>
                <c:pt idx="338">
                  <c:v>14</c:v>
                </c:pt>
                <c:pt idx="339">
                  <c:v>14</c:v>
                </c:pt>
                <c:pt idx="340">
                  <c:v>29</c:v>
                </c:pt>
                <c:pt idx="341">
                  <c:v>0</c:v>
                </c:pt>
                <c:pt idx="342">
                  <c:v>9</c:v>
                </c:pt>
                <c:pt idx="343">
                  <c:v>8</c:v>
                </c:pt>
                <c:pt idx="344">
                  <c:v>1</c:v>
                </c:pt>
                <c:pt idx="345">
                  <c:v>4</c:v>
                </c:pt>
                <c:pt idx="346">
                  <c:v>4</c:v>
                </c:pt>
                <c:pt idx="347">
                  <c:v>0</c:v>
                </c:pt>
                <c:pt idx="348">
                  <c:v>0</c:v>
                </c:pt>
                <c:pt idx="349">
                  <c:v>36</c:v>
                </c:pt>
                <c:pt idx="350">
                  <c:v>65</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13</c:v>
                </c:pt>
                <c:pt idx="369">
                  <c:v>38</c:v>
                </c:pt>
                <c:pt idx="370">
                  <c:v>0</c:v>
                </c:pt>
                <c:pt idx="371">
                  <c:v>0</c:v>
                </c:pt>
                <c:pt idx="372">
                  <c:v>0</c:v>
                </c:pt>
                <c:pt idx="373">
                  <c:v>3</c:v>
                </c:pt>
                <c:pt idx="374">
                  <c:v>0</c:v>
                </c:pt>
                <c:pt idx="375">
                  <c:v>2</c:v>
                </c:pt>
                <c:pt idx="376">
                  <c:v>0</c:v>
                </c:pt>
                <c:pt idx="377">
                  <c:v>0</c:v>
                </c:pt>
                <c:pt idx="378">
                  <c:v>0</c:v>
                </c:pt>
                <c:pt idx="379">
                  <c:v>0</c:v>
                </c:pt>
                <c:pt idx="380">
                  <c:v>3</c:v>
                </c:pt>
                <c:pt idx="381">
                  <c:v>0</c:v>
                </c:pt>
                <c:pt idx="382">
                  <c:v>8</c:v>
                </c:pt>
                <c:pt idx="383">
                  <c:v>1</c:v>
                </c:pt>
                <c:pt idx="384">
                  <c:v>0</c:v>
                </c:pt>
                <c:pt idx="385">
                  <c:v>0</c:v>
                </c:pt>
                <c:pt idx="386">
                  <c:v>0</c:v>
                </c:pt>
                <c:pt idx="387">
                  <c:v>1</c:v>
                </c:pt>
                <c:pt idx="388">
                  <c:v>0</c:v>
                </c:pt>
                <c:pt idx="389">
                  <c:v>0</c:v>
                </c:pt>
                <c:pt idx="390">
                  <c:v>0</c:v>
                </c:pt>
                <c:pt idx="391">
                  <c:v>1</c:v>
                </c:pt>
                <c:pt idx="392">
                  <c:v>0</c:v>
                </c:pt>
                <c:pt idx="393">
                  <c:v>1</c:v>
                </c:pt>
                <c:pt idx="394">
                  <c:v>0</c:v>
                </c:pt>
                <c:pt idx="395">
                  <c:v>8</c:v>
                </c:pt>
                <c:pt idx="396">
                  <c:v>6</c:v>
                </c:pt>
                <c:pt idx="397">
                  <c:v>13</c:v>
                </c:pt>
                <c:pt idx="398">
                  <c:v>6</c:v>
                </c:pt>
                <c:pt idx="399">
                  <c:v>6</c:v>
                </c:pt>
                <c:pt idx="400">
                  <c:v>0</c:v>
                </c:pt>
                <c:pt idx="401">
                  <c:v>0</c:v>
                </c:pt>
                <c:pt idx="402">
                  <c:v>8</c:v>
                </c:pt>
                <c:pt idx="403">
                  <c:v>8</c:v>
                </c:pt>
                <c:pt idx="404">
                  <c:v>27</c:v>
                </c:pt>
                <c:pt idx="405">
                  <c:v>6</c:v>
                </c:pt>
                <c:pt idx="406">
                  <c:v>3</c:v>
                </c:pt>
                <c:pt idx="407">
                  <c:v>0</c:v>
                </c:pt>
                <c:pt idx="408">
                  <c:v>2</c:v>
                </c:pt>
                <c:pt idx="409">
                  <c:v>3</c:v>
                </c:pt>
                <c:pt idx="410">
                  <c:v>3</c:v>
                </c:pt>
                <c:pt idx="411">
                  <c:v>0</c:v>
                </c:pt>
                <c:pt idx="412">
                  <c:v>0</c:v>
                </c:pt>
                <c:pt idx="413">
                  <c:v>1</c:v>
                </c:pt>
                <c:pt idx="414">
                  <c:v>10</c:v>
                </c:pt>
                <c:pt idx="415">
                  <c:v>0</c:v>
                </c:pt>
                <c:pt idx="416">
                  <c:v>6</c:v>
                </c:pt>
                <c:pt idx="417">
                  <c:v>0</c:v>
                </c:pt>
                <c:pt idx="418">
                  <c:v>27</c:v>
                </c:pt>
                <c:pt idx="419">
                  <c:v>20</c:v>
                </c:pt>
                <c:pt idx="420">
                  <c:v>19</c:v>
                </c:pt>
                <c:pt idx="421">
                  <c:v>7</c:v>
                </c:pt>
                <c:pt idx="422">
                  <c:v>77</c:v>
                </c:pt>
                <c:pt idx="423">
                  <c:v>58</c:v>
                </c:pt>
                <c:pt idx="424">
                  <c:v>14</c:v>
                </c:pt>
                <c:pt idx="425">
                  <c:v>11</c:v>
                </c:pt>
                <c:pt idx="426">
                  <c:v>14</c:v>
                </c:pt>
                <c:pt idx="427">
                  <c:v>11</c:v>
                </c:pt>
                <c:pt idx="428">
                  <c:v>19</c:v>
                </c:pt>
                <c:pt idx="429">
                  <c:v>13</c:v>
                </c:pt>
                <c:pt idx="430">
                  <c:v>14</c:v>
                </c:pt>
                <c:pt idx="431">
                  <c:v>12</c:v>
                </c:pt>
                <c:pt idx="432">
                  <c:v>33</c:v>
                </c:pt>
                <c:pt idx="433">
                  <c:v>18</c:v>
                </c:pt>
                <c:pt idx="434">
                  <c:v>35</c:v>
                </c:pt>
                <c:pt idx="435">
                  <c:v>12</c:v>
                </c:pt>
                <c:pt idx="436">
                  <c:v>33</c:v>
                </c:pt>
                <c:pt idx="437">
                  <c:v>120</c:v>
                </c:pt>
                <c:pt idx="438">
                  <c:v>107</c:v>
                </c:pt>
                <c:pt idx="439">
                  <c:v>6</c:v>
                </c:pt>
                <c:pt idx="440">
                  <c:v>13</c:v>
                </c:pt>
                <c:pt idx="441">
                  <c:v>8</c:v>
                </c:pt>
                <c:pt idx="442">
                  <c:v>0</c:v>
                </c:pt>
                <c:pt idx="443">
                  <c:v>0</c:v>
                </c:pt>
                <c:pt idx="444">
                  <c:v>0</c:v>
                </c:pt>
                <c:pt idx="445">
                  <c:v>0</c:v>
                </c:pt>
                <c:pt idx="446">
                  <c:v>0</c:v>
                </c:pt>
                <c:pt idx="447">
                  <c:v>0</c:v>
                </c:pt>
                <c:pt idx="448">
                  <c:v>0</c:v>
                </c:pt>
                <c:pt idx="449">
                  <c:v>25</c:v>
                </c:pt>
                <c:pt idx="450">
                  <c:v>0</c:v>
                </c:pt>
                <c:pt idx="451">
                  <c:v>0</c:v>
                </c:pt>
                <c:pt idx="452">
                  <c:v>0</c:v>
                </c:pt>
                <c:pt idx="453">
                  <c:v>0</c:v>
                </c:pt>
                <c:pt idx="454">
                  <c:v>0</c:v>
                </c:pt>
                <c:pt idx="455">
                  <c:v>0</c:v>
                </c:pt>
                <c:pt idx="456">
                  <c:v>0</c:v>
                </c:pt>
                <c:pt idx="457">
                  <c:v>29</c:v>
                </c:pt>
                <c:pt idx="458">
                  <c:v>32</c:v>
                </c:pt>
                <c:pt idx="459">
                  <c:v>0</c:v>
                </c:pt>
                <c:pt idx="460">
                  <c:v>0</c:v>
                </c:pt>
                <c:pt idx="461">
                  <c:v>0</c:v>
                </c:pt>
                <c:pt idx="462">
                  <c:v>0</c:v>
                </c:pt>
                <c:pt idx="463">
                  <c:v>27</c:v>
                </c:pt>
                <c:pt idx="464">
                  <c:v>30</c:v>
                </c:pt>
                <c:pt idx="465">
                  <c:v>0</c:v>
                </c:pt>
                <c:pt idx="466">
                  <c:v>2</c:v>
                </c:pt>
                <c:pt idx="467">
                  <c:v>0</c:v>
                </c:pt>
                <c:pt idx="468">
                  <c:v>26</c:v>
                </c:pt>
                <c:pt idx="469">
                  <c:v>0</c:v>
                </c:pt>
                <c:pt idx="470">
                  <c:v>0</c:v>
                </c:pt>
                <c:pt idx="471">
                  <c:v>0</c:v>
                </c:pt>
                <c:pt idx="472">
                  <c:v>34</c:v>
                </c:pt>
                <c:pt idx="473">
                  <c:v>0</c:v>
                </c:pt>
                <c:pt idx="474">
                  <c:v>0</c:v>
                </c:pt>
                <c:pt idx="475">
                  <c:v>19</c:v>
                </c:pt>
                <c:pt idx="476">
                  <c:v>0</c:v>
                </c:pt>
                <c:pt idx="477">
                  <c:v>17</c:v>
                </c:pt>
                <c:pt idx="478">
                  <c:v>8</c:v>
                </c:pt>
                <c:pt idx="479">
                  <c:v>7</c:v>
                </c:pt>
                <c:pt idx="480">
                  <c:v>14</c:v>
                </c:pt>
                <c:pt idx="481">
                  <c:v>1</c:v>
                </c:pt>
                <c:pt idx="482">
                  <c:v>0</c:v>
                </c:pt>
                <c:pt idx="483">
                  <c:v>6</c:v>
                </c:pt>
                <c:pt idx="484">
                  <c:v>20</c:v>
                </c:pt>
                <c:pt idx="485">
                  <c:v>5</c:v>
                </c:pt>
                <c:pt idx="486">
                  <c:v>0</c:v>
                </c:pt>
                <c:pt idx="487">
                  <c:v>18</c:v>
                </c:pt>
                <c:pt idx="488">
                  <c:v>12</c:v>
                </c:pt>
                <c:pt idx="489">
                  <c:v>27</c:v>
                </c:pt>
                <c:pt idx="490">
                  <c:v>1</c:v>
                </c:pt>
                <c:pt idx="491">
                  <c:v>15</c:v>
                </c:pt>
                <c:pt idx="492">
                  <c:v>7</c:v>
                </c:pt>
                <c:pt idx="493">
                  <c:v>0</c:v>
                </c:pt>
                <c:pt idx="494">
                  <c:v>0</c:v>
                </c:pt>
                <c:pt idx="495">
                  <c:v>21</c:v>
                </c:pt>
                <c:pt idx="496">
                  <c:v>0</c:v>
                </c:pt>
                <c:pt idx="497">
                  <c:v>14</c:v>
                </c:pt>
                <c:pt idx="498">
                  <c:v>0</c:v>
                </c:pt>
                <c:pt idx="499">
                  <c:v>23</c:v>
                </c:pt>
                <c:pt idx="500">
                  <c:v>66</c:v>
                </c:pt>
                <c:pt idx="501">
                  <c:v>6</c:v>
                </c:pt>
                <c:pt idx="502">
                  <c:v>11</c:v>
                </c:pt>
                <c:pt idx="503">
                  <c:v>4</c:v>
                </c:pt>
                <c:pt idx="504">
                  <c:v>0</c:v>
                </c:pt>
                <c:pt idx="505">
                  <c:v>0</c:v>
                </c:pt>
                <c:pt idx="506">
                  <c:v>0</c:v>
                </c:pt>
                <c:pt idx="507">
                  <c:v>0</c:v>
                </c:pt>
                <c:pt idx="508">
                  <c:v>1</c:v>
                </c:pt>
                <c:pt idx="509">
                  <c:v>3</c:v>
                </c:pt>
                <c:pt idx="510">
                  <c:v>12</c:v>
                </c:pt>
                <c:pt idx="511">
                  <c:v>22</c:v>
                </c:pt>
                <c:pt idx="512">
                  <c:v>10</c:v>
                </c:pt>
                <c:pt idx="513">
                  <c:v>2</c:v>
                </c:pt>
                <c:pt idx="514">
                  <c:v>4</c:v>
                </c:pt>
                <c:pt idx="515">
                  <c:v>0</c:v>
                </c:pt>
                <c:pt idx="516">
                  <c:v>9</c:v>
                </c:pt>
                <c:pt idx="517">
                  <c:v>15</c:v>
                </c:pt>
                <c:pt idx="518">
                  <c:v>6</c:v>
                </c:pt>
                <c:pt idx="519">
                  <c:v>1</c:v>
                </c:pt>
                <c:pt idx="520">
                  <c:v>1</c:v>
                </c:pt>
                <c:pt idx="521">
                  <c:v>14</c:v>
                </c:pt>
                <c:pt idx="522">
                  <c:v>12</c:v>
                </c:pt>
                <c:pt idx="523">
                  <c:v>4</c:v>
                </c:pt>
                <c:pt idx="524">
                  <c:v>0</c:v>
                </c:pt>
                <c:pt idx="525">
                  <c:v>5</c:v>
                </c:pt>
                <c:pt idx="526">
                  <c:v>0</c:v>
                </c:pt>
                <c:pt idx="527">
                  <c:v>4</c:v>
                </c:pt>
                <c:pt idx="528">
                  <c:v>8</c:v>
                </c:pt>
                <c:pt idx="529">
                  <c:v>1</c:v>
                </c:pt>
                <c:pt idx="530">
                  <c:v>5</c:v>
                </c:pt>
                <c:pt idx="531">
                  <c:v>9</c:v>
                </c:pt>
                <c:pt idx="532">
                  <c:v>0</c:v>
                </c:pt>
                <c:pt idx="533">
                  <c:v>1</c:v>
                </c:pt>
                <c:pt idx="534">
                  <c:v>10</c:v>
                </c:pt>
                <c:pt idx="535">
                  <c:v>0</c:v>
                </c:pt>
                <c:pt idx="536">
                  <c:v>19</c:v>
                </c:pt>
                <c:pt idx="537">
                  <c:v>0</c:v>
                </c:pt>
                <c:pt idx="538">
                  <c:v>61</c:v>
                </c:pt>
                <c:pt idx="539">
                  <c:v>58</c:v>
                </c:pt>
                <c:pt idx="540">
                  <c:v>0</c:v>
                </c:pt>
                <c:pt idx="541">
                  <c:v>0</c:v>
                </c:pt>
                <c:pt idx="542">
                  <c:v>0</c:v>
                </c:pt>
                <c:pt idx="543">
                  <c:v>69</c:v>
                </c:pt>
                <c:pt idx="544">
                  <c:v>0</c:v>
                </c:pt>
                <c:pt idx="545">
                  <c:v>47</c:v>
                </c:pt>
                <c:pt idx="546">
                  <c:v>25</c:v>
                </c:pt>
                <c:pt idx="547">
                  <c:v>0</c:v>
                </c:pt>
                <c:pt idx="548">
                  <c:v>0</c:v>
                </c:pt>
                <c:pt idx="549">
                  <c:v>51</c:v>
                </c:pt>
                <c:pt idx="550">
                  <c:v>40</c:v>
                </c:pt>
                <c:pt idx="551">
                  <c:v>16</c:v>
                </c:pt>
                <c:pt idx="552">
                  <c:v>49</c:v>
                </c:pt>
                <c:pt idx="553">
                  <c:v>46</c:v>
                </c:pt>
                <c:pt idx="554">
                  <c:v>0</c:v>
                </c:pt>
                <c:pt idx="555">
                  <c:v>0</c:v>
                </c:pt>
                <c:pt idx="556">
                  <c:v>23</c:v>
                </c:pt>
                <c:pt idx="557">
                  <c:v>26</c:v>
                </c:pt>
                <c:pt idx="558">
                  <c:v>0</c:v>
                </c:pt>
                <c:pt idx="559">
                  <c:v>44</c:v>
                </c:pt>
                <c:pt idx="560">
                  <c:v>21</c:v>
                </c:pt>
                <c:pt idx="561">
                  <c:v>0</c:v>
                </c:pt>
                <c:pt idx="562">
                  <c:v>3</c:v>
                </c:pt>
                <c:pt idx="563">
                  <c:v>59</c:v>
                </c:pt>
                <c:pt idx="564">
                  <c:v>61</c:v>
                </c:pt>
                <c:pt idx="565">
                  <c:v>0</c:v>
                </c:pt>
                <c:pt idx="566">
                  <c:v>8</c:v>
                </c:pt>
                <c:pt idx="567">
                  <c:v>86</c:v>
                </c:pt>
                <c:pt idx="568">
                  <c:v>15</c:v>
                </c:pt>
                <c:pt idx="569">
                  <c:v>118</c:v>
                </c:pt>
                <c:pt idx="570">
                  <c:v>115</c:v>
                </c:pt>
                <c:pt idx="571">
                  <c:v>184</c:v>
                </c:pt>
                <c:pt idx="572">
                  <c:v>200</c:v>
                </c:pt>
                <c:pt idx="573">
                  <c:v>114</c:v>
                </c:pt>
                <c:pt idx="574">
                  <c:v>108</c:v>
                </c:pt>
                <c:pt idx="575">
                  <c:v>87</c:v>
                </c:pt>
                <c:pt idx="576">
                  <c:v>110</c:v>
                </c:pt>
                <c:pt idx="577">
                  <c:v>62</c:v>
                </c:pt>
                <c:pt idx="578">
                  <c:v>24</c:v>
                </c:pt>
                <c:pt idx="579">
                  <c:v>210</c:v>
                </c:pt>
                <c:pt idx="580">
                  <c:v>61</c:v>
                </c:pt>
                <c:pt idx="581">
                  <c:v>38</c:v>
                </c:pt>
                <c:pt idx="582">
                  <c:v>63</c:v>
                </c:pt>
                <c:pt idx="583">
                  <c:v>99</c:v>
                </c:pt>
                <c:pt idx="584">
                  <c:v>97</c:v>
                </c:pt>
                <c:pt idx="585">
                  <c:v>207</c:v>
                </c:pt>
                <c:pt idx="586">
                  <c:v>194</c:v>
                </c:pt>
                <c:pt idx="587">
                  <c:v>37</c:v>
                </c:pt>
                <c:pt idx="588">
                  <c:v>97</c:v>
                </c:pt>
                <c:pt idx="589">
                  <c:v>25</c:v>
                </c:pt>
                <c:pt idx="590">
                  <c:v>45</c:v>
                </c:pt>
                <c:pt idx="591">
                  <c:v>41</c:v>
                </c:pt>
                <c:pt idx="592">
                  <c:v>0</c:v>
                </c:pt>
                <c:pt idx="593">
                  <c:v>0</c:v>
                </c:pt>
                <c:pt idx="594">
                  <c:v>34</c:v>
                </c:pt>
                <c:pt idx="595">
                  <c:v>104</c:v>
                </c:pt>
                <c:pt idx="596">
                  <c:v>45</c:v>
                </c:pt>
                <c:pt idx="597">
                  <c:v>0</c:v>
                </c:pt>
                <c:pt idx="598">
                  <c:v>0</c:v>
                </c:pt>
                <c:pt idx="599">
                  <c:v>0</c:v>
                </c:pt>
                <c:pt idx="600">
                  <c:v>0</c:v>
                </c:pt>
                <c:pt idx="601">
                  <c:v>7</c:v>
                </c:pt>
                <c:pt idx="602">
                  <c:v>0</c:v>
                </c:pt>
                <c:pt idx="603">
                  <c:v>0</c:v>
                </c:pt>
                <c:pt idx="604">
                  <c:v>0</c:v>
                </c:pt>
                <c:pt idx="605">
                  <c:v>26</c:v>
                </c:pt>
                <c:pt idx="606">
                  <c:v>11</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31</c:v>
                </c:pt>
                <c:pt idx="631">
                  <c:v>0</c:v>
                </c:pt>
                <c:pt idx="632">
                  <c:v>0</c:v>
                </c:pt>
                <c:pt idx="633">
                  <c:v>0</c:v>
                </c:pt>
                <c:pt idx="634">
                  <c:v>0</c:v>
                </c:pt>
                <c:pt idx="635">
                  <c:v>0</c:v>
                </c:pt>
                <c:pt idx="636">
                  <c:v>33</c:v>
                </c:pt>
                <c:pt idx="637">
                  <c:v>0</c:v>
                </c:pt>
                <c:pt idx="638">
                  <c:v>8</c:v>
                </c:pt>
                <c:pt idx="639">
                  <c:v>0</c:v>
                </c:pt>
                <c:pt idx="640">
                  <c:v>0</c:v>
                </c:pt>
                <c:pt idx="641">
                  <c:v>0</c:v>
                </c:pt>
                <c:pt idx="642">
                  <c:v>0</c:v>
                </c:pt>
                <c:pt idx="643">
                  <c:v>0</c:v>
                </c:pt>
                <c:pt idx="644">
                  <c:v>8</c:v>
                </c:pt>
                <c:pt idx="645">
                  <c:v>0</c:v>
                </c:pt>
                <c:pt idx="646">
                  <c:v>0</c:v>
                </c:pt>
                <c:pt idx="647">
                  <c:v>0</c:v>
                </c:pt>
                <c:pt idx="648">
                  <c:v>0</c:v>
                </c:pt>
                <c:pt idx="649">
                  <c:v>0</c:v>
                </c:pt>
                <c:pt idx="650">
                  <c:v>0</c:v>
                </c:pt>
                <c:pt idx="651">
                  <c:v>0</c:v>
                </c:pt>
                <c:pt idx="652">
                  <c:v>0</c:v>
                </c:pt>
                <c:pt idx="653">
                  <c:v>0</c:v>
                </c:pt>
                <c:pt idx="654">
                  <c:v>0</c:v>
                </c:pt>
                <c:pt idx="655">
                  <c:v>17</c:v>
                </c:pt>
                <c:pt idx="656">
                  <c:v>14</c:v>
                </c:pt>
                <c:pt idx="657">
                  <c:v>0</c:v>
                </c:pt>
                <c:pt idx="658">
                  <c:v>36</c:v>
                </c:pt>
                <c:pt idx="659">
                  <c:v>5</c:v>
                </c:pt>
                <c:pt idx="660">
                  <c:v>30</c:v>
                </c:pt>
                <c:pt idx="661">
                  <c:v>0</c:v>
                </c:pt>
                <c:pt idx="662">
                  <c:v>70</c:v>
                </c:pt>
                <c:pt idx="663">
                  <c:v>0</c:v>
                </c:pt>
                <c:pt idx="664">
                  <c:v>0</c:v>
                </c:pt>
                <c:pt idx="665">
                  <c:v>0</c:v>
                </c:pt>
                <c:pt idx="666">
                  <c:v>11</c:v>
                </c:pt>
                <c:pt idx="667">
                  <c:v>33</c:v>
                </c:pt>
                <c:pt idx="668">
                  <c:v>42</c:v>
                </c:pt>
                <c:pt idx="669">
                  <c:v>0</c:v>
                </c:pt>
                <c:pt idx="670">
                  <c:v>2</c:v>
                </c:pt>
                <c:pt idx="671">
                  <c:v>0</c:v>
                </c:pt>
                <c:pt idx="672">
                  <c:v>3</c:v>
                </c:pt>
                <c:pt idx="673">
                  <c:v>9</c:v>
                </c:pt>
                <c:pt idx="674">
                  <c:v>0</c:v>
                </c:pt>
                <c:pt idx="675">
                  <c:v>0</c:v>
                </c:pt>
                <c:pt idx="676">
                  <c:v>0</c:v>
                </c:pt>
                <c:pt idx="677">
                  <c:v>0</c:v>
                </c:pt>
                <c:pt idx="678">
                  <c:v>12</c:v>
                </c:pt>
                <c:pt idx="679">
                  <c:v>2</c:v>
                </c:pt>
                <c:pt idx="680">
                  <c:v>50</c:v>
                </c:pt>
                <c:pt idx="681">
                  <c:v>8</c:v>
                </c:pt>
                <c:pt idx="682">
                  <c:v>0</c:v>
                </c:pt>
                <c:pt idx="683">
                  <c:v>0</c:v>
                </c:pt>
                <c:pt idx="684">
                  <c:v>50</c:v>
                </c:pt>
                <c:pt idx="685">
                  <c:v>5</c:v>
                </c:pt>
                <c:pt idx="686">
                  <c:v>13</c:v>
                </c:pt>
                <c:pt idx="687">
                  <c:v>35</c:v>
                </c:pt>
                <c:pt idx="688">
                  <c:v>48</c:v>
                </c:pt>
                <c:pt idx="689">
                  <c:v>53</c:v>
                </c:pt>
                <c:pt idx="690">
                  <c:v>30</c:v>
                </c:pt>
                <c:pt idx="691">
                  <c:v>58</c:v>
                </c:pt>
                <c:pt idx="692">
                  <c:v>0</c:v>
                </c:pt>
                <c:pt idx="693">
                  <c:v>35</c:v>
                </c:pt>
                <c:pt idx="694">
                  <c:v>36</c:v>
                </c:pt>
                <c:pt idx="695">
                  <c:v>7</c:v>
                </c:pt>
                <c:pt idx="696">
                  <c:v>38</c:v>
                </c:pt>
                <c:pt idx="697">
                  <c:v>12</c:v>
                </c:pt>
                <c:pt idx="698">
                  <c:v>32</c:v>
                </c:pt>
                <c:pt idx="699">
                  <c:v>0</c:v>
                </c:pt>
                <c:pt idx="700">
                  <c:v>18</c:v>
                </c:pt>
                <c:pt idx="701">
                  <c:v>21</c:v>
                </c:pt>
                <c:pt idx="702">
                  <c:v>15</c:v>
                </c:pt>
                <c:pt idx="703">
                  <c:v>14</c:v>
                </c:pt>
                <c:pt idx="704">
                  <c:v>0</c:v>
                </c:pt>
                <c:pt idx="705">
                  <c:v>0</c:v>
                </c:pt>
                <c:pt idx="706">
                  <c:v>0</c:v>
                </c:pt>
                <c:pt idx="707">
                  <c:v>43</c:v>
                </c:pt>
                <c:pt idx="708">
                  <c:v>62</c:v>
                </c:pt>
                <c:pt idx="709">
                  <c:v>24</c:v>
                </c:pt>
                <c:pt idx="710">
                  <c:v>0</c:v>
                </c:pt>
                <c:pt idx="711">
                  <c:v>53</c:v>
                </c:pt>
                <c:pt idx="712">
                  <c:v>56</c:v>
                </c:pt>
                <c:pt idx="713">
                  <c:v>34</c:v>
                </c:pt>
                <c:pt idx="714">
                  <c:v>0</c:v>
                </c:pt>
                <c:pt idx="715">
                  <c:v>0</c:v>
                </c:pt>
                <c:pt idx="716">
                  <c:v>0</c:v>
                </c:pt>
                <c:pt idx="717">
                  <c:v>48</c:v>
                </c:pt>
                <c:pt idx="718">
                  <c:v>53</c:v>
                </c:pt>
                <c:pt idx="719">
                  <c:v>60</c:v>
                </c:pt>
                <c:pt idx="720">
                  <c:v>30</c:v>
                </c:pt>
                <c:pt idx="721">
                  <c:v>64</c:v>
                </c:pt>
                <c:pt idx="722">
                  <c:v>2</c:v>
                </c:pt>
                <c:pt idx="723">
                  <c:v>0</c:v>
                </c:pt>
                <c:pt idx="724">
                  <c:v>51</c:v>
                </c:pt>
                <c:pt idx="725">
                  <c:v>16</c:v>
                </c:pt>
                <c:pt idx="726">
                  <c:v>50</c:v>
                </c:pt>
                <c:pt idx="727">
                  <c:v>16</c:v>
                </c:pt>
                <c:pt idx="728">
                  <c:v>55</c:v>
                </c:pt>
                <c:pt idx="729">
                  <c:v>0</c:v>
                </c:pt>
                <c:pt idx="730">
                  <c:v>0</c:v>
                </c:pt>
                <c:pt idx="731">
                  <c:v>64</c:v>
                </c:pt>
                <c:pt idx="732">
                  <c:v>58</c:v>
                </c:pt>
                <c:pt idx="733">
                  <c:v>0</c:v>
                </c:pt>
                <c:pt idx="734">
                  <c:v>53</c:v>
                </c:pt>
                <c:pt idx="735">
                  <c:v>44</c:v>
                </c:pt>
                <c:pt idx="736">
                  <c:v>0</c:v>
                </c:pt>
                <c:pt idx="737">
                  <c:v>59</c:v>
                </c:pt>
                <c:pt idx="738">
                  <c:v>31</c:v>
                </c:pt>
                <c:pt idx="739">
                  <c:v>35</c:v>
                </c:pt>
                <c:pt idx="740">
                  <c:v>30</c:v>
                </c:pt>
                <c:pt idx="741">
                  <c:v>0</c:v>
                </c:pt>
                <c:pt idx="742">
                  <c:v>0</c:v>
                </c:pt>
                <c:pt idx="743">
                  <c:v>61</c:v>
                </c:pt>
                <c:pt idx="744">
                  <c:v>67</c:v>
                </c:pt>
                <c:pt idx="745">
                  <c:v>87</c:v>
                </c:pt>
                <c:pt idx="746">
                  <c:v>19</c:v>
                </c:pt>
                <c:pt idx="747">
                  <c:v>58</c:v>
                </c:pt>
                <c:pt idx="748">
                  <c:v>0</c:v>
                </c:pt>
                <c:pt idx="749">
                  <c:v>0</c:v>
                </c:pt>
                <c:pt idx="750">
                  <c:v>69</c:v>
                </c:pt>
                <c:pt idx="751">
                  <c:v>70</c:v>
                </c:pt>
                <c:pt idx="752">
                  <c:v>55</c:v>
                </c:pt>
                <c:pt idx="753">
                  <c:v>54</c:v>
                </c:pt>
                <c:pt idx="754">
                  <c:v>24</c:v>
                </c:pt>
                <c:pt idx="755">
                  <c:v>42</c:v>
                </c:pt>
                <c:pt idx="756">
                  <c:v>30</c:v>
                </c:pt>
                <c:pt idx="757">
                  <c:v>66</c:v>
                </c:pt>
                <c:pt idx="758">
                  <c:v>57</c:v>
                </c:pt>
                <c:pt idx="759">
                  <c:v>45</c:v>
                </c:pt>
                <c:pt idx="760">
                  <c:v>24</c:v>
                </c:pt>
                <c:pt idx="761">
                  <c:v>84</c:v>
                </c:pt>
                <c:pt idx="762">
                  <c:v>20</c:v>
                </c:pt>
                <c:pt idx="763">
                  <c:v>32</c:v>
                </c:pt>
                <c:pt idx="764">
                  <c:v>67</c:v>
                </c:pt>
                <c:pt idx="765">
                  <c:v>72</c:v>
                </c:pt>
                <c:pt idx="766">
                  <c:v>57</c:v>
                </c:pt>
                <c:pt idx="767">
                  <c:v>5</c:v>
                </c:pt>
                <c:pt idx="768">
                  <c:v>116</c:v>
                </c:pt>
                <c:pt idx="769">
                  <c:v>95</c:v>
                </c:pt>
                <c:pt idx="770">
                  <c:v>119</c:v>
                </c:pt>
                <c:pt idx="771">
                  <c:v>132</c:v>
                </c:pt>
                <c:pt idx="772">
                  <c:v>96</c:v>
                </c:pt>
                <c:pt idx="773">
                  <c:v>111</c:v>
                </c:pt>
                <c:pt idx="774">
                  <c:v>102</c:v>
                </c:pt>
                <c:pt idx="775">
                  <c:v>90</c:v>
                </c:pt>
                <c:pt idx="776">
                  <c:v>89</c:v>
                </c:pt>
                <c:pt idx="777">
                  <c:v>100</c:v>
                </c:pt>
                <c:pt idx="778">
                  <c:v>60</c:v>
                </c:pt>
                <c:pt idx="779">
                  <c:v>125</c:v>
                </c:pt>
                <c:pt idx="780">
                  <c:v>129</c:v>
                </c:pt>
                <c:pt idx="781">
                  <c:v>118</c:v>
                </c:pt>
                <c:pt idx="782">
                  <c:v>68</c:v>
                </c:pt>
                <c:pt idx="783">
                  <c:v>60</c:v>
                </c:pt>
                <c:pt idx="784">
                  <c:v>90</c:v>
                </c:pt>
                <c:pt idx="785">
                  <c:v>58</c:v>
                </c:pt>
                <c:pt idx="786">
                  <c:v>27</c:v>
                </c:pt>
                <c:pt idx="787">
                  <c:v>0</c:v>
                </c:pt>
                <c:pt idx="788">
                  <c:v>0</c:v>
                </c:pt>
                <c:pt idx="789">
                  <c:v>87</c:v>
                </c:pt>
                <c:pt idx="790">
                  <c:v>89</c:v>
                </c:pt>
                <c:pt idx="791">
                  <c:v>93</c:v>
                </c:pt>
                <c:pt idx="792">
                  <c:v>90</c:v>
                </c:pt>
                <c:pt idx="793">
                  <c:v>121</c:v>
                </c:pt>
                <c:pt idx="794">
                  <c:v>125</c:v>
                </c:pt>
                <c:pt idx="795">
                  <c:v>66</c:v>
                </c:pt>
                <c:pt idx="796">
                  <c:v>96</c:v>
                </c:pt>
                <c:pt idx="797">
                  <c:v>60</c:v>
                </c:pt>
                <c:pt idx="798">
                  <c:v>28</c:v>
                </c:pt>
                <c:pt idx="799">
                  <c:v>40</c:v>
                </c:pt>
                <c:pt idx="800">
                  <c:v>35</c:v>
                </c:pt>
                <c:pt idx="801">
                  <c:v>29</c:v>
                </c:pt>
                <c:pt idx="802">
                  <c:v>0</c:v>
                </c:pt>
                <c:pt idx="803">
                  <c:v>6</c:v>
                </c:pt>
                <c:pt idx="804">
                  <c:v>41</c:v>
                </c:pt>
                <c:pt idx="805">
                  <c:v>16</c:v>
                </c:pt>
                <c:pt idx="806">
                  <c:v>0</c:v>
                </c:pt>
                <c:pt idx="807">
                  <c:v>5</c:v>
                </c:pt>
                <c:pt idx="808">
                  <c:v>49</c:v>
                </c:pt>
                <c:pt idx="809">
                  <c:v>0</c:v>
                </c:pt>
                <c:pt idx="810">
                  <c:v>30</c:v>
                </c:pt>
                <c:pt idx="811">
                  <c:v>41</c:v>
                </c:pt>
                <c:pt idx="812">
                  <c:v>7</c:v>
                </c:pt>
                <c:pt idx="813">
                  <c:v>19</c:v>
                </c:pt>
                <c:pt idx="814">
                  <c:v>45</c:v>
                </c:pt>
                <c:pt idx="815">
                  <c:v>11</c:v>
                </c:pt>
                <c:pt idx="816">
                  <c:v>16</c:v>
                </c:pt>
                <c:pt idx="817">
                  <c:v>0</c:v>
                </c:pt>
                <c:pt idx="818">
                  <c:v>65</c:v>
                </c:pt>
                <c:pt idx="819">
                  <c:v>116</c:v>
                </c:pt>
                <c:pt idx="820">
                  <c:v>123</c:v>
                </c:pt>
                <c:pt idx="821">
                  <c:v>60</c:v>
                </c:pt>
                <c:pt idx="822">
                  <c:v>64</c:v>
                </c:pt>
                <c:pt idx="823">
                  <c:v>0</c:v>
                </c:pt>
                <c:pt idx="824">
                  <c:v>117</c:v>
                </c:pt>
                <c:pt idx="825">
                  <c:v>120</c:v>
                </c:pt>
                <c:pt idx="826">
                  <c:v>82</c:v>
                </c:pt>
                <c:pt idx="827">
                  <c:v>137</c:v>
                </c:pt>
                <c:pt idx="828">
                  <c:v>113</c:v>
                </c:pt>
                <c:pt idx="829">
                  <c:v>19</c:v>
                </c:pt>
                <c:pt idx="830">
                  <c:v>0</c:v>
                </c:pt>
                <c:pt idx="831">
                  <c:v>117</c:v>
                </c:pt>
                <c:pt idx="832">
                  <c:v>90</c:v>
                </c:pt>
                <c:pt idx="833">
                  <c:v>4</c:v>
                </c:pt>
                <c:pt idx="834">
                  <c:v>11</c:v>
                </c:pt>
                <c:pt idx="835">
                  <c:v>3</c:v>
                </c:pt>
                <c:pt idx="836">
                  <c:v>0</c:v>
                </c:pt>
                <c:pt idx="837">
                  <c:v>71</c:v>
                </c:pt>
                <c:pt idx="838">
                  <c:v>63</c:v>
                </c:pt>
                <c:pt idx="839">
                  <c:v>71</c:v>
                </c:pt>
                <c:pt idx="840">
                  <c:v>19</c:v>
                </c:pt>
                <c:pt idx="841">
                  <c:v>66</c:v>
                </c:pt>
                <c:pt idx="842">
                  <c:v>74</c:v>
                </c:pt>
                <c:pt idx="843">
                  <c:v>0</c:v>
                </c:pt>
                <c:pt idx="844">
                  <c:v>0</c:v>
                </c:pt>
                <c:pt idx="845">
                  <c:v>71</c:v>
                </c:pt>
                <c:pt idx="846">
                  <c:v>63</c:v>
                </c:pt>
                <c:pt idx="847">
                  <c:v>72</c:v>
                </c:pt>
                <c:pt idx="848">
                  <c:v>8</c:v>
                </c:pt>
                <c:pt idx="849">
                  <c:v>0</c:v>
                </c:pt>
                <c:pt idx="850">
                  <c:v>2</c:v>
                </c:pt>
                <c:pt idx="851">
                  <c:v>0</c:v>
                </c:pt>
                <c:pt idx="852">
                  <c:v>0</c:v>
                </c:pt>
                <c:pt idx="853">
                  <c:v>0</c:v>
                </c:pt>
                <c:pt idx="854">
                  <c:v>0</c:v>
                </c:pt>
                <c:pt idx="855">
                  <c:v>4</c:v>
                </c:pt>
                <c:pt idx="856">
                  <c:v>7</c:v>
                </c:pt>
                <c:pt idx="857">
                  <c:v>0</c:v>
                </c:pt>
                <c:pt idx="858">
                  <c:v>35</c:v>
                </c:pt>
                <c:pt idx="859">
                  <c:v>4</c:v>
                </c:pt>
                <c:pt idx="860">
                  <c:v>7</c:v>
                </c:pt>
                <c:pt idx="861">
                  <c:v>2</c:v>
                </c:pt>
                <c:pt idx="862">
                  <c:v>18</c:v>
                </c:pt>
                <c:pt idx="863">
                  <c:v>1</c:v>
                </c:pt>
                <c:pt idx="864">
                  <c:v>77</c:v>
                </c:pt>
                <c:pt idx="865">
                  <c:v>0</c:v>
                </c:pt>
                <c:pt idx="866">
                  <c:v>46</c:v>
                </c:pt>
                <c:pt idx="867">
                  <c:v>2</c:v>
                </c:pt>
                <c:pt idx="868">
                  <c:v>10</c:v>
                </c:pt>
                <c:pt idx="869">
                  <c:v>0</c:v>
                </c:pt>
                <c:pt idx="870">
                  <c:v>0</c:v>
                </c:pt>
                <c:pt idx="871">
                  <c:v>0</c:v>
                </c:pt>
                <c:pt idx="872">
                  <c:v>0</c:v>
                </c:pt>
                <c:pt idx="873">
                  <c:v>2</c:v>
                </c:pt>
                <c:pt idx="874">
                  <c:v>0</c:v>
                </c:pt>
                <c:pt idx="875">
                  <c:v>3</c:v>
                </c:pt>
                <c:pt idx="876">
                  <c:v>66</c:v>
                </c:pt>
                <c:pt idx="877">
                  <c:v>9</c:v>
                </c:pt>
                <c:pt idx="878">
                  <c:v>5</c:v>
                </c:pt>
                <c:pt idx="879">
                  <c:v>0</c:v>
                </c:pt>
                <c:pt idx="880">
                  <c:v>0</c:v>
                </c:pt>
                <c:pt idx="881">
                  <c:v>0</c:v>
                </c:pt>
                <c:pt idx="882">
                  <c:v>0</c:v>
                </c:pt>
                <c:pt idx="883">
                  <c:v>0</c:v>
                </c:pt>
                <c:pt idx="884">
                  <c:v>0</c:v>
                </c:pt>
                <c:pt idx="885">
                  <c:v>0</c:v>
                </c:pt>
                <c:pt idx="886">
                  <c:v>0</c:v>
                </c:pt>
                <c:pt idx="887">
                  <c:v>0</c:v>
                </c:pt>
                <c:pt idx="888">
                  <c:v>0</c:v>
                </c:pt>
                <c:pt idx="889">
                  <c:v>0</c:v>
                </c:pt>
                <c:pt idx="890">
                  <c:v>1</c:v>
                </c:pt>
                <c:pt idx="891">
                  <c:v>8</c:v>
                </c:pt>
                <c:pt idx="892">
                  <c:v>3</c:v>
                </c:pt>
                <c:pt idx="893">
                  <c:v>0</c:v>
                </c:pt>
                <c:pt idx="894">
                  <c:v>0</c:v>
                </c:pt>
                <c:pt idx="895">
                  <c:v>0</c:v>
                </c:pt>
                <c:pt idx="896">
                  <c:v>0</c:v>
                </c:pt>
                <c:pt idx="897">
                  <c:v>6</c:v>
                </c:pt>
                <c:pt idx="898">
                  <c:v>10</c:v>
                </c:pt>
                <c:pt idx="899">
                  <c:v>0</c:v>
                </c:pt>
                <c:pt idx="900">
                  <c:v>0</c:v>
                </c:pt>
                <c:pt idx="901">
                  <c:v>0</c:v>
                </c:pt>
                <c:pt idx="902">
                  <c:v>0</c:v>
                </c:pt>
                <c:pt idx="903">
                  <c:v>0</c:v>
                </c:pt>
                <c:pt idx="904">
                  <c:v>0</c:v>
                </c:pt>
                <c:pt idx="905">
                  <c:v>0</c:v>
                </c:pt>
                <c:pt idx="906">
                  <c:v>0</c:v>
                </c:pt>
                <c:pt idx="907">
                  <c:v>0</c:v>
                </c:pt>
                <c:pt idx="908">
                  <c:v>0</c:v>
                </c:pt>
                <c:pt idx="909">
                  <c:v>85</c:v>
                </c:pt>
                <c:pt idx="910">
                  <c:v>108</c:v>
                </c:pt>
                <c:pt idx="911">
                  <c:v>68</c:v>
                </c:pt>
                <c:pt idx="912">
                  <c:v>106</c:v>
                </c:pt>
                <c:pt idx="913">
                  <c:v>94</c:v>
                </c:pt>
                <c:pt idx="914">
                  <c:v>58</c:v>
                </c:pt>
                <c:pt idx="915">
                  <c:v>29</c:v>
                </c:pt>
                <c:pt idx="916">
                  <c:v>82</c:v>
                </c:pt>
                <c:pt idx="917">
                  <c:v>73</c:v>
                </c:pt>
                <c:pt idx="918">
                  <c:v>82</c:v>
                </c:pt>
                <c:pt idx="919">
                  <c:v>61</c:v>
                </c:pt>
                <c:pt idx="920">
                  <c:v>102</c:v>
                </c:pt>
                <c:pt idx="921">
                  <c:v>64</c:v>
                </c:pt>
                <c:pt idx="922">
                  <c:v>113</c:v>
                </c:pt>
                <c:pt idx="923">
                  <c:v>22</c:v>
                </c:pt>
                <c:pt idx="924">
                  <c:v>93</c:v>
                </c:pt>
                <c:pt idx="925">
                  <c:v>58</c:v>
                </c:pt>
                <c:pt idx="926">
                  <c:v>18</c:v>
                </c:pt>
                <c:pt idx="927">
                  <c:v>124</c:v>
                </c:pt>
                <c:pt idx="928">
                  <c:v>36</c:v>
                </c:pt>
                <c:pt idx="929">
                  <c:v>0</c:v>
                </c:pt>
                <c:pt idx="930">
                  <c:v>19</c:v>
                </c:pt>
                <c:pt idx="931">
                  <c:v>66</c:v>
                </c:pt>
                <c:pt idx="932">
                  <c:v>67</c:v>
                </c:pt>
                <c:pt idx="933">
                  <c:v>96</c:v>
                </c:pt>
                <c:pt idx="934">
                  <c:v>105</c:v>
                </c:pt>
                <c:pt idx="935">
                  <c:v>17</c:v>
                </c:pt>
                <c:pt idx="936">
                  <c:v>73</c:v>
                </c:pt>
                <c:pt idx="937">
                  <c:v>18</c:v>
                </c:pt>
                <c:pt idx="938">
                  <c:v>88</c:v>
                </c:pt>
                <c:pt idx="939">
                  <c:v>23</c:v>
                </c:pt>
              </c:numCache>
            </c:numRef>
          </c:xVal>
          <c:yVal>
            <c:numRef>
              <c:f>' VeryActiveMinutes VS Calories'!$B$2:$B$941</c:f>
              <c:numCache>
                <c:formatCode>General</c:formatCode>
                <c:ptCount val="940"/>
                <c:pt idx="0">
                  <c:v>1985</c:v>
                </c:pt>
                <c:pt idx="1">
                  <c:v>1797</c:v>
                </c:pt>
                <c:pt idx="2">
                  <c:v>1776</c:v>
                </c:pt>
                <c:pt idx="3">
                  <c:v>1745</c:v>
                </c:pt>
                <c:pt idx="4">
                  <c:v>1863</c:v>
                </c:pt>
                <c:pt idx="5">
                  <c:v>1728</c:v>
                </c:pt>
                <c:pt idx="6">
                  <c:v>1921</c:v>
                </c:pt>
                <c:pt idx="7">
                  <c:v>2035</c:v>
                </c:pt>
                <c:pt idx="8">
                  <c:v>1786</c:v>
                </c:pt>
                <c:pt idx="9">
                  <c:v>1775</c:v>
                </c:pt>
                <c:pt idx="10">
                  <c:v>1827</c:v>
                </c:pt>
                <c:pt idx="11">
                  <c:v>1949</c:v>
                </c:pt>
                <c:pt idx="12">
                  <c:v>1788</c:v>
                </c:pt>
                <c:pt idx="13">
                  <c:v>2013</c:v>
                </c:pt>
                <c:pt idx="14">
                  <c:v>1970</c:v>
                </c:pt>
                <c:pt idx="15">
                  <c:v>2159</c:v>
                </c:pt>
                <c:pt idx="16">
                  <c:v>1898</c:v>
                </c:pt>
                <c:pt idx="17">
                  <c:v>1837</c:v>
                </c:pt>
                <c:pt idx="18">
                  <c:v>1947</c:v>
                </c:pt>
                <c:pt idx="19">
                  <c:v>1820</c:v>
                </c:pt>
                <c:pt idx="20">
                  <c:v>2004</c:v>
                </c:pt>
                <c:pt idx="21">
                  <c:v>1990</c:v>
                </c:pt>
                <c:pt idx="22">
                  <c:v>1819</c:v>
                </c:pt>
                <c:pt idx="23">
                  <c:v>1959</c:v>
                </c:pt>
                <c:pt idx="24">
                  <c:v>1896</c:v>
                </c:pt>
                <c:pt idx="25">
                  <c:v>1821</c:v>
                </c:pt>
                <c:pt idx="26">
                  <c:v>1740</c:v>
                </c:pt>
                <c:pt idx="27">
                  <c:v>1819</c:v>
                </c:pt>
                <c:pt idx="28">
                  <c:v>1859</c:v>
                </c:pt>
                <c:pt idx="29">
                  <c:v>1783</c:v>
                </c:pt>
                <c:pt idx="30">
                  <c:v>0</c:v>
                </c:pt>
                <c:pt idx="31">
                  <c:v>1432</c:v>
                </c:pt>
                <c:pt idx="32">
                  <c:v>1411</c:v>
                </c:pt>
                <c:pt idx="33">
                  <c:v>1572</c:v>
                </c:pt>
                <c:pt idx="34">
                  <c:v>1344</c:v>
                </c:pt>
                <c:pt idx="35">
                  <c:v>1463</c:v>
                </c:pt>
                <c:pt idx="36">
                  <c:v>1554</c:v>
                </c:pt>
                <c:pt idx="37">
                  <c:v>1604</c:v>
                </c:pt>
                <c:pt idx="38">
                  <c:v>1435</c:v>
                </c:pt>
                <c:pt idx="39">
                  <c:v>1446</c:v>
                </c:pt>
                <c:pt idx="40">
                  <c:v>1467</c:v>
                </c:pt>
                <c:pt idx="41">
                  <c:v>1470</c:v>
                </c:pt>
                <c:pt idx="42">
                  <c:v>1562</c:v>
                </c:pt>
                <c:pt idx="43">
                  <c:v>1617</c:v>
                </c:pt>
                <c:pt idx="44">
                  <c:v>1492</c:v>
                </c:pt>
                <c:pt idx="45">
                  <c:v>1402</c:v>
                </c:pt>
                <c:pt idx="46">
                  <c:v>1670</c:v>
                </c:pt>
                <c:pt idx="47">
                  <c:v>1401</c:v>
                </c:pt>
                <c:pt idx="48">
                  <c:v>1404</c:v>
                </c:pt>
                <c:pt idx="49">
                  <c:v>1655</c:v>
                </c:pt>
                <c:pt idx="50">
                  <c:v>2690</c:v>
                </c:pt>
                <c:pt idx="51">
                  <c:v>1497</c:v>
                </c:pt>
                <c:pt idx="52">
                  <c:v>1334</c:v>
                </c:pt>
                <c:pt idx="53">
                  <c:v>1368</c:v>
                </c:pt>
                <c:pt idx="54">
                  <c:v>1370</c:v>
                </c:pt>
                <c:pt idx="55">
                  <c:v>1341</c:v>
                </c:pt>
                <c:pt idx="56">
                  <c:v>1474</c:v>
                </c:pt>
                <c:pt idx="57">
                  <c:v>1427</c:v>
                </c:pt>
                <c:pt idx="58">
                  <c:v>1328</c:v>
                </c:pt>
                <c:pt idx="59">
                  <c:v>1393</c:v>
                </c:pt>
                <c:pt idx="60">
                  <c:v>1359</c:v>
                </c:pt>
                <c:pt idx="61">
                  <c:v>1002</c:v>
                </c:pt>
                <c:pt idx="62">
                  <c:v>3199</c:v>
                </c:pt>
                <c:pt idx="63">
                  <c:v>2902</c:v>
                </c:pt>
                <c:pt idx="64">
                  <c:v>3226</c:v>
                </c:pt>
                <c:pt idx="65">
                  <c:v>2750</c:v>
                </c:pt>
                <c:pt idx="66">
                  <c:v>3493</c:v>
                </c:pt>
                <c:pt idx="67">
                  <c:v>3011</c:v>
                </c:pt>
                <c:pt idx="68">
                  <c:v>2806</c:v>
                </c:pt>
                <c:pt idx="69">
                  <c:v>3300</c:v>
                </c:pt>
                <c:pt idx="70">
                  <c:v>2430</c:v>
                </c:pt>
                <c:pt idx="71">
                  <c:v>2140</c:v>
                </c:pt>
                <c:pt idx="72">
                  <c:v>2344</c:v>
                </c:pt>
                <c:pt idx="73">
                  <c:v>2677</c:v>
                </c:pt>
                <c:pt idx="74">
                  <c:v>2413</c:v>
                </c:pt>
                <c:pt idx="75">
                  <c:v>2497</c:v>
                </c:pt>
                <c:pt idx="76">
                  <c:v>3123</c:v>
                </c:pt>
                <c:pt idx="77">
                  <c:v>2489</c:v>
                </c:pt>
                <c:pt idx="78">
                  <c:v>3108</c:v>
                </c:pt>
                <c:pt idx="79">
                  <c:v>2498</c:v>
                </c:pt>
                <c:pt idx="80">
                  <c:v>3846</c:v>
                </c:pt>
                <c:pt idx="81">
                  <c:v>2696</c:v>
                </c:pt>
                <c:pt idx="82">
                  <c:v>2580</c:v>
                </c:pt>
                <c:pt idx="83">
                  <c:v>3324</c:v>
                </c:pt>
                <c:pt idx="84">
                  <c:v>2222</c:v>
                </c:pt>
                <c:pt idx="85">
                  <c:v>2463</c:v>
                </c:pt>
                <c:pt idx="86">
                  <c:v>3328</c:v>
                </c:pt>
                <c:pt idx="87">
                  <c:v>3404</c:v>
                </c:pt>
                <c:pt idx="88">
                  <c:v>2987</c:v>
                </c:pt>
                <c:pt idx="89">
                  <c:v>3008</c:v>
                </c:pt>
                <c:pt idx="90">
                  <c:v>2799</c:v>
                </c:pt>
                <c:pt idx="91">
                  <c:v>1276</c:v>
                </c:pt>
                <c:pt idx="92">
                  <c:v>2030</c:v>
                </c:pt>
                <c:pt idx="93">
                  <c:v>1860</c:v>
                </c:pt>
                <c:pt idx="94">
                  <c:v>2130</c:v>
                </c:pt>
                <c:pt idx="95">
                  <c:v>1725</c:v>
                </c:pt>
                <c:pt idx="96">
                  <c:v>1657</c:v>
                </c:pt>
                <c:pt idx="97">
                  <c:v>1793</c:v>
                </c:pt>
                <c:pt idx="98">
                  <c:v>1814</c:v>
                </c:pt>
                <c:pt idx="99">
                  <c:v>1366</c:v>
                </c:pt>
                <c:pt idx="100">
                  <c:v>1349</c:v>
                </c:pt>
                <c:pt idx="101">
                  <c:v>2062</c:v>
                </c:pt>
                <c:pt idx="102">
                  <c:v>1827</c:v>
                </c:pt>
                <c:pt idx="103">
                  <c:v>1645</c:v>
                </c:pt>
                <c:pt idx="104">
                  <c:v>1347</c:v>
                </c:pt>
                <c:pt idx="105">
                  <c:v>1347</c:v>
                </c:pt>
                <c:pt idx="106">
                  <c:v>1347</c:v>
                </c:pt>
                <c:pt idx="107">
                  <c:v>1348</c:v>
                </c:pt>
                <c:pt idx="108">
                  <c:v>1992</c:v>
                </c:pt>
                <c:pt idx="109">
                  <c:v>1856</c:v>
                </c:pt>
                <c:pt idx="110">
                  <c:v>1763</c:v>
                </c:pt>
                <c:pt idx="111">
                  <c:v>1541</c:v>
                </c:pt>
                <c:pt idx="112">
                  <c:v>1348</c:v>
                </c:pt>
                <c:pt idx="113">
                  <c:v>1742</c:v>
                </c:pt>
                <c:pt idx="114">
                  <c:v>1549</c:v>
                </c:pt>
                <c:pt idx="115">
                  <c:v>1589</c:v>
                </c:pt>
                <c:pt idx="116">
                  <c:v>1351</c:v>
                </c:pt>
                <c:pt idx="117">
                  <c:v>1347</c:v>
                </c:pt>
                <c:pt idx="118">
                  <c:v>1347</c:v>
                </c:pt>
                <c:pt idx="119">
                  <c:v>1347</c:v>
                </c:pt>
                <c:pt idx="120">
                  <c:v>1347</c:v>
                </c:pt>
                <c:pt idx="121">
                  <c:v>1347</c:v>
                </c:pt>
                <c:pt idx="122">
                  <c:v>665</c:v>
                </c:pt>
                <c:pt idx="123">
                  <c:v>2220</c:v>
                </c:pt>
                <c:pt idx="124">
                  <c:v>2151</c:v>
                </c:pt>
                <c:pt idx="125">
                  <c:v>2383</c:v>
                </c:pt>
                <c:pt idx="126">
                  <c:v>2221</c:v>
                </c:pt>
                <c:pt idx="127">
                  <c:v>2064</c:v>
                </c:pt>
                <c:pt idx="128">
                  <c:v>2063</c:v>
                </c:pt>
                <c:pt idx="129">
                  <c:v>2111</c:v>
                </c:pt>
                <c:pt idx="130">
                  <c:v>2063</c:v>
                </c:pt>
                <c:pt idx="131">
                  <c:v>2063</c:v>
                </c:pt>
                <c:pt idx="132">
                  <c:v>2064</c:v>
                </c:pt>
                <c:pt idx="133">
                  <c:v>2093</c:v>
                </c:pt>
                <c:pt idx="134">
                  <c:v>2499</c:v>
                </c:pt>
                <c:pt idx="135">
                  <c:v>2324</c:v>
                </c:pt>
                <c:pt idx="136">
                  <c:v>2100</c:v>
                </c:pt>
                <c:pt idx="137">
                  <c:v>2638</c:v>
                </c:pt>
                <c:pt idx="138">
                  <c:v>2063</c:v>
                </c:pt>
                <c:pt idx="139">
                  <c:v>2351</c:v>
                </c:pt>
                <c:pt idx="140">
                  <c:v>2063</c:v>
                </c:pt>
                <c:pt idx="141">
                  <c:v>2064</c:v>
                </c:pt>
                <c:pt idx="142">
                  <c:v>2411</c:v>
                </c:pt>
                <c:pt idx="143">
                  <c:v>2505</c:v>
                </c:pt>
                <c:pt idx="144">
                  <c:v>2195</c:v>
                </c:pt>
                <c:pt idx="145">
                  <c:v>2338</c:v>
                </c:pt>
                <c:pt idx="146">
                  <c:v>2063</c:v>
                </c:pt>
                <c:pt idx="147">
                  <c:v>2383</c:v>
                </c:pt>
                <c:pt idx="148">
                  <c:v>2229</c:v>
                </c:pt>
                <c:pt idx="149">
                  <c:v>2063</c:v>
                </c:pt>
                <c:pt idx="150">
                  <c:v>2063</c:v>
                </c:pt>
                <c:pt idx="151">
                  <c:v>2063</c:v>
                </c:pt>
                <c:pt idx="152">
                  <c:v>2063</c:v>
                </c:pt>
                <c:pt idx="153">
                  <c:v>1383</c:v>
                </c:pt>
                <c:pt idx="154">
                  <c:v>2390</c:v>
                </c:pt>
                <c:pt idx="155">
                  <c:v>2601</c:v>
                </c:pt>
                <c:pt idx="156">
                  <c:v>2312</c:v>
                </c:pt>
                <c:pt idx="157">
                  <c:v>2525</c:v>
                </c:pt>
                <c:pt idx="158">
                  <c:v>2177</c:v>
                </c:pt>
                <c:pt idx="159">
                  <c:v>2782</c:v>
                </c:pt>
                <c:pt idx="160">
                  <c:v>2770</c:v>
                </c:pt>
                <c:pt idx="161">
                  <c:v>2489</c:v>
                </c:pt>
                <c:pt idx="162">
                  <c:v>2897</c:v>
                </c:pt>
                <c:pt idx="163">
                  <c:v>3158</c:v>
                </c:pt>
                <c:pt idx="164">
                  <c:v>2638</c:v>
                </c:pt>
                <c:pt idx="165">
                  <c:v>2069</c:v>
                </c:pt>
                <c:pt idx="166">
                  <c:v>2529</c:v>
                </c:pt>
                <c:pt idx="167">
                  <c:v>2470</c:v>
                </c:pt>
                <c:pt idx="168">
                  <c:v>2793</c:v>
                </c:pt>
                <c:pt idx="169">
                  <c:v>2463</c:v>
                </c:pt>
                <c:pt idx="170">
                  <c:v>2296</c:v>
                </c:pt>
                <c:pt idx="171">
                  <c:v>2611</c:v>
                </c:pt>
                <c:pt idx="172">
                  <c:v>2732</c:v>
                </c:pt>
                <c:pt idx="173">
                  <c:v>2380</c:v>
                </c:pt>
                <c:pt idx="174">
                  <c:v>2473</c:v>
                </c:pt>
                <c:pt idx="175">
                  <c:v>2752</c:v>
                </c:pt>
                <c:pt idx="176">
                  <c:v>2649</c:v>
                </c:pt>
                <c:pt idx="177">
                  <c:v>2609</c:v>
                </c:pt>
                <c:pt idx="178">
                  <c:v>2498</c:v>
                </c:pt>
                <c:pt idx="179">
                  <c:v>1995</c:v>
                </c:pt>
                <c:pt idx="180">
                  <c:v>1848</c:v>
                </c:pt>
                <c:pt idx="181">
                  <c:v>2709</c:v>
                </c:pt>
                <c:pt idx="182">
                  <c:v>2797</c:v>
                </c:pt>
                <c:pt idx="183">
                  <c:v>2544</c:v>
                </c:pt>
                <c:pt idx="184">
                  <c:v>1853</c:v>
                </c:pt>
                <c:pt idx="185">
                  <c:v>1459</c:v>
                </c:pt>
                <c:pt idx="186">
                  <c:v>1521</c:v>
                </c:pt>
                <c:pt idx="187">
                  <c:v>1431</c:v>
                </c:pt>
                <c:pt idx="188">
                  <c:v>1444</c:v>
                </c:pt>
                <c:pt idx="189">
                  <c:v>1373</c:v>
                </c:pt>
                <c:pt idx="190">
                  <c:v>1214</c:v>
                </c:pt>
                <c:pt idx="191">
                  <c:v>1419</c:v>
                </c:pt>
                <c:pt idx="192">
                  <c:v>1356</c:v>
                </c:pt>
                <c:pt idx="193">
                  <c:v>1667</c:v>
                </c:pt>
                <c:pt idx="194">
                  <c:v>1370</c:v>
                </c:pt>
                <c:pt idx="195">
                  <c:v>1399</c:v>
                </c:pt>
                <c:pt idx="196">
                  <c:v>1916</c:v>
                </c:pt>
                <c:pt idx="197">
                  <c:v>1401</c:v>
                </c:pt>
                <c:pt idx="198">
                  <c:v>1576</c:v>
                </c:pt>
                <c:pt idx="199">
                  <c:v>1595</c:v>
                </c:pt>
                <c:pt idx="200">
                  <c:v>1593</c:v>
                </c:pt>
                <c:pt idx="201">
                  <c:v>1649</c:v>
                </c:pt>
                <c:pt idx="202">
                  <c:v>1692</c:v>
                </c:pt>
                <c:pt idx="203">
                  <c:v>1506</c:v>
                </c:pt>
                <c:pt idx="204">
                  <c:v>1447</c:v>
                </c:pt>
                <c:pt idx="205">
                  <c:v>1690</c:v>
                </c:pt>
                <c:pt idx="206">
                  <c:v>1604</c:v>
                </c:pt>
                <c:pt idx="207">
                  <c:v>1658</c:v>
                </c:pt>
                <c:pt idx="208">
                  <c:v>1926</c:v>
                </c:pt>
                <c:pt idx="209">
                  <c:v>1736</c:v>
                </c:pt>
                <c:pt idx="210">
                  <c:v>1491</c:v>
                </c:pt>
                <c:pt idx="211">
                  <c:v>1555</c:v>
                </c:pt>
                <c:pt idx="212">
                  <c:v>1869</c:v>
                </c:pt>
                <c:pt idx="213">
                  <c:v>1141</c:v>
                </c:pt>
                <c:pt idx="214">
                  <c:v>1698</c:v>
                </c:pt>
                <c:pt idx="215">
                  <c:v>1364</c:v>
                </c:pt>
                <c:pt idx="216">
                  <c:v>2124</c:v>
                </c:pt>
                <c:pt idx="217">
                  <c:v>2003</c:v>
                </c:pt>
                <c:pt idx="218">
                  <c:v>1696</c:v>
                </c:pt>
                <c:pt idx="219">
                  <c:v>1801</c:v>
                </c:pt>
                <c:pt idx="220">
                  <c:v>1724</c:v>
                </c:pt>
                <c:pt idx="221">
                  <c:v>1852</c:v>
                </c:pt>
                <c:pt idx="222">
                  <c:v>1905</c:v>
                </c:pt>
                <c:pt idx="223">
                  <c:v>1811</c:v>
                </c:pt>
                <c:pt idx="224">
                  <c:v>1922</c:v>
                </c:pt>
                <c:pt idx="225">
                  <c:v>1610</c:v>
                </c:pt>
                <c:pt idx="226">
                  <c:v>1851</c:v>
                </c:pt>
                <c:pt idx="227">
                  <c:v>1804</c:v>
                </c:pt>
                <c:pt idx="228">
                  <c:v>1725</c:v>
                </c:pt>
                <c:pt idx="229">
                  <c:v>1654</c:v>
                </c:pt>
                <c:pt idx="230">
                  <c:v>1632</c:v>
                </c:pt>
                <c:pt idx="231">
                  <c:v>1481</c:v>
                </c:pt>
                <c:pt idx="232">
                  <c:v>1473</c:v>
                </c:pt>
                <c:pt idx="233">
                  <c:v>1410</c:v>
                </c:pt>
                <c:pt idx="234">
                  <c:v>1779</c:v>
                </c:pt>
                <c:pt idx="235">
                  <c:v>1403</c:v>
                </c:pt>
                <c:pt idx="236">
                  <c:v>1613</c:v>
                </c:pt>
                <c:pt idx="237">
                  <c:v>1878</c:v>
                </c:pt>
                <c:pt idx="238">
                  <c:v>1426</c:v>
                </c:pt>
                <c:pt idx="239">
                  <c:v>1780</c:v>
                </c:pt>
                <c:pt idx="240">
                  <c:v>1742</c:v>
                </c:pt>
                <c:pt idx="241">
                  <c:v>1972</c:v>
                </c:pt>
                <c:pt idx="242">
                  <c:v>1821</c:v>
                </c:pt>
                <c:pt idx="243">
                  <c:v>1630</c:v>
                </c:pt>
                <c:pt idx="244">
                  <c:v>1899</c:v>
                </c:pt>
                <c:pt idx="245">
                  <c:v>1903</c:v>
                </c:pt>
                <c:pt idx="246">
                  <c:v>1125</c:v>
                </c:pt>
                <c:pt idx="247">
                  <c:v>2344</c:v>
                </c:pt>
                <c:pt idx="248">
                  <c:v>2038</c:v>
                </c:pt>
                <c:pt idx="249">
                  <c:v>2010</c:v>
                </c:pt>
                <c:pt idx="250">
                  <c:v>2133</c:v>
                </c:pt>
                <c:pt idx="251">
                  <c:v>2670</c:v>
                </c:pt>
                <c:pt idx="252">
                  <c:v>1882</c:v>
                </c:pt>
                <c:pt idx="253">
                  <c:v>1944</c:v>
                </c:pt>
                <c:pt idx="254">
                  <c:v>2346</c:v>
                </c:pt>
                <c:pt idx="255">
                  <c:v>2198</c:v>
                </c:pt>
                <c:pt idx="256">
                  <c:v>2048</c:v>
                </c:pt>
                <c:pt idx="257">
                  <c:v>1946</c:v>
                </c:pt>
                <c:pt idx="258">
                  <c:v>2629</c:v>
                </c:pt>
                <c:pt idx="259">
                  <c:v>2187</c:v>
                </c:pt>
                <c:pt idx="260">
                  <c:v>2095</c:v>
                </c:pt>
                <c:pt idx="261">
                  <c:v>1861</c:v>
                </c:pt>
                <c:pt idx="262">
                  <c:v>2194</c:v>
                </c:pt>
                <c:pt idx="263">
                  <c:v>1854</c:v>
                </c:pt>
                <c:pt idx="264">
                  <c:v>403</c:v>
                </c:pt>
                <c:pt idx="265">
                  <c:v>1982</c:v>
                </c:pt>
                <c:pt idx="266">
                  <c:v>2004</c:v>
                </c:pt>
                <c:pt idx="267">
                  <c:v>1893</c:v>
                </c:pt>
                <c:pt idx="268">
                  <c:v>2063</c:v>
                </c:pt>
                <c:pt idx="269">
                  <c:v>2148</c:v>
                </c:pt>
                <c:pt idx="270">
                  <c:v>1529</c:v>
                </c:pt>
                <c:pt idx="271">
                  <c:v>1890</c:v>
                </c:pt>
                <c:pt idx="272">
                  <c:v>1956</c:v>
                </c:pt>
                <c:pt idx="273">
                  <c:v>2094</c:v>
                </c:pt>
                <c:pt idx="274">
                  <c:v>1970</c:v>
                </c:pt>
                <c:pt idx="275">
                  <c:v>2241</c:v>
                </c:pt>
                <c:pt idx="276">
                  <c:v>2021</c:v>
                </c:pt>
                <c:pt idx="277">
                  <c:v>1898</c:v>
                </c:pt>
                <c:pt idx="278">
                  <c:v>1907</c:v>
                </c:pt>
                <c:pt idx="279">
                  <c:v>1882</c:v>
                </c:pt>
                <c:pt idx="280">
                  <c:v>1966</c:v>
                </c:pt>
                <c:pt idx="281">
                  <c:v>1835</c:v>
                </c:pt>
                <c:pt idx="282">
                  <c:v>1780</c:v>
                </c:pt>
                <c:pt idx="283">
                  <c:v>1830</c:v>
                </c:pt>
                <c:pt idx="284">
                  <c:v>1739</c:v>
                </c:pt>
                <c:pt idx="285">
                  <c:v>1878</c:v>
                </c:pt>
                <c:pt idx="286">
                  <c:v>1906</c:v>
                </c:pt>
                <c:pt idx="287">
                  <c:v>2015</c:v>
                </c:pt>
                <c:pt idx="288">
                  <c:v>1971</c:v>
                </c:pt>
                <c:pt idx="289">
                  <c:v>1910</c:v>
                </c:pt>
                <c:pt idx="290">
                  <c:v>1897</c:v>
                </c:pt>
                <c:pt idx="291">
                  <c:v>2096</c:v>
                </c:pt>
                <c:pt idx="292">
                  <c:v>1906</c:v>
                </c:pt>
                <c:pt idx="293">
                  <c:v>1962</c:v>
                </c:pt>
                <c:pt idx="294">
                  <c:v>1826</c:v>
                </c:pt>
                <c:pt idx="295">
                  <c:v>1431</c:v>
                </c:pt>
                <c:pt idx="296">
                  <c:v>1788</c:v>
                </c:pt>
                <c:pt idx="297">
                  <c:v>2093</c:v>
                </c:pt>
                <c:pt idx="298">
                  <c:v>2065</c:v>
                </c:pt>
                <c:pt idx="299">
                  <c:v>1908</c:v>
                </c:pt>
                <c:pt idx="300">
                  <c:v>1908</c:v>
                </c:pt>
                <c:pt idx="301">
                  <c:v>1964</c:v>
                </c:pt>
                <c:pt idx="302">
                  <c:v>2014</c:v>
                </c:pt>
                <c:pt idx="303">
                  <c:v>1985</c:v>
                </c:pt>
                <c:pt idx="304">
                  <c:v>1867</c:v>
                </c:pt>
                <c:pt idx="305">
                  <c:v>2124</c:v>
                </c:pt>
                <c:pt idx="306">
                  <c:v>1669</c:v>
                </c:pt>
                <c:pt idx="307">
                  <c:v>1995</c:v>
                </c:pt>
                <c:pt idx="308">
                  <c:v>1921</c:v>
                </c:pt>
                <c:pt idx="309">
                  <c:v>2010</c:v>
                </c:pt>
                <c:pt idx="310">
                  <c:v>2057</c:v>
                </c:pt>
                <c:pt idx="311">
                  <c:v>2095</c:v>
                </c:pt>
                <c:pt idx="312">
                  <c:v>1972</c:v>
                </c:pt>
                <c:pt idx="313">
                  <c:v>2044</c:v>
                </c:pt>
                <c:pt idx="314">
                  <c:v>1946</c:v>
                </c:pt>
                <c:pt idx="315">
                  <c:v>1237</c:v>
                </c:pt>
                <c:pt idx="316">
                  <c:v>1450</c:v>
                </c:pt>
                <c:pt idx="317">
                  <c:v>1495</c:v>
                </c:pt>
                <c:pt idx="318">
                  <c:v>1433</c:v>
                </c:pt>
                <c:pt idx="319">
                  <c:v>1468</c:v>
                </c:pt>
                <c:pt idx="320">
                  <c:v>1625</c:v>
                </c:pt>
                <c:pt idx="321">
                  <c:v>1529</c:v>
                </c:pt>
                <c:pt idx="322">
                  <c:v>1584</c:v>
                </c:pt>
                <c:pt idx="323">
                  <c:v>1638</c:v>
                </c:pt>
                <c:pt idx="324">
                  <c:v>1554</c:v>
                </c:pt>
                <c:pt idx="325">
                  <c:v>1397</c:v>
                </c:pt>
                <c:pt idx="326">
                  <c:v>1481</c:v>
                </c:pt>
                <c:pt idx="327">
                  <c:v>1638</c:v>
                </c:pt>
                <c:pt idx="328">
                  <c:v>1655</c:v>
                </c:pt>
                <c:pt idx="329">
                  <c:v>1570</c:v>
                </c:pt>
                <c:pt idx="330">
                  <c:v>1551</c:v>
                </c:pt>
                <c:pt idx="331">
                  <c:v>1377</c:v>
                </c:pt>
                <c:pt idx="332">
                  <c:v>1407</c:v>
                </c:pt>
                <c:pt idx="333">
                  <c:v>1545</c:v>
                </c:pt>
                <c:pt idx="334">
                  <c:v>1650</c:v>
                </c:pt>
                <c:pt idx="335">
                  <c:v>1501</c:v>
                </c:pt>
                <c:pt idx="336">
                  <c:v>1760</c:v>
                </c:pt>
                <c:pt idx="337">
                  <c:v>1710</c:v>
                </c:pt>
                <c:pt idx="338">
                  <c:v>1628</c:v>
                </c:pt>
                <c:pt idx="339">
                  <c:v>1618</c:v>
                </c:pt>
                <c:pt idx="340">
                  <c:v>1590</c:v>
                </c:pt>
                <c:pt idx="341">
                  <c:v>1574</c:v>
                </c:pt>
                <c:pt idx="342">
                  <c:v>1633</c:v>
                </c:pt>
                <c:pt idx="343">
                  <c:v>1667</c:v>
                </c:pt>
                <c:pt idx="344">
                  <c:v>1630</c:v>
                </c:pt>
                <c:pt idx="345">
                  <c:v>52</c:v>
                </c:pt>
                <c:pt idx="346">
                  <c:v>3654</c:v>
                </c:pt>
                <c:pt idx="347">
                  <c:v>1981</c:v>
                </c:pt>
                <c:pt idx="348">
                  <c:v>2011</c:v>
                </c:pt>
                <c:pt idx="349">
                  <c:v>2951</c:v>
                </c:pt>
                <c:pt idx="350">
                  <c:v>3051</c:v>
                </c:pt>
                <c:pt idx="351">
                  <c:v>1990</c:v>
                </c:pt>
                <c:pt idx="352">
                  <c:v>1995</c:v>
                </c:pt>
                <c:pt idx="353">
                  <c:v>1980</c:v>
                </c:pt>
                <c:pt idx="354">
                  <c:v>1980</c:v>
                </c:pt>
                <c:pt idx="355">
                  <c:v>1980</c:v>
                </c:pt>
                <c:pt idx="356">
                  <c:v>1980</c:v>
                </c:pt>
                <c:pt idx="357">
                  <c:v>1980</c:v>
                </c:pt>
                <c:pt idx="358">
                  <c:v>1980</c:v>
                </c:pt>
                <c:pt idx="359">
                  <c:v>1980</c:v>
                </c:pt>
                <c:pt idx="360">
                  <c:v>1980</c:v>
                </c:pt>
                <c:pt idx="361">
                  <c:v>1980</c:v>
                </c:pt>
                <c:pt idx="362">
                  <c:v>1980</c:v>
                </c:pt>
                <c:pt idx="363">
                  <c:v>1980</c:v>
                </c:pt>
                <c:pt idx="364">
                  <c:v>1980</c:v>
                </c:pt>
                <c:pt idx="365">
                  <c:v>1980</c:v>
                </c:pt>
                <c:pt idx="366">
                  <c:v>2207</c:v>
                </c:pt>
                <c:pt idx="367">
                  <c:v>2828</c:v>
                </c:pt>
                <c:pt idx="368">
                  <c:v>3879</c:v>
                </c:pt>
                <c:pt idx="369">
                  <c:v>3429</c:v>
                </c:pt>
                <c:pt idx="370">
                  <c:v>2704</c:v>
                </c:pt>
                <c:pt idx="371">
                  <c:v>2975</c:v>
                </c:pt>
                <c:pt idx="372">
                  <c:v>3089</c:v>
                </c:pt>
                <c:pt idx="373">
                  <c:v>2785</c:v>
                </c:pt>
                <c:pt idx="374">
                  <c:v>2926</c:v>
                </c:pt>
                <c:pt idx="375">
                  <c:v>2645</c:v>
                </c:pt>
                <c:pt idx="376">
                  <c:v>1120</c:v>
                </c:pt>
                <c:pt idx="377">
                  <c:v>2286</c:v>
                </c:pt>
                <c:pt idx="378">
                  <c:v>2306</c:v>
                </c:pt>
                <c:pt idx="379">
                  <c:v>1776</c:v>
                </c:pt>
                <c:pt idx="380">
                  <c:v>1527</c:v>
                </c:pt>
                <c:pt idx="381">
                  <c:v>2115</c:v>
                </c:pt>
                <c:pt idx="382">
                  <c:v>2135</c:v>
                </c:pt>
                <c:pt idx="383">
                  <c:v>2302</c:v>
                </c:pt>
                <c:pt idx="384">
                  <c:v>1985</c:v>
                </c:pt>
                <c:pt idx="385">
                  <c:v>1884</c:v>
                </c:pt>
                <c:pt idx="386">
                  <c:v>1464</c:v>
                </c:pt>
                <c:pt idx="387">
                  <c:v>1632</c:v>
                </c:pt>
                <c:pt idx="388">
                  <c:v>2200</c:v>
                </c:pt>
                <c:pt idx="389">
                  <c:v>2220</c:v>
                </c:pt>
                <c:pt idx="390">
                  <c:v>1792</c:v>
                </c:pt>
                <c:pt idx="391">
                  <c:v>1886</c:v>
                </c:pt>
                <c:pt idx="392">
                  <c:v>1945</c:v>
                </c:pt>
                <c:pt idx="393">
                  <c:v>1880</c:v>
                </c:pt>
                <c:pt idx="394">
                  <c:v>2314</c:v>
                </c:pt>
                <c:pt idx="395">
                  <c:v>2236</c:v>
                </c:pt>
                <c:pt idx="396">
                  <c:v>2324</c:v>
                </c:pt>
                <c:pt idx="397">
                  <c:v>2367</c:v>
                </c:pt>
                <c:pt idx="398">
                  <c:v>2175</c:v>
                </c:pt>
                <c:pt idx="399">
                  <c:v>2092</c:v>
                </c:pt>
                <c:pt idx="400">
                  <c:v>1593</c:v>
                </c:pt>
                <c:pt idx="401">
                  <c:v>2270</c:v>
                </c:pt>
                <c:pt idx="402">
                  <c:v>2235</c:v>
                </c:pt>
                <c:pt idx="403">
                  <c:v>2282</c:v>
                </c:pt>
                <c:pt idx="404">
                  <c:v>2530</c:v>
                </c:pt>
                <c:pt idx="405">
                  <c:v>2266</c:v>
                </c:pt>
                <c:pt idx="406">
                  <c:v>2158</c:v>
                </c:pt>
                <c:pt idx="407">
                  <c:v>1792</c:v>
                </c:pt>
                <c:pt idx="408">
                  <c:v>2345</c:v>
                </c:pt>
                <c:pt idx="409">
                  <c:v>2260</c:v>
                </c:pt>
                <c:pt idx="410">
                  <c:v>2232</c:v>
                </c:pt>
                <c:pt idx="411">
                  <c:v>257</c:v>
                </c:pt>
                <c:pt idx="412">
                  <c:v>2955</c:v>
                </c:pt>
                <c:pt idx="413">
                  <c:v>3092</c:v>
                </c:pt>
                <c:pt idx="414">
                  <c:v>2998</c:v>
                </c:pt>
                <c:pt idx="415">
                  <c:v>3066</c:v>
                </c:pt>
                <c:pt idx="416">
                  <c:v>3073</c:v>
                </c:pt>
                <c:pt idx="417">
                  <c:v>2572</c:v>
                </c:pt>
                <c:pt idx="418">
                  <c:v>3274</c:v>
                </c:pt>
                <c:pt idx="419">
                  <c:v>3015</c:v>
                </c:pt>
                <c:pt idx="420">
                  <c:v>3083</c:v>
                </c:pt>
                <c:pt idx="421">
                  <c:v>3069</c:v>
                </c:pt>
                <c:pt idx="422">
                  <c:v>3544</c:v>
                </c:pt>
                <c:pt idx="423">
                  <c:v>3306</c:v>
                </c:pt>
                <c:pt idx="424">
                  <c:v>2885</c:v>
                </c:pt>
                <c:pt idx="425">
                  <c:v>3288</c:v>
                </c:pt>
                <c:pt idx="426">
                  <c:v>2929</c:v>
                </c:pt>
                <c:pt idx="427">
                  <c:v>3074</c:v>
                </c:pt>
                <c:pt idx="428">
                  <c:v>2969</c:v>
                </c:pt>
                <c:pt idx="429">
                  <c:v>2979</c:v>
                </c:pt>
                <c:pt idx="430">
                  <c:v>3283</c:v>
                </c:pt>
                <c:pt idx="431">
                  <c:v>2926</c:v>
                </c:pt>
                <c:pt idx="432">
                  <c:v>3147</c:v>
                </c:pt>
                <c:pt idx="433">
                  <c:v>3290</c:v>
                </c:pt>
                <c:pt idx="434">
                  <c:v>3162</c:v>
                </c:pt>
                <c:pt idx="435">
                  <c:v>2899</c:v>
                </c:pt>
                <c:pt idx="436">
                  <c:v>3425</c:v>
                </c:pt>
                <c:pt idx="437">
                  <c:v>4022</c:v>
                </c:pt>
                <c:pt idx="438">
                  <c:v>3934</c:v>
                </c:pt>
                <c:pt idx="439">
                  <c:v>3013</c:v>
                </c:pt>
                <c:pt idx="440">
                  <c:v>3061</c:v>
                </c:pt>
                <c:pt idx="441">
                  <c:v>2954</c:v>
                </c:pt>
                <c:pt idx="442">
                  <c:v>1623</c:v>
                </c:pt>
                <c:pt idx="443">
                  <c:v>2113</c:v>
                </c:pt>
                <c:pt idx="444">
                  <c:v>2095</c:v>
                </c:pt>
                <c:pt idx="445">
                  <c:v>2194</c:v>
                </c:pt>
                <c:pt idx="446">
                  <c:v>2496</c:v>
                </c:pt>
                <c:pt idx="447">
                  <c:v>2180</c:v>
                </c:pt>
                <c:pt idx="448">
                  <c:v>1933</c:v>
                </c:pt>
                <c:pt idx="449">
                  <c:v>2248</c:v>
                </c:pt>
                <c:pt idx="450">
                  <c:v>1954</c:v>
                </c:pt>
                <c:pt idx="451">
                  <c:v>1974</c:v>
                </c:pt>
                <c:pt idx="452">
                  <c:v>2150</c:v>
                </c:pt>
                <c:pt idx="453">
                  <c:v>2432</c:v>
                </c:pt>
                <c:pt idx="454">
                  <c:v>2149</c:v>
                </c:pt>
                <c:pt idx="455">
                  <c:v>2247</c:v>
                </c:pt>
                <c:pt idx="456">
                  <c:v>2070</c:v>
                </c:pt>
                <c:pt idx="457">
                  <c:v>2291</c:v>
                </c:pt>
                <c:pt idx="458">
                  <c:v>2361</c:v>
                </c:pt>
                <c:pt idx="459">
                  <c:v>2203</c:v>
                </c:pt>
                <c:pt idx="460">
                  <c:v>2196</c:v>
                </c:pt>
                <c:pt idx="461">
                  <c:v>2363</c:v>
                </c:pt>
                <c:pt idx="462">
                  <c:v>2246</c:v>
                </c:pt>
                <c:pt idx="463">
                  <c:v>2336</c:v>
                </c:pt>
                <c:pt idx="464">
                  <c:v>2421</c:v>
                </c:pt>
                <c:pt idx="465">
                  <c:v>2070</c:v>
                </c:pt>
                <c:pt idx="466">
                  <c:v>2120</c:v>
                </c:pt>
                <c:pt idx="467">
                  <c:v>2211</c:v>
                </c:pt>
                <c:pt idx="468">
                  <c:v>2123</c:v>
                </c:pt>
                <c:pt idx="469">
                  <c:v>2423</c:v>
                </c:pt>
                <c:pt idx="470">
                  <c:v>2281</c:v>
                </c:pt>
                <c:pt idx="471">
                  <c:v>2181</c:v>
                </c:pt>
                <c:pt idx="472">
                  <c:v>2499</c:v>
                </c:pt>
                <c:pt idx="473">
                  <c:v>1212</c:v>
                </c:pt>
                <c:pt idx="474">
                  <c:v>1909</c:v>
                </c:pt>
                <c:pt idx="475">
                  <c:v>1722</c:v>
                </c:pt>
                <c:pt idx="476">
                  <c:v>1922</c:v>
                </c:pt>
                <c:pt idx="477">
                  <c:v>2121</c:v>
                </c:pt>
                <c:pt idx="478">
                  <c:v>1997</c:v>
                </c:pt>
                <c:pt idx="479">
                  <c:v>2117</c:v>
                </c:pt>
                <c:pt idx="480">
                  <c:v>2116</c:v>
                </c:pt>
                <c:pt idx="481">
                  <c:v>1876</c:v>
                </c:pt>
                <c:pt idx="482">
                  <c:v>1788</c:v>
                </c:pt>
                <c:pt idx="483">
                  <c:v>2486</c:v>
                </c:pt>
                <c:pt idx="484">
                  <c:v>2094</c:v>
                </c:pt>
                <c:pt idx="485">
                  <c:v>2085</c:v>
                </c:pt>
                <c:pt idx="486">
                  <c:v>2173</c:v>
                </c:pt>
                <c:pt idx="487">
                  <c:v>2225</c:v>
                </c:pt>
                <c:pt idx="488">
                  <c:v>2223</c:v>
                </c:pt>
                <c:pt idx="489">
                  <c:v>2098</c:v>
                </c:pt>
                <c:pt idx="490">
                  <c:v>2185</c:v>
                </c:pt>
                <c:pt idx="491">
                  <c:v>1918</c:v>
                </c:pt>
                <c:pt idx="492">
                  <c:v>2105</c:v>
                </c:pt>
                <c:pt idx="493">
                  <c:v>1692</c:v>
                </c:pt>
                <c:pt idx="494">
                  <c:v>2066</c:v>
                </c:pt>
                <c:pt idx="495">
                  <c:v>1953</c:v>
                </c:pt>
                <c:pt idx="496">
                  <c:v>1842</c:v>
                </c:pt>
                <c:pt idx="497">
                  <c:v>2262</c:v>
                </c:pt>
                <c:pt idx="498">
                  <c:v>1722</c:v>
                </c:pt>
                <c:pt idx="499">
                  <c:v>1973</c:v>
                </c:pt>
                <c:pt idx="500">
                  <c:v>2666</c:v>
                </c:pt>
                <c:pt idx="501">
                  <c:v>2223</c:v>
                </c:pt>
                <c:pt idx="502">
                  <c:v>1889</c:v>
                </c:pt>
                <c:pt idx="503">
                  <c:v>2131</c:v>
                </c:pt>
                <c:pt idx="504">
                  <c:v>1452</c:v>
                </c:pt>
                <c:pt idx="505">
                  <c:v>2947</c:v>
                </c:pt>
                <c:pt idx="506">
                  <c:v>2898</c:v>
                </c:pt>
                <c:pt idx="507">
                  <c:v>2984</c:v>
                </c:pt>
                <c:pt idx="508">
                  <c:v>2896</c:v>
                </c:pt>
                <c:pt idx="509">
                  <c:v>3328</c:v>
                </c:pt>
                <c:pt idx="510">
                  <c:v>3394</c:v>
                </c:pt>
                <c:pt idx="511">
                  <c:v>3013</c:v>
                </c:pt>
                <c:pt idx="512">
                  <c:v>2812</c:v>
                </c:pt>
                <c:pt idx="513">
                  <c:v>3061</c:v>
                </c:pt>
                <c:pt idx="514">
                  <c:v>2729</c:v>
                </c:pt>
                <c:pt idx="515">
                  <c:v>2241</c:v>
                </c:pt>
                <c:pt idx="516">
                  <c:v>3691</c:v>
                </c:pt>
                <c:pt idx="517">
                  <c:v>3538</c:v>
                </c:pt>
                <c:pt idx="518">
                  <c:v>3064</c:v>
                </c:pt>
                <c:pt idx="519">
                  <c:v>2784</c:v>
                </c:pt>
                <c:pt idx="520">
                  <c:v>2908</c:v>
                </c:pt>
                <c:pt idx="521">
                  <c:v>3033</c:v>
                </c:pt>
                <c:pt idx="522">
                  <c:v>3165</c:v>
                </c:pt>
                <c:pt idx="523">
                  <c:v>3115</c:v>
                </c:pt>
                <c:pt idx="524">
                  <c:v>2017</c:v>
                </c:pt>
                <c:pt idx="525">
                  <c:v>2859</c:v>
                </c:pt>
                <c:pt idx="526">
                  <c:v>3145</c:v>
                </c:pt>
                <c:pt idx="527">
                  <c:v>3004</c:v>
                </c:pt>
                <c:pt idx="528">
                  <c:v>3006</c:v>
                </c:pt>
                <c:pt idx="529">
                  <c:v>2859</c:v>
                </c:pt>
                <c:pt idx="530">
                  <c:v>3683</c:v>
                </c:pt>
                <c:pt idx="531">
                  <c:v>3287</c:v>
                </c:pt>
                <c:pt idx="532">
                  <c:v>2990</c:v>
                </c:pt>
                <c:pt idx="533">
                  <c:v>3172</c:v>
                </c:pt>
                <c:pt idx="534">
                  <c:v>3069</c:v>
                </c:pt>
                <c:pt idx="535">
                  <c:v>1240</c:v>
                </c:pt>
                <c:pt idx="536">
                  <c:v>2026</c:v>
                </c:pt>
                <c:pt idx="537">
                  <c:v>1718</c:v>
                </c:pt>
                <c:pt idx="538">
                  <c:v>2324</c:v>
                </c:pt>
                <c:pt idx="539">
                  <c:v>2254</c:v>
                </c:pt>
                <c:pt idx="540">
                  <c:v>1831</c:v>
                </c:pt>
                <c:pt idx="541">
                  <c:v>1397</c:v>
                </c:pt>
                <c:pt idx="542">
                  <c:v>1683</c:v>
                </c:pt>
                <c:pt idx="543">
                  <c:v>2284</c:v>
                </c:pt>
                <c:pt idx="544">
                  <c:v>1570</c:v>
                </c:pt>
                <c:pt idx="545">
                  <c:v>2066</c:v>
                </c:pt>
                <c:pt idx="546">
                  <c:v>2105</c:v>
                </c:pt>
                <c:pt idx="547">
                  <c:v>1776</c:v>
                </c:pt>
                <c:pt idx="548">
                  <c:v>1507</c:v>
                </c:pt>
                <c:pt idx="549">
                  <c:v>2033</c:v>
                </c:pt>
                <c:pt idx="550">
                  <c:v>2093</c:v>
                </c:pt>
                <c:pt idx="551">
                  <c:v>1922</c:v>
                </c:pt>
                <c:pt idx="552">
                  <c:v>1999</c:v>
                </c:pt>
                <c:pt idx="553">
                  <c:v>2169</c:v>
                </c:pt>
                <c:pt idx="554">
                  <c:v>1463</c:v>
                </c:pt>
                <c:pt idx="555">
                  <c:v>1747</c:v>
                </c:pt>
                <c:pt idx="556">
                  <c:v>1996</c:v>
                </c:pt>
                <c:pt idx="557">
                  <c:v>2116</c:v>
                </c:pt>
                <c:pt idx="558">
                  <c:v>1698</c:v>
                </c:pt>
                <c:pt idx="559">
                  <c:v>2156</c:v>
                </c:pt>
                <c:pt idx="560">
                  <c:v>1916</c:v>
                </c:pt>
                <c:pt idx="561">
                  <c:v>1494</c:v>
                </c:pt>
                <c:pt idx="562">
                  <c:v>1762</c:v>
                </c:pt>
                <c:pt idx="563">
                  <c:v>2272</c:v>
                </c:pt>
                <c:pt idx="564">
                  <c:v>2335</c:v>
                </c:pt>
                <c:pt idx="565">
                  <c:v>1693</c:v>
                </c:pt>
                <c:pt idx="566">
                  <c:v>741</c:v>
                </c:pt>
                <c:pt idx="567">
                  <c:v>3405</c:v>
                </c:pt>
                <c:pt idx="568">
                  <c:v>2551</c:v>
                </c:pt>
                <c:pt idx="569">
                  <c:v>4022</c:v>
                </c:pt>
                <c:pt idx="570">
                  <c:v>4005</c:v>
                </c:pt>
                <c:pt idx="571">
                  <c:v>4274</c:v>
                </c:pt>
                <c:pt idx="572">
                  <c:v>4552</c:v>
                </c:pt>
                <c:pt idx="573">
                  <c:v>3625</c:v>
                </c:pt>
                <c:pt idx="574">
                  <c:v>3501</c:v>
                </c:pt>
                <c:pt idx="575">
                  <c:v>3192</c:v>
                </c:pt>
                <c:pt idx="576">
                  <c:v>4018</c:v>
                </c:pt>
                <c:pt idx="577">
                  <c:v>3329</c:v>
                </c:pt>
                <c:pt idx="578">
                  <c:v>3152</c:v>
                </c:pt>
                <c:pt idx="579">
                  <c:v>4392</c:v>
                </c:pt>
                <c:pt idx="580">
                  <c:v>3374</c:v>
                </c:pt>
                <c:pt idx="581">
                  <c:v>3088</c:v>
                </c:pt>
                <c:pt idx="582">
                  <c:v>3294</c:v>
                </c:pt>
                <c:pt idx="583">
                  <c:v>3580</c:v>
                </c:pt>
                <c:pt idx="584">
                  <c:v>3544</c:v>
                </c:pt>
                <c:pt idx="585">
                  <c:v>4501</c:v>
                </c:pt>
                <c:pt idx="586">
                  <c:v>4546</c:v>
                </c:pt>
                <c:pt idx="587">
                  <c:v>3014</c:v>
                </c:pt>
                <c:pt idx="588">
                  <c:v>3795</c:v>
                </c:pt>
                <c:pt idx="589">
                  <c:v>2755</c:v>
                </c:pt>
                <c:pt idx="590">
                  <c:v>3004</c:v>
                </c:pt>
                <c:pt idx="591">
                  <c:v>2643</c:v>
                </c:pt>
                <c:pt idx="592">
                  <c:v>1819</c:v>
                </c:pt>
                <c:pt idx="593">
                  <c:v>1819</c:v>
                </c:pt>
                <c:pt idx="594">
                  <c:v>2489</c:v>
                </c:pt>
                <c:pt idx="595">
                  <c:v>3841</c:v>
                </c:pt>
                <c:pt idx="596">
                  <c:v>1665</c:v>
                </c:pt>
                <c:pt idx="597">
                  <c:v>1496</c:v>
                </c:pt>
                <c:pt idx="598">
                  <c:v>1496</c:v>
                </c:pt>
                <c:pt idx="599">
                  <c:v>1496</c:v>
                </c:pt>
                <c:pt idx="600">
                  <c:v>2865</c:v>
                </c:pt>
                <c:pt idx="601">
                  <c:v>2828</c:v>
                </c:pt>
                <c:pt idx="602">
                  <c:v>2225</c:v>
                </c:pt>
                <c:pt idx="603">
                  <c:v>2018</c:v>
                </c:pt>
                <c:pt idx="604">
                  <c:v>2606</c:v>
                </c:pt>
                <c:pt idx="605">
                  <c:v>2536</c:v>
                </c:pt>
                <c:pt idx="606">
                  <c:v>4900</c:v>
                </c:pt>
                <c:pt idx="607">
                  <c:v>2409</c:v>
                </c:pt>
                <c:pt idx="608">
                  <c:v>2651</c:v>
                </c:pt>
                <c:pt idx="609">
                  <c:v>2305</c:v>
                </c:pt>
                <c:pt idx="610">
                  <c:v>1497</c:v>
                </c:pt>
                <c:pt idx="611">
                  <c:v>2450</c:v>
                </c:pt>
                <c:pt idx="612">
                  <c:v>2576</c:v>
                </c:pt>
                <c:pt idx="613">
                  <c:v>1879</c:v>
                </c:pt>
                <c:pt idx="614">
                  <c:v>2560</c:v>
                </c:pt>
                <c:pt idx="615">
                  <c:v>2275</c:v>
                </c:pt>
                <c:pt idx="616">
                  <c:v>2361</c:v>
                </c:pt>
                <c:pt idx="617">
                  <c:v>2044</c:v>
                </c:pt>
                <c:pt idx="618">
                  <c:v>1496</c:v>
                </c:pt>
                <c:pt idx="619">
                  <c:v>1902</c:v>
                </c:pt>
                <c:pt idx="620">
                  <c:v>2636</c:v>
                </c:pt>
                <c:pt idx="621">
                  <c:v>1838</c:v>
                </c:pt>
                <c:pt idx="622">
                  <c:v>2469</c:v>
                </c:pt>
                <c:pt idx="623">
                  <c:v>2250</c:v>
                </c:pt>
                <c:pt idx="624">
                  <c:v>1248</c:v>
                </c:pt>
                <c:pt idx="625">
                  <c:v>2560</c:v>
                </c:pt>
                <c:pt idx="626">
                  <c:v>2905</c:v>
                </c:pt>
                <c:pt idx="627">
                  <c:v>2952</c:v>
                </c:pt>
                <c:pt idx="628">
                  <c:v>2896</c:v>
                </c:pt>
                <c:pt idx="629">
                  <c:v>2783</c:v>
                </c:pt>
                <c:pt idx="630">
                  <c:v>3171</c:v>
                </c:pt>
                <c:pt idx="631">
                  <c:v>2766</c:v>
                </c:pt>
                <c:pt idx="632">
                  <c:v>2839</c:v>
                </c:pt>
                <c:pt idx="633">
                  <c:v>2701</c:v>
                </c:pt>
                <c:pt idx="634">
                  <c:v>2060</c:v>
                </c:pt>
                <c:pt idx="635">
                  <c:v>2796</c:v>
                </c:pt>
                <c:pt idx="636">
                  <c:v>2664</c:v>
                </c:pt>
                <c:pt idx="637">
                  <c:v>2703</c:v>
                </c:pt>
                <c:pt idx="638">
                  <c:v>2771</c:v>
                </c:pt>
                <c:pt idx="639">
                  <c:v>2060</c:v>
                </c:pt>
                <c:pt idx="640">
                  <c:v>2743</c:v>
                </c:pt>
                <c:pt idx="641">
                  <c:v>2687</c:v>
                </c:pt>
                <c:pt idx="642">
                  <c:v>2060</c:v>
                </c:pt>
                <c:pt idx="643">
                  <c:v>2843</c:v>
                </c:pt>
                <c:pt idx="644">
                  <c:v>3327</c:v>
                </c:pt>
                <c:pt idx="645">
                  <c:v>2725</c:v>
                </c:pt>
                <c:pt idx="646">
                  <c:v>2671</c:v>
                </c:pt>
                <c:pt idx="647">
                  <c:v>2718</c:v>
                </c:pt>
                <c:pt idx="648">
                  <c:v>2682</c:v>
                </c:pt>
                <c:pt idx="649">
                  <c:v>2806</c:v>
                </c:pt>
                <c:pt idx="650">
                  <c:v>2613</c:v>
                </c:pt>
                <c:pt idx="651">
                  <c:v>2712</c:v>
                </c:pt>
                <c:pt idx="652">
                  <c:v>2175</c:v>
                </c:pt>
                <c:pt idx="653">
                  <c:v>0</c:v>
                </c:pt>
                <c:pt idx="654">
                  <c:v>1841</c:v>
                </c:pt>
                <c:pt idx="655">
                  <c:v>2400</c:v>
                </c:pt>
                <c:pt idx="656">
                  <c:v>2507</c:v>
                </c:pt>
                <c:pt idx="657">
                  <c:v>2127</c:v>
                </c:pt>
                <c:pt idx="658">
                  <c:v>2225</c:v>
                </c:pt>
                <c:pt idx="659">
                  <c:v>2067</c:v>
                </c:pt>
                <c:pt idx="660">
                  <c:v>2798</c:v>
                </c:pt>
                <c:pt idx="661">
                  <c:v>1841</c:v>
                </c:pt>
                <c:pt idx="662">
                  <c:v>3727</c:v>
                </c:pt>
                <c:pt idx="663">
                  <c:v>1841</c:v>
                </c:pt>
                <c:pt idx="664">
                  <c:v>1922</c:v>
                </c:pt>
                <c:pt idx="665">
                  <c:v>1841</c:v>
                </c:pt>
                <c:pt idx="666">
                  <c:v>2053</c:v>
                </c:pt>
                <c:pt idx="667">
                  <c:v>2484</c:v>
                </c:pt>
                <c:pt idx="668">
                  <c:v>2584</c:v>
                </c:pt>
                <c:pt idx="669">
                  <c:v>1841</c:v>
                </c:pt>
                <c:pt idx="670">
                  <c:v>1993</c:v>
                </c:pt>
                <c:pt idx="671">
                  <c:v>1841</c:v>
                </c:pt>
                <c:pt idx="672">
                  <c:v>2280</c:v>
                </c:pt>
                <c:pt idx="673">
                  <c:v>2319</c:v>
                </c:pt>
                <c:pt idx="674">
                  <c:v>1841</c:v>
                </c:pt>
                <c:pt idx="675">
                  <c:v>1843</c:v>
                </c:pt>
                <c:pt idx="676">
                  <c:v>1841</c:v>
                </c:pt>
                <c:pt idx="677">
                  <c:v>1841</c:v>
                </c:pt>
                <c:pt idx="678">
                  <c:v>2496</c:v>
                </c:pt>
                <c:pt idx="679">
                  <c:v>1032</c:v>
                </c:pt>
                <c:pt idx="680">
                  <c:v>1994</c:v>
                </c:pt>
                <c:pt idx="681">
                  <c:v>1718</c:v>
                </c:pt>
                <c:pt idx="682">
                  <c:v>1466</c:v>
                </c:pt>
                <c:pt idx="683">
                  <c:v>1756</c:v>
                </c:pt>
                <c:pt idx="684">
                  <c:v>2173</c:v>
                </c:pt>
                <c:pt idx="685">
                  <c:v>2027</c:v>
                </c:pt>
                <c:pt idx="686">
                  <c:v>2039</c:v>
                </c:pt>
                <c:pt idx="687">
                  <c:v>2046</c:v>
                </c:pt>
                <c:pt idx="688">
                  <c:v>2174</c:v>
                </c:pt>
                <c:pt idx="689">
                  <c:v>2179</c:v>
                </c:pt>
                <c:pt idx="690">
                  <c:v>2086</c:v>
                </c:pt>
                <c:pt idx="691">
                  <c:v>2571</c:v>
                </c:pt>
                <c:pt idx="692">
                  <c:v>1705</c:v>
                </c:pt>
                <c:pt idx="693">
                  <c:v>2194</c:v>
                </c:pt>
                <c:pt idx="694">
                  <c:v>2012</c:v>
                </c:pt>
                <c:pt idx="695">
                  <c:v>2034</c:v>
                </c:pt>
                <c:pt idx="696">
                  <c:v>2182</c:v>
                </c:pt>
                <c:pt idx="697">
                  <c:v>2254</c:v>
                </c:pt>
                <c:pt idx="698">
                  <c:v>2002</c:v>
                </c:pt>
                <c:pt idx="699">
                  <c:v>1740</c:v>
                </c:pt>
                <c:pt idx="700">
                  <c:v>2162</c:v>
                </c:pt>
                <c:pt idx="701">
                  <c:v>2072</c:v>
                </c:pt>
                <c:pt idx="702">
                  <c:v>2086</c:v>
                </c:pt>
                <c:pt idx="703">
                  <c:v>2066</c:v>
                </c:pt>
                <c:pt idx="704">
                  <c:v>1850</c:v>
                </c:pt>
                <c:pt idx="705">
                  <c:v>1947</c:v>
                </c:pt>
                <c:pt idx="706">
                  <c:v>1659</c:v>
                </c:pt>
                <c:pt idx="707">
                  <c:v>2105</c:v>
                </c:pt>
                <c:pt idx="708">
                  <c:v>2361</c:v>
                </c:pt>
                <c:pt idx="709">
                  <c:v>1855</c:v>
                </c:pt>
                <c:pt idx="710">
                  <c:v>928</c:v>
                </c:pt>
                <c:pt idx="711">
                  <c:v>2937</c:v>
                </c:pt>
                <c:pt idx="712">
                  <c:v>2742</c:v>
                </c:pt>
                <c:pt idx="713">
                  <c:v>2668</c:v>
                </c:pt>
                <c:pt idx="714">
                  <c:v>2098</c:v>
                </c:pt>
                <c:pt idx="715">
                  <c:v>2076</c:v>
                </c:pt>
                <c:pt idx="716">
                  <c:v>2383</c:v>
                </c:pt>
                <c:pt idx="717">
                  <c:v>2832</c:v>
                </c:pt>
                <c:pt idx="718">
                  <c:v>2812</c:v>
                </c:pt>
                <c:pt idx="719">
                  <c:v>3096</c:v>
                </c:pt>
                <c:pt idx="720">
                  <c:v>2763</c:v>
                </c:pt>
                <c:pt idx="721">
                  <c:v>2889</c:v>
                </c:pt>
                <c:pt idx="722">
                  <c:v>2284</c:v>
                </c:pt>
                <c:pt idx="723">
                  <c:v>2667</c:v>
                </c:pt>
                <c:pt idx="724">
                  <c:v>3055</c:v>
                </c:pt>
                <c:pt idx="725">
                  <c:v>2939</c:v>
                </c:pt>
                <c:pt idx="726">
                  <c:v>2830</c:v>
                </c:pt>
                <c:pt idx="727">
                  <c:v>2836</c:v>
                </c:pt>
                <c:pt idx="728">
                  <c:v>3180</c:v>
                </c:pt>
                <c:pt idx="729">
                  <c:v>2051</c:v>
                </c:pt>
                <c:pt idx="730">
                  <c:v>2225</c:v>
                </c:pt>
                <c:pt idx="731">
                  <c:v>2642</c:v>
                </c:pt>
                <c:pt idx="732">
                  <c:v>2976</c:v>
                </c:pt>
                <c:pt idx="733">
                  <c:v>1557</c:v>
                </c:pt>
                <c:pt idx="734">
                  <c:v>2933</c:v>
                </c:pt>
                <c:pt idx="735">
                  <c:v>2553</c:v>
                </c:pt>
                <c:pt idx="736">
                  <c:v>120</c:v>
                </c:pt>
                <c:pt idx="737">
                  <c:v>2772</c:v>
                </c:pt>
                <c:pt idx="738">
                  <c:v>2516</c:v>
                </c:pt>
                <c:pt idx="739">
                  <c:v>2734</c:v>
                </c:pt>
                <c:pt idx="740">
                  <c:v>2395</c:v>
                </c:pt>
                <c:pt idx="741">
                  <c:v>1635</c:v>
                </c:pt>
                <c:pt idx="742">
                  <c:v>1629</c:v>
                </c:pt>
                <c:pt idx="743">
                  <c:v>2743</c:v>
                </c:pt>
                <c:pt idx="744">
                  <c:v>2944</c:v>
                </c:pt>
                <c:pt idx="745">
                  <c:v>2997</c:v>
                </c:pt>
                <c:pt idx="746">
                  <c:v>2463</c:v>
                </c:pt>
                <c:pt idx="747">
                  <c:v>2846</c:v>
                </c:pt>
                <c:pt idx="748">
                  <c:v>1965</c:v>
                </c:pt>
                <c:pt idx="749">
                  <c:v>2049</c:v>
                </c:pt>
                <c:pt idx="750">
                  <c:v>2752</c:v>
                </c:pt>
                <c:pt idx="751">
                  <c:v>2781</c:v>
                </c:pt>
                <c:pt idx="752">
                  <c:v>2693</c:v>
                </c:pt>
                <c:pt idx="753">
                  <c:v>2862</c:v>
                </c:pt>
                <c:pt idx="754">
                  <c:v>2616</c:v>
                </c:pt>
                <c:pt idx="755">
                  <c:v>2995</c:v>
                </c:pt>
                <c:pt idx="756">
                  <c:v>2730</c:v>
                </c:pt>
                <c:pt idx="757">
                  <c:v>2754</c:v>
                </c:pt>
                <c:pt idx="758">
                  <c:v>2754</c:v>
                </c:pt>
                <c:pt idx="759">
                  <c:v>2655</c:v>
                </c:pt>
                <c:pt idx="760">
                  <c:v>2386</c:v>
                </c:pt>
                <c:pt idx="761">
                  <c:v>2924</c:v>
                </c:pt>
                <c:pt idx="762">
                  <c:v>2739</c:v>
                </c:pt>
                <c:pt idx="763">
                  <c:v>2534</c:v>
                </c:pt>
                <c:pt idx="764">
                  <c:v>2960</c:v>
                </c:pt>
                <c:pt idx="765">
                  <c:v>2800</c:v>
                </c:pt>
                <c:pt idx="766">
                  <c:v>2735</c:v>
                </c:pt>
                <c:pt idx="767">
                  <c:v>1199</c:v>
                </c:pt>
                <c:pt idx="768">
                  <c:v>3186</c:v>
                </c:pt>
                <c:pt idx="769">
                  <c:v>3140</c:v>
                </c:pt>
                <c:pt idx="770">
                  <c:v>3411</c:v>
                </c:pt>
                <c:pt idx="771">
                  <c:v>3410</c:v>
                </c:pt>
                <c:pt idx="772">
                  <c:v>2867</c:v>
                </c:pt>
                <c:pt idx="773">
                  <c:v>3213</c:v>
                </c:pt>
                <c:pt idx="774">
                  <c:v>3133</c:v>
                </c:pt>
                <c:pt idx="775">
                  <c:v>3114</c:v>
                </c:pt>
                <c:pt idx="776">
                  <c:v>3043</c:v>
                </c:pt>
                <c:pt idx="777">
                  <c:v>3103</c:v>
                </c:pt>
                <c:pt idx="778">
                  <c:v>2655</c:v>
                </c:pt>
                <c:pt idx="779">
                  <c:v>3554</c:v>
                </c:pt>
                <c:pt idx="780">
                  <c:v>3577</c:v>
                </c:pt>
                <c:pt idx="781">
                  <c:v>3403</c:v>
                </c:pt>
                <c:pt idx="782">
                  <c:v>2846</c:v>
                </c:pt>
                <c:pt idx="783">
                  <c:v>2852</c:v>
                </c:pt>
                <c:pt idx="784">
                  <c:v>3062</c:v>
                </c:pt>
                <c:pt idx="785">
                  <c:v>2794</c:v>
                </c:pt>
                <c:pt idx="786">
                  <c:v>2408</c:v>
                </c:pt>
                <c:pt idx="787">
                  <c:v>1886</c:v>
                </c:pt>
                <c:pt idx="788">
                  <c:v>1988</c:v>
                </c:pt>
                <c:pt idx="789">
                  <c:v>3023</c:v>
                </c:pt>
                <c:pt idx="790">
                  <c:v>2918</c:v>
                </c:pt>
                <c:pt idx="791">
                  <c:v>2950</c:v>
                </c:pt>
                <c:pt idx="792">
                  <c:v>2859</c:v>
                </c:pt>
                <c:pt idx="793">
                  <c:v>3331</c:v>
                </c:pt>
                <c:pt idx="794">
                  <c:v>3589</c:v>
                </c:pt>
                <c:pt idx="795">
                  <c:v>2765</c:v>
                </c:pt>
                <c:pt idx="796">
                  <c:v>2926</c:v>
                </c:pt>
                <c:pt idx="797">
                  <c:v>2809</c:v>
                </c:pt>
                <c:pt idx="798">
                  <c:v>1505</c:v>
                </c:pt>
                <c:pt idx="799">
                  <c:v>2044</c:v>
                </c:pt>
                <c:pt idx="800">
                  <c:v>1935</c:v>
                </c:pt>
                <c:pt idx="801">
                  <c:v>1705</c:v>
                </c:pt>
                <c:pt idx="802">
                  <c:v>1632</c:v>
                </c:pt>
                <c:pt idx="803">
                  <c:v>1880</c:v>
                </c:pt>
                <c:pt idx="804">
                  <c:v>2112</c:v>
                </c:pt>
                <c:pt idx="805">
                  <c:v>1829</c:v>
                </c:pt>
                <c:pt idx="806">
                  <c:v>1763</c:v>
                </c:pt>
                <c:pt idx="807">
                  <c:v>1931</c:v>
                </c:pt>
                <c:pt idx="808">
                  <c:v>2218</c:v>
                </c:pt>
                <c:pt idx="809">
                  <c:v>1651</c:v>
                </c:pt>
                <c:pt idx="810">
                  <c:v>2132</c:v>
                </c:pt>
                <c:pt idx="811">
                  <c:v>1976</c:v>
                </c:pt>
                <c:pt idx="812">
                  <c:v>1909</c:v>
                </c:pt>
                <c:pt idx="813">
                  <c:v>1813</c:v>
                </c:pt>
                <c:pt idx="814">
                  <c:v>2008</c:v>
                </c:pt>
                <c:pt idx="815">
                  <c:v>1580</c:v>
                </c:pt>
                <c:pt idx="816">
                  <c:v>1854</c:v>
                </c:pt>
                <c:pt idx="817">
                  <c:v>0</c:v>
                </c:pt>
                <c:pt idx="818">
                  <c:v>3635</c:v>
                </c:pt>
                <c:pt idx="819">
                  <c:v>4079</c:v>
                </c:pt>
                <c:pt idx="820">
                  <c:v>4163</c:v>
                </c:pt>
                <c:pt idx="821">
                  <c:v>3666</c:v>
                </c:pt>
                <c:pt idx="822">
                  <c:v>3363</c:v>
                </c:pt>
                <c:pt idx="823">
                  <c:v>2572</c:v>
                </c:pt>
                <c:pt idx="824">
                  <c:v>4157</c:v>
                </c:pt>
                <c:pt idx="825">
                  <c:v>4092</c:v>
                </c:pt>
                <c:pt idx="826">
                  <c:v>3787</c:v>
                </c:pt>
                <c:pt idx="827">
                  <c:v>4236</c:v>
                </c:pt>
                <c:pt idx="828">
                  <c:v>4044</c:v>
                </c:pt>
                <c:pt idx="829">
                  <c:v>2908</c:v>
                </c:pt>
                <c:pt idx="830">
                  <c:v>2741</c:v>
                </c:pt>
                <c:pt idx="831">
                  <c:v>4005</c:v>
                </c:pt>
                <c:pt idx="832">
                  <c:v>3763</c:v>
                </c:pt>
                <c:pt idx="833">
                  <c:v>3061</c:v>
                </c:pt>
                <c:pt idx="834">
                  <c:v>2884</c:v>
                </c:pt>
                <c:pt idx="835">
                  <c:v>2982</c:v>
                </c:pt>
                <c:pt idx="836">
                  <c:v>2660</c:v>
                </c:pt>
                <c:pt idx="837">
                  <c:v>3369</c:v>
                </c:pt>
                <c:pt idx="838">
                  <c:v>3491</c:v>
                </c:pt>
                <c:pt idx="839">
                  <c:v>3784</c:v>
                </c:pt>
                <c:pt idx="840">
                  <c:v>3110</c:v>
                </c:pt>
                <c:pt idx="841">
                  <c:v>3783</c:v>
                </c:pt>
                <c:pt idx="842">
                  <c:v>3644</c:v>
                </c:pt>
                <c:pt idx="843">
                  <c:v>2799</c:v>
                </c:pt>
                <c:pt idx="844">
                  <c:v>2685</c:v>
                </c:pt>
                <c:pt idx="845">
                  <c:v>3721</c:v>
                </c:pt>
                <c:pt idx="846">
                  <c:v>3586</c:v>
                </c:pt>
                <c:pt idx="847">
                  <c:v>3788</c:v>
                </c:pt>
                <c:pt idx="848">
                  <c:v>1976</c:v>
                </c:pt>
                <c:pt idx="849">
                  <c:v>2650</c:v>
                </c:pt>
                <c:pt idx="850">
                  <c:v>2654</c:v>
                </c:pt>
                <c:pt idx="851">
                  <c:v>2443</c:v>
                </c:pt>
                <c:pt idx="852">
                  <c:v>2505</c:v>
                </c:pt>
                <c:pt idx="853">
                  <c:v>2693</c:v>
                </c:pt>
                <c:pt idx="854">
                  <c:v>2439</c:v>
                </c:pt>
                <c:pt idx="855">
                  <c:v>2536</c:v>
                </c:pt>
                <c:pt idx="856">
                  <c:v>2668</c:v>
                </c:pt>
                <c:pt idx="857">
                  <c:v>2647</c:v>
                </c:pt>
                <c:pt idx="858">
                  <c:v>2883</c:v>
                </c:pt>
                <c:pt idx="859">
                  <c:v>2944</c:v>
                </c:pt>
                <c:pt idx="860">
                  <c:v>3012</c:v>
                </c:pt>
                <c:pt idx="861">
                  <c:v>2889</c:v>
                </c:pt>
                <c:pt idx="862">
                  <c:v>2547</c:v>
                </c:pt>
                <c:pt idx="863">
                  <c:v>3093</c:v>
                </c:pt>
                <c:pt idx="864">
                  <c:v>3142</c:v>
                </c:pt>
                <c:pt idx="865">
                  <c:v>2757</c:v>
                </c:pt>
                <c:pt idx="866">
                  <c:v>3513</c:v>
                </c:pt>
                <c:pt idx="867">
                  <c:v>3164</c:v>
                </c:pt>
                <c:pt idx="868">
                  <c:v>2596</c:v>
                </c:pt>
                <c:pt idx="869">
                  <c:v>2894</c:v>
                </c:pt>
                <c:pt idx="870">
                  <c:v>3212</c:v>
                </c:pt>
                <c:pt idx="871">
                  <c:v>2516</c:v>
                </c:pt>
                <c:pt idx="872">
                  <c:v>3266</c:v>
                </c:pt>
                <c:pt idx="873">
                  <c:v>2683</c:v>
                </c:pt>
                <c:pt idx="874">
                  <c:v>2810</c:v>
                </c:pt>
                <c:pt idx="875">
                  <c:v>2940</c:v>
                </c:pt>
                <c:pt idx="876">
                  <c:v>2947</c:v>
                </c:pt>
                <c:pt idx="877">
                  <c:v>2846</c:v>
                </c:pt>
                <c:pt idx="878">
                  <c:v>2804</c:v>
                </c:pt>
                <c:pt idx="879">
                  <c:v>0</c:v>
                </c:pt>
                <c:pt idx="880">
                  <c:v>2044</c:v>
                </c:pt>
                <c:pt idx="881">
                  <c:v>1934</c:v>
                </c:pt>
                <c:pt idx="882">
                  <c:v>1963</c:v>
                </c:pt>
                <c:pt idx="883">
                  <c:v>2009</c:v>
                </c:pt>
                <c:pt idx="884">
                  <c:v>1721</c:v>
                </c:pt>
                <c:pt idx="885">
                  <c:v>1688</c:v>
                </c:pt>
                <c:pt idx="886">
                  <c:v>1688</c:v>
                </c:pt>
                <c:pt idx="887">
                  <c:v>1688</c:v>
                </c:pt>
                <c:pt idx="888">
                  <c:v>2188</c:v>
                </c:pt>
                <c:pt idx="889">
                  <c:v>1720</c:v>
                </c:pt>
                <c:pt idx="890">
                  <c:v>2419</c:v>
                </c:pt>
                <c:pt idx="891">
                  <c:v>2748</c:v>
                </c:pt>
                <c:pt idx="892">
                  <c:v>1799</c:v>
                </c:pt>
                <c:pt idx="893">
                  <c:v>1688</c:v>
                </c:pt>
                <c:pt idx="894">
                  <c:v>1928</c:v>
                </c:pt>
                <c:pt idx="895">
                  <c:v>2067</c:v>
                </c:pt>
                <c:pt idx="896">
                  <c:v>2780</c:v>
                </c:pt>
                <c:pt idx="897">
                  <c:v>3101</c:v>
                </c:pt>
                <c:pt idx="898">
                  <c:v>2896</c:v>
                </c:pt>
                <c:pt idx="899">
                  <c:v>1962</c:v>
                </c:pt>
                <c:pt idx="900">
                  <c:v>2015</c:v>
                </c:pt>
                <c:pt idx="901">
                  <c:v>2297</c:v>
                </c:pt>
                <c:pt idx="902">
                  <c:v>2067</c:v>
                </c:pt>
                <c:pt idx="903">
                  <c:v>1688</c:v>
                </c:pt>
                <c:pt idx="904">
                  <c:v>1688</c:v>
                </c:pt>
                <c:pt idx="905">
                  <c:v>1688</c:v>
                </c:pt>
                <c:pt idx="906">
                  <c:v>1688</c:v>
                </c:pt>
                <c:pt idx="907">
                  <c:v>1688</c:v>
                </c:pt>
                <c:pt idx="908">
                  <c:v>57</c:v>
                </c:pt>
                <c:pt idx="909">
                  <c:v>3921</c:v>
                </c:pt>
                <c:pt idx="910">
                  <c:v>3566</c:v>
                </c:pt>
                <c:pt idx="911">
                  <c:v>3793</c:v>
                </c:pt>
                <c:pt idx="912">
                  <c:v>3934</c:v>
                </c:pt>
                <c:pt idx="913">
                  <c:v>4547</c:v>
                </c:pt>
                <c:pt idx="914">
                  <c:v>3545</c:v>
                </c:pt>
                <c:pt idx="915">
                  <c:v>2761</c:v>
                </c:pt>
                <c:pt idx="916">
                  <c:v>3676</c:v>
                </c:pt>
                <c:pt idx="917">
                  <c:v>3679</c:v>
                </c:pt>
                <c:pt idx="918">
                  <c:v>3659</c:v>
                </c:pt>
                <c:pt idx="919">
                  <c:v>3427</c:v>
                </c:pt>
                <c:pt idx="920">
                  <c:v>3891</c:v>
                </c:pt>
                <c:pt idx="921">
                  <c:v>3455</c:v>
                </c:pt>
                <c:pt idx="922">
                  <c:v>3802</c:v>
                </c:pt>
                <c:pt idx="923">
                  <c:v>2860</c:v>
                </c:pt>
                <c:pt idx="924">
                  <c:v>3808</c:v>
                </c:pt>
                <c:pt idx="925">
                  <c:v>3060</c:v>
                </c:pt>
                <c:pt idx="926">
                  <c:v>2698</c:v>
                </c:pt>
                <c:pt idx="927">
                  <c:v>4398</c:v>
                </c:pt>
                <c:pt idx="928">
                  <c:v>2786</c:v>
                </c:pt>
                <c:pt idx="929">
                  <c:v>2189</c:v>
                </c:pt>
                <c:pt idx="930">
                  <c:v>2817</c:v>
                </c:pt>
                <c:pt idx="931">
                  <c:v>3477</c:v>
                </c:pt>
                <c:pt idx="932">
                  <c:v>3052</c:v>
                </c:pt>
                <c:pt idx="933">
                  <c:v>4015</c:v>
                </c:pt>
                <c:pt idx="934">
                  <c:v>4142</c:v>
                </c:pt>
                <c:pt idx="935">
                  <c:v>2847</c:v>
                </c:pt>
                <c:pt idx="936">
                  <c:v>3710</c:v>
                </c:pt>
                <c:pt idx="937">
                  <c:v>2832</c:v>
                </c:pt>
                <c:pt idx="938">
                  <c:v>3832</c:v>
                </c:pt>
                <c:pt idx="939">
                  <c:v>1849</c:v>
                </c:pt>
              </c:numCache>
            </c:numRef>
          </c:yVal>
          <c:smooth val="0"/>
          <c:extLst>
            <c:ext xmlns:c16="http://schemas.microsoft.com/office/drawing/2014/chart" uri="{C3380CC4-5D6E-409C-BE32-E72D297353CC}">
              <c16:uniqueId val="{00000001-23AB-4364-8A91-92552CEF3991}"/>
            </c:ext>
          </c:extLst>
        </c:ser>
        <c:dLbls>
          <c:showLegendKey val="0"/>
          <c:showVal val="0"/>
          <c:showCatName val="0"/>
          <c:showSerName val="0"/>
          <c:showPercent val="0"/>
          <c:showBubbleSize val="0"/>
        </c:dLbls>
        <c:axId val="889545871"/>
        <c:axId val="889542031"/>
      </c:scatterChart>
      <c:valAx>
        <c:axId val="88954587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sz="1400"/>
                  <a:t>Very</a:t>
                </a:r>
                <a:r>
                  <a:rPr lang="en-US" altLang="ko-KR" sz="1400" baseline="0"/>
                  <a:t> Active Minutes</a:t>
                </a:r>
                <a:endParaRPr lang="en-US" altLang="ko-KR" sz="14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ko-KR"/>
          </a:p>
        </c:txPr>
        <c:crossAx val="889542031"/>
        <c:crosses val="autoZero"/>
        <c:crossBetween val="midCat"/>
      </c:valAx>
      <c:valAx>
        <c:axId val="8895420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sz="1400"/>
                  <a:t>Calories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ko-KR"/>
          </a:p>
        </c:txPr>
        <c:crossAx val="889545871"/>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ko-KR" sz="1800" b="1">
                <a:solidFill>
                  <a:srgbClr val="002060"/>
                </a:solidFill>
              </a:rPr>
              <a:t>Total Time In Bed</a:t>
            </a:r>
            <a:r>
              <a:rPr lang="en-US" altLang="ko-KR" sz="1800" b="1" baseline="0">
                <a:solidFill>
                  <a:srgbClr val="002060"/>
                </a:solidFill>
              </a:rPr>
              <a:t> VS Total Time Asleep</a:t>
            </a:r>
            <a:endParaRPr lang="en-US" altLang="ko-KR" sz="1800" b="1">
              <a:solidFill>
                <a:srgbClr val="00206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scatterChart>
        <c:scatterStyle val="lineMarker"/>
        <c:varyColors val="0"/>
        <c:ser>
          <c:idx val="0"/>
          <c:order val="0"/>
          <c:tx>
            <c:strRef>
              <c:f>'Time In Bed VS Time Asleep'!$B$1</c:f>
              <c:strCache>
                <c:ptCount val="1"/>
                <c:pt idx="0">
                  <c:v>TotalMinutesAsleep</c:v>
                </c:pt>
              </c:strCache>
            </c:strRef>
          </c:tx>
          <c:spPr>
            <a:ln w="38100" cap="rnd">
              <a:noFill/>
              <a:round/>
            </a:ln>
            <a:effectLst/>
          </c:spPr>
          <c:marker>
            <c:symbol val="circle"/>
            <c:size val="3"/>
            <c:spPr>
              <a:solidFill>
                <a:srgbClr val="FFFF00"/>
              </a:solidFill>
              <a:ln w="9525">
                <a:solidFill>
                  <a:schemeClr val="accent3">
                    <a:lumMod val="75000"/>
                  </a:schemeClr>
                </a:solidFill>
              </a:ln>
              <a:effectLst/>
            </c:spPr>
          </c:marker>
          <c:trendline>
            <c:spPr>
              <a:ln w="25400" cap="rnd" cmpd="sng">
                <a:solidFill>
                  <a:srgbClr val="FFC000"/>
                </a:solidFill>
                <a:prstDash val="solid"/>
              </a:ln>
              <a:effectLst/>
            </c:spPr>
            <c:trendlineType val="poly"/>
            <c:order val="4"/>
            <c:dispRSqr val="0"/>
            <c:dispEq val="0"/>
          </c:trendline>
          <c:xVal>
            <c:numRef>
              <c:f>'Time In Bed VS Time Asleep'!$A$2:$A$411</c:f>
              <c:numCache>
                <c:formatCode>General</c:formatCode>
                <c:ptCount val="410"/>
                <c:pt idx="0">
                  <c:v>346</c:v>
                </c:pt>
                <c:pt idx="1">
                  <c:v>407</c:v>
                </c:pt>
                <c:pt idx="2">
                  <c:v>442</c:v>
                </c:pt>
                <c:pt idx="3">
                  <c:v>367</c:v>
                </c:pt>
                <c:pt idx="4">
                  <c:v>712</c:v>
                </c:pt>
                <c:pt idx="5">
                  <c:v>320</c:v>
                </c:pt>
                <c:pt idx="6">
                  <c:v>377</c:v>
                </c:pt>
                <c:pt idx="7">
                  <c:v>364</c:v>
                </c:pt>
                <c:pt idx="8">
                  <c:v>384</c:v>
                </c:pt>
                <c:pt idx="9">
                  <c:v>449</c:v>
                </c:pt>
                <c:pt idx="10">
                  <c:v>323</c:v>
                </c:pt>
                <c:pt idx="11">
                  <c:v>274</c:v>
                </c:pt>
                <c:pt idx="12">
                  <c:v>393</c:v>
                </c:pt>
                <c:pt idx="13">
                  <c:v>354</c:v>
                </c:pt>
                <c:pt idx="14">
                  <c:v>425</c:v>
                </c:pt>
                <c:pt idx="15">
                  <c:v>396</c:v>
                </c:pt>
                <c:pt idx="16">
                  <c:v>309</c:v>
                </c:pt>
                <c:pt idx="17">
                  <c:v>296</c:v>
                </c:pt>
                <c:pt idx="18">
                  <c:v>264</c:v>
                </c:pt>
                <c:pt idx="19">
                  <c:v>367</c:v>
                </c:pt>
                <c:pt idx="20">
                  <c:v>349</c:v>
                </c:pt>
                <c:pt idx="21">
                  <c:v>611</c:v>
                </c:pt>
                <c:pt idx="22">
                  <c:v>342</c:v>
                </c:pt>
                <c:pt idx="23">
                  <c:v>403</c:v>
                </c:pt>
                <c:pt idx="24">
                  <c:v>306</c:v>
                </c:pt>
                <c:pt idx="25">
                  <c:v>127</c:v>
                </c:pt>
                <c:pt idx="26">
                  <c:v>142</c:v>
                </c:pt>
                <c:pt idx="27">
                  <c:v>961</c:v>
                </c:pt>
                <c:pt idx="28">
                  <c:v>154</c:v>
                </c:pt>
                <c:pt idx="29">
                  <c:v>961</c:v>
                </c:pt>
                <c:pt idx="30">
                  <c:v>961</c:v>
                </c:pt>
                <c:pt idx="31">
                  <c:v>961</c:v>
                </c:pt>
                <c:pt idx="32">
                  <c:v>775</c:v>
                </c:pt>
                <c:pt idx="33">
                  <c:v>422</c:v>
                </c:pt>
                <c:pt idx="34">
                  <c:v>499</c:v>
                </c:pt>
                <c:pt idx="35">
                  <c:v>315</c:v>
                </c:pt>
                <c:pt idx="36">
                  <c:v>178</c:v>
                </c:pt>
                <c:pt idx="37">
                  <c:v>546</c:v>
                </c:pt>
                <c:pt idx="38">
                  <c:v>565</c:v>
                </c:pt>
                <c:pt idx="39">
                  <c:v>568</c:v>
                </c:pt>
                <c:pt idx="40">
                  <c:v>573</c:v>
                </c:pt>
                <c:pt idx="41">
                  <c:v>567</c:v>
                </c:pt>
                <c:pt idx="42">
                  <c:v>498</c:v>
                </c:pt>
                <c:pt idx="43">
                  <c:v>540</c:v>
                </c:pt>
                <c:pt idx="44">
                  <c:v>510</c:v>
                </c:pt>
                <c:pt idx="45">
                  <c:v>514</c:v>
                </c:pt>
                <c:pt idx="46">
                  <c:v>545</c:v>
                </c:pt>
                <c:pt idx="47">
                  <c:v>554</c:v>
                </c:pt>
                <c:pt idx="48">
                  <c:v>591</c:v>
                </c:pt>
                <c:pt idx="49">
                  <c:v>531</c:v>
                </c:pt>
                <c:pt idx="50">
                  <c:v>545</c:v>
                </c:pt>
                <c:pt idx="51">
                  <c:v>545</c:v>
                </c:pt>
                <c:pt idx="52">
                  <c:v>510</c:v>
                </c:pt>
                <c:pt idx="53">
                  <c:v>607</c:v>
                </c:pt>
                <c:pt idx="54">
                  <c:v>546</c:v>
                </c:pt>
                <c:pt idx="55">
                  <c:v>543</c:v>
                </c:pt>
                <c:pt idx="56">
                  <c:v>560</c:v>
                </c:pt>
                <c:pt idx="57">
                  <c:v>485</c:v>
                </c:pt>
                <c:pt idx="58">
                  <c:v>548</c:v>
                </c:pt>
                <c:pt idx="59">
                  <c:v>521</c:v>
                </c:pt>
                <c:pt idx="60">
                  <c:v>568</c:v>
                </c:pt>
                <c:pt idx="61">
                  <c:v>556</c:v>
                </c:pt>
                <c:pt idx="62">
                  <c:v>380</c:v>
                </c:pt>
                <c:pt idx="63">
                  <c:v>553</c:v>
                </c:pt>
                <c:pt idx="64">
                  <c:v>485</c:v>
                </c:pt>
                <c:pt idx="65">
                  <c:v>69</c:v>
                </c:pt>
                <c:pt idx="66">
                  <c:v>531</c:v>
                </c:pt>
                <c:pt idx="67">
                  <c:v>489</c:v>
                </c:pt>
                <c:pt idx="68">
                  <c:v>504</c:v>
                </c:pt>
                <c:pt idx="69">
                  <c:v>602</c:v>
                </c:pt>
                <c:pt idx="70">
                  <c:v>557</c:v>
                </c:pt>
                <c:pt idx="71">
                  <c:v>514</c:v>
                </c:pt>
                <c:pt idx="72">
                  <c:v>484</c:v>
                </c:pt>
                <c:pt idx="73">
                  <c:v>461</c:v>
                </c:pt>
                <c:pt idx="74">
                  <c:v>386</c:v>
                </c:pt>
                <c:pt idx="75">
                  <c:v>459</c:v>
                </c:pt>
                <c:pt idx="76">
                  <c:v>471</c:v>
                </c:pt>
                <c:pt idx="77">
                  <c:v>490</c:v>
                </c:pt>
                <c:pt idx="78">
                  <c:v>499</c:v>
                </c:pt>
                <c:pt idx="79">
                  <c:v>450</c:v>
                </c:pt>
                <c:pt idx="80">
                  <c:v>473</c:v>
                </c:pt>
                <c:pt idx="81">
                  <c:v>469</c:v>
                </c:pt>
                <c:pt idx="82">
                  <c:v>456</c:v>
                </c:pt>
                <c:pt idx="83">
                  <c:v>397</c:v>
                </c:pt>
                <c:pt idx="84">
                  <c:v>556</c:v>
                </c:pt>
                <c:pt idx="85">
                  <c:v>510</c:v>
                </c:pt>
                <c:pt idx="86">
                  <c:v>566</c:v>
                </c:pt>
                <c:pt idx="87">
                  <c:v>522</c:v>
                </c:pt>
                <c:pt idx="88">
                  <c:v>395</c:v>
                </c:pt>
                <c:pt idx="89">
                  <c:v>305</c:v>
                </c:pt>
                <c:pt idx="90">
                  <c:v>512</c:v>
                </c:pt>
                <c:pt idx="91">
                  <c:v>476</c:v>
                </c:pt>
                <c:pt idx="92">
                  <c:v>372</c:v>
                </c:pt>
                <c:pt idx="93">
                  <c:v>526</c:v>
                </c:pt>
                <c:pt idx="94">
                  <c:v>467</c:v>
                </c:pt>
                <c:pt idx="95">
                  <c:v>371</c:v>
                </c:pt>
                <c:pt idx="96">
                  <c:v>540</c:v>
                </c:pt>
                <c:pt idx="97">
                  <c:v>423</c:v>
                </c:pt>
                <c:pt idx="98">
                  <c:v>478</c:v>
                </c:pt>
                <c:pt idx="99">
                  <c:v>382</c:v>
                </c:pt>
                <c:pt idx="100">
                  <c:v>626</c:v>
                </c:pt>
                <c:pt idx="101">
                  <c:v>384</c:v>
                </c:pt>
                <c:pt idx="102">
                  <c:v>500</c:v>
                </c:pt>
                <c:pt idx="103">
                  <c:v>336</c:v>
                </c:pt>
                <c:pt idx="104">
                  <c:v>480</c:v>
                </c:pt>
                <c:pt idx="105">
                  <c:v>512</c:v>
                </c:pt>
                <c:pt idx="106">
                  <c:v>443</c:v>
                </c:pt>
                <c:pt idx="107">
                  <c:v>456</c:v>
                </c:pt>
                <c:pt idx="108">
                  <c:v>452</c:v>
                </c:pt>
                <c:pt idx="109">
                  <c:v>541</c:v>
                </c:pt>
                <c:pt idx="110">
                  <c:v>77</c:v>
                </c:pt>
                <c:pt idx="111">
                  <c:v>332</c:v>
                </c:pt>
                <c:pt idx="112">
                  <c:v>536</c:v>
                </c:pt>
                <c:pt idx="113">
                  <c:v>248</c:v>
                </c:pt>
                <c:pt idx="114">
                  <c:v>408</c:v>
                </c:pt>
                <c:pt idx="115">
                  <c:v>402</c:v>
                </c:pt>
                <c:pt idx="116">
                  <c:v>494</c:v>
                </c:pt>
                <c:pt idx="117">
                  <c:v>557</c:v>
                </c:pt>
                <c:pt idx="118">
                  <c:v>491</c:v>
                </c:pt>
                <c:pt idx="119">
                  <c:v>522</c:v>
                </c:pt>
                <c:pt idx="120">
                  <c:v>551</c:v>
                </c:pt>
                <c:pt idx="121">
                  <c:v>498</c:v>
                </c:pt>
                <c:pt idx="122">
                  <c:v>543</c:v>
                </c:pt>
                <c:pt idx="123">
                  <c:v>65</c:v>
                </c:pt>
                <c:pt idx="124">
                  <c:v>550</c:v>
                </c:pt>
                <c:pt idx="125">
                  <c:v>722</c:v>
                </c:pt>
                <c:pt idx="126">
                  <c:v>501</c:v>
                </c:pt>
                <c:pt idx="127">
                  <c:v>506</c:v>
                </c:pt>
                <c:pt idx="128">
                  <c:v>516</c:v>
                </c:pt>
                <c:pt idx="129">
                  <c:v>307</c:v>
                </c:pt>
                <c:pt idx="130">
                  <c:v>522</c:v>
                </c:pt>
                <c:pt idx="131">
                  <c:v>546</c:v>
                </c:pt>
                <c:pt idx="132">
                  <c:v>516</c:v>
                </c:pt>
                <c:pt idx="133">
                  <c:v>500</c:v>
                </c:pt>
                <c:pt idx="134">
                  <c:v>506</c:v>
                </c:pt>
                <c:pt idx="135">
                  <c:v>512</c:v>
                </c:pt>
                <c:pt idx="136">
                  <c:v>491</c:v>
                </c:pt>
                <c:pt idx="137">
                  <c:v>530</c:v>
                </c:pt>
                <c:pt idx="138">
                  <c:v>638</c:v>
                </c:pt>
                <c:pt idx="139">
                  <c:v>565</c:v>
                </c:pt>
                <c:pt idx="140">
                  <c:v>517</c:v>
                </c:pt>
                <c:pt idx="141">
                  <c:v>558</c:v>
                </c:pt>
                <c:pt idx="142">
                  <c:v>321</c:v>
                </c:pt>
                <c:pt idx="143">
                  <c:v>526</c:v>
                </c:pt>
                <c:pt idx="144">
                  <c:v>448</c:v>
                </c:pt>
                <c:pt idx="145">
                  <c:v>641</c:v>
                </c:pt>
                <c:pt idx="146">
                  <c:v>104</c:v>
                </c:pt>
                <c:pt idx="147">
                  <c:v>338</c:v>
                </c:pt>
                <c:pt idx="148">
                  <c:v>451</c:v>
                </c:pt>
                <c:pt idx="149">
                  <c:v>458</c:v>
                </c:pt>
                <c:pt idx="150">
                  <c:v>85</c:v>
                </c:pt>
                <c:pt idx="151">
                  <c:v>501</c:v>
                </c:pt>
                <c:pt idx="152">
                  <c:v>595</c:v>
                </c:pt>
                <c:pt idx="153">
                  <c:v>346</c:v>
                </c:pt>
                <c:pt idx="154">
                  <c:v>500</c:v>
                </c:pt>
                <c:pt idx="155">
                  <c:v>458</c:v>
                </c:pt>
                <c:pt idx="156">
                  <c:v>430</c:v>
                </c:pt>
                <c:pt idx="157">
                  <c:v>597</c:v>
                </c:pt>
                <c:pt idx="158">
                  <c:v>376</c:v>
                </c:pt>
                <c:pt idx="159">
                  <c:v>414</c:v>
                </c:pt>
                <c:pt idx="160">
                  <c:v>495</c:v>
                </c:pt>
                <c:pt idx="161">
                  <c:v>496</c:v>
                </c:pt>
                <c:pt idx="162">
                  <c:v>541</c:v>
                </c:pt>
                <c:pt idx="163">
                  <c:v>65</c:v>
                </c:pt>
                <c:pt idx="164">
                  <c:v>375</c:v>
                </c:pt>
                <c:pt idx="165">
                  <c:v>494</c:v>
                </c:pt>
                <c:pt idx="166">
                  <c:v>457</c:v>
                </c:pt>
                <c:pt idx="167">
                  <c:v>406</c:v>
                </c:pt>
                <c:pt idx="168">
                  <c:v>492</c:v>
                </c:pt>
                <c:pt idx="169">
                  <c:v>379</c:v>
                </c:pt>
                <c:pt idx="170">
                  <c:v>499</c:v>
                </c:pt>
                <c:pt idx="171">
                  <c:v>107</c:v>
                </c:pt>
                <c:pt idx="172">
                  <c:v>424</c:v>
                </c:pt>
                <c:pt idx="173">
                  <c:v>462</c:v>
                </c:pt>
                <c:pt idx="174">
                  <c:v>469</c:v>
                </c:pt>
                <c:pt idx="175">
                  <c:v>417</c:v>
                </c:pt>
                <c:pt idx="176">
                  <c:v>345</c:v>
                </c:pt>
                <c:pt idx="177">
                  <c:v>391</c:v>
                </c:pt>
                <c:pt idx="178">
                  <c:v>374</c:v>
                </c:pt>
                <c:pt idx="179">
                  <c:v>442</c:v>
                </c:pt>
                <c:pt idx="180">
                  <c:v>108</c:v>
                </c:pt>
                <c:pt idx="181">
                  <c:v>353</c:v>
                </c:pt>
                <c:pt idx="182">
                  <c:v>459</c:v>
                </c:pt>
                <c:pt idx="183">
                  <c:v>542</c:v>
                </c:pt>
                <c:pt idx="184">
                  <c:v>450</c:v>
                </c:pt>
                <c:pt idx="185">
                  <c:v>363</c:v>
                </c:pt>
                <c:pt idx="186">
                  <c:v>513</c:v>
                </c:pt>
                <c:pt idx="187">
                  <c:v>402</c:v>
                </c:pt>
                <c:pt idx="188">
                  <c:v>436</c:v>
                </c:pt>
                <c:pt idx="189">
                  <c:v>391</c:v>
                </c:pt>
                <c:pt idx="190">
                  <c:v>533</c:v>
                </c:pt>
                <c:pt idx="191">
                  <c:v>426</c:v>
                </c:pt>
                <c:pt idx="192">
                  <c:v>530</c:v>
                </c:pt>
                <c:pt idx="193">
                  <c:v>501</c:v>
                </c:pt>
                <c:pt idx="194">
                  <c:v>137</c:v>
                </c:pt>
                <c:pt idx="195">
                  <c:v>121</c:v>
                </c:pt>
                <c:pt idx="196">
                  <c:v>179</c:v>
                </c:pt>
                <c:pt idx="197">
                  <c:v>129</c:v>
                </c:pt>
                <c:pt idx="198">
                  <c:v>134</c:v>
                </c:pt>
                <c:pt idx="199">
                  <c:v>439</c:v>
                </c:pt>
                <c:pt idx="200">
                  <c:v>430</c:v>
                </c:pt>
                <c:pt idx="201">
                  <c:v>415</c:v>
                </c:pt>
                <c:pt idx="202">
                  <c:v>257</c:v>
                </c:pt>
                <c:pt idx="203">
                  <c:v>406</c:v>
                </c:pt>
                <c:pt idx="204">
                  <c:v>612</c:v>
                </c:pt>
                <c:pt idx="205">
                  <c:v>312</c:v>
                </c:pt>
                <c:pt idx="206">
                  <c:v>487</c:v>
                </c:pt>
                <c:pt idx="207">
                  <c:v>468</c:v>
                </c:pt>
                <c:pt idx="208">
                  <c:v>434</c:v>
                </c:pt>
                <c:pt idx="209">
                  <c:v>475</c:v>
                </c:pt>
                <c:pt idx="210">
                  <c:v>506</c:v>
                </c:pt>
                <c:pt idx="211">
                  <c:v>380</c:v>
                </c:pt>
                <c:pt idx="212">
                  <c:v>429</c:v>
                </c:pt>
                <c:pt idx="213">
                  <c:v>449</c:v>
                </c:pt>
                <c:pt idx="214">
                  <c:v>461</c:v>
                </c:pt>
                <c:pt idx="215">
                  <c:v>447</c:v>
                </c:pt>
                <c:pt idx="216">
                  <c:v>501</c:v>
                </c:pt>
                <c:pt idx="217">
                  <c:v>373</c:v>
                </c:pt>
                <c:pt idx="218">
                  <c:v>434</c:v>
                </c:pt>
                <c:pt idx="219">
                  <c:v>428</c:v>
                </c:pt>
                <c:pt idx="220">
                  <c:v>449</c:v>
                </c:pt>
                <c:pt idx="221">
                  <c:v>543</c:v>
                </c:pt>
                <c:pt idx="222">
                  <c:v>458</c:v>
                </c:pt>
                <c:pt idx="223">
                  <c:v>431</c:v>
                </c:pt>
                <c:pt idx="224">
                  <c:v>366</c:v>
                </c:pt>
                <c:pt idx="225">
                  <c:v>442</c:v>
                </c:pt>
                <c:pt idx="226">
                  <c:v>464</c:v>
                </c:pt>
                <c:pt idx="227">
                  <c:v>488</c:v>
                </c:pt>
                <c:pt idx="228">
                  <c:v>418</c:v>
                </c:pt>
                <c:pt idx="229">
                  <c:v>409</c:v>
                </c:pt>
                <c:pt idx="230">
                  <c:v>686</c:v>
                </c:pt>
                <c:pt idx="231">
                  <c:v>402</c:v>
                </c:pt>
                <c:pt idx="232">
                  <c:v>541</c:v>
                </c:pt>
                <c:pt idx="233">
                  <c:v>410</c:v>
                </c:pt>
                <c:pt idx="234">
                  <c:v>678</c:v>
                </c:pt>
                <c:pt idx="235">
                  <c:v>431</c:v>
                </c:pt>
                <c:pt idx="236">
                  <c:v>353</c:v>
                </c:pt>
                <c:pt idx="237">
                  <c:v>725</c:v>
                </c:pt>
                <c:pt idx="238">
                  <c:v>640</c:v>
                </c:pt>
                <c:pt idx="239">
                  <c:v>468</c:v>
                </c:pt>
                <c:pt idx="240">
                  <c:v>453</c:v>
                </c:pt>
                <c:pt idx="241">
                  <c:v>391</c:v>
                </c:pt>
                <c:pt idx="242">
                  <c:v>457</c:v>
                </c:pt>
                <c:pt idx="243">
                  <c:v>495</c:v>
                </c:pt>
                <c:pt idx="244">
                  <c:v>843</c:v>
                </c:pt>
                <c:pt idx="245">
                  <c:v>686</c:v>
                </c:pt>
                <c:pt idx="246">
                  <c:v>471</c:v>
                </c:pt>
                <c:pt idx="247">
                  <c:v>429</c:v>
                </c:pt>
                <c:pt idx="248">
                  <c:v>470</c:v>
                </c:pt>
                <c:pt idx="249">
                  <c:v>464</c:v>
                </c:pt>
                <c:pt idx="250">
                  <c:v>434</c:v>
                </c:pt>
                <c:pt idx="251">
                  <c:v>470</c:v>
                </c:pt>
                <c:pt idx="252">
                  <c:v>608</c:v>
                </c:pt>
                <c:pt idx="253">
                  <c:v>494</c:v>
                </c:pt>
                <c:pt idx="254">
                  <c:v>443</c:v>
                </c:pt>
                <c:pt idx="255">
                  <c:v>486</c:v>
                </c:pt>
                <c:pt idx="256">
                  <c:v>475</c:v>
                </c:pt>
                <c:pt idx="257">
                  <c:v>438</c:v>
                </c:pt>
                <c:pt idx="258">
                  <c:v>458</c:v>
                </c:pt>
                <c:pt idx="259">
                  <c:v>497</c:v>
                </c:pt>
                <c:pt idx="260">
                  <c:v>413</c:v>
                </c:pt>
                <c:pt idx="261">
                  <c:v>445</c:v>
                </c:pt>
                <c:pt idx="262">
                  <c:v>583</c:v>
                </c:pt>
                <c:pt idx="263">
                  <c:v>553</c:v>
                </c:pt>
                <c:pt idx="264">
                  <c:v>465</c:v>
                </c:pt>
                <c:pt idx="265">
                  <c:v>480</c:v>
                </c:pt>
                <c:pt idx="266">
                  <c:v>437</c:v>
                </c:pt>
                <c:pt idx="267">
                  <c:v>366</c:v>
                </c:pt>
                <c:pt idx="268">
                  <c:v>402</c:v>
                </c:pt>
                <c:pt idx="269">
                  <c:v>615</c:v>
                </c:pt>
                <c:pt idx="270">
                  <c:v>461</c:v>
                </c:pt>
                <c:pt idx="271">
                  <c:v>377</c:v>
                </c:pt>
                <c:pt idx="272">
                  <c:v>452</c:v>
                </c:pt>
                <c:pt idx="273">
                  <c:v>372</c:v>
                </c:pt>
                <c:pt idx="274">
                  <c:v>485</c:v>
                </c:pt>
                <c:pt idx="275">
                  <c:v>433</c:v>
                </c:pt>
                <c:pt idx="276">
                  <c:v>398</c:v>
                </c:pt>
                <c:pt idx="277">
                  <c:v>553</c:v>
                </c:pt>
                <c:pt idx="278">
                  <c:v>543</c:v>
                </c:pt>
                <c:pt idx="279">
                  <c:v>634</c:v>
                </c:pt>
                <c:pt idx="280">
                  <c:v>78</c:v>
                </c:pt>
                <c:pt idx="281">
                  <c:v>562</c:v>
                </c:pt>
                <c:pt idx="282">
                  <c:v>476</c:v>
                </c:pt>
                <c:pt idx="283">
                  <c:v>398</c:v>
                </c:pt>
                <c:pt idx="284">
                  <c:v>350</c:v>
                </c:pt>
                <c:pt idx="285">
                  <c:v>510</c:v>
                </c:pt>
                <c:pt idx="286">
                  <c:v>492</c:v>
                </c:pt>
                <c:pt idx="287">
                  <c:v>502</c:v>
                </c:pt>
                <c:pt idx="288">
                  <c:v>550</c:v>
                </c:pt>
                <c:pt idx="289">
                  <c:v>546</c:v>
                </c:pt>
                <c:pt idx="290">
                  <c:v>539</c:v>
                </c:pt>
                <c:pt idx="291">
                  <c:v>367</c:v>
                </c:pt>
                <c:pt idx="292">
                  <c:v>557</c:v>
                </c:pt>
                <c:pt idx="293">
                  <c:v>416</c:v>
                </c:pt>
                <c:pt idx="294">
                  <c:v>636</c:v>
                </c:pt>
                <c:pt idx="295">
                  <c:v>575</c:v>
                </c:pt>
                <c:pt idx="296">
                  <c:v>415</c:v>
                </c:pt>
                <c:pt idx="297">
                  <c:v>698</c:v>
                </c:pt>
                <c:pt idx="298">
                  <c:v>507</c:v>
                </c:pt>
                <c:pt idx="299">
                  <c:v>603</c:v>
                </c:pt>
                <c:pt idx="300">
                  <c:v>522</c:v>
                </c:pt>
                <c:pt idx="301">
                  <c:v>260</c:v>
                </c:pt>
                <c:pt idx="302">
                  <c:v>441</c:v>
                </c:pt>
                <c:pt idx="303">
                  <c:v>406</c:v>
                </c:pt>
                <c:pt idx="304">
                  <c:v>387</c:v>
                </c:pt>
                <c:pt idx="305">
                  <c:v>679</c:v>
                </c:pt>
                <c:pt idx="306">
                  <c:v>535</c:v>
                </c:pt>
                <c:pt idx="307">
                  <c:v>386</c:v>
                </c:pt>
                <c:pt idx="308">
                  <c:v>366</c:v>
                </c:pt>
                <c:pt idx="309">
                  <c:v>446</c:v>
                </c:pt>
                <c:pt idx="310">
                  <c:v>458</c:v>
                </c:pt>
                <c:pt idx="311">
                  <c:v>535</c:v>
                </c:pt>
                <c:pt idx="312">
                  <c:v>424</c:v>
                </c:pt>
                <c:pt idx="313">
                  <c:v>457</c:v>
                </c:pt>
                <c:pt idx="314">
                  <c:v>435</c:v>
                </c:pt>
                <c:pt idx="315">
                  <c:v>546</c:v>
                </c:pt>
                <c:pt idx="316">
                  <c:v>514</c:v>
                </c:pt>
                <c:pt idx="317">
                  <c:v>415</c:v>
                </c:pt>
                <c:pt idx="318">
                  <c:v>446</c:v>
                </c:pt>
                <c:pt idx="319">
                  <c:v>467</c:v>
                </c:pt>
                <c:pt idx="320">
                  <c:v>453</c:v>
                </c:pt>
                <c:pt idx="321">
                  <c:v>447</c:v>
                </c:pt>
                <c:pt idx="322">
                  <c:v>424</c:v>
                </c:pt>
                <c:pt idx="323">
                  <c:v>426</c:v>
                </c:pt>
                <c:pt idx="324">
                  <c:v>482</c:v>
                </c:pt>
                <c:pt idx="325">
                  <c:v>418</c:v>
                </c:pt>
                <c:pt idx="326">
                  <c:v>455</c:v>
                </c:pt>
                <c:pt idx="327">
                  <c:v>491</c:v>
                </c:pt>
                <c:pt idx="328">
                  <c:v>462</c:v>
                </c:pt>
                <c:pt idx="329">
                  <c:v>334</c:v>
                </c:pt>
                <c:pt idx="330">
                  <c:v>569</c:v>
                </c:pt>
                <c:pt idx="331">
                  <c:v>497</c:v>
                </c:pt>
                <c:pt idx="332">
                  <c:v>481</c:v>
                </c:pt>
                <c:pt idx="333">
                  <c:v>480</c:v>
                </c:pt>
                <c:pt idx="334">
                  <c:v>535</c:v>
                </c:pt>
                <c:pt idx="335">
                  <c:v>82</c:v>
                </c:pt>
                <c:pt idx="336">
                  <c:v>61</c:v>
                </c:pt>
                <c:pt idx="337">
                  <c:v>525</c:v>
                </c:pt>
                <c:pt idx="338">
                  <c:v>465</c:v>
                </c:pt>
                <c:pt idx="339">
                  <c:v>476</c:v>
                </c:pt>
                <c:pt idx="340">
                  <c:v>386</c:v>
                </c:pt>
                <c:pt idx="341">
                  <c:v>483</c:v>
                </c:pt>
                <c:pt idx="342">
                  <c:v>502</c:v>
                </c:pt>
                <c:pt idx="343">
                  <c:v>411</c:v>
                </c:pt>
                <c:pt idx="344">
                  <c:v>448</c:v>
                </c:pt>
                <c:pt idx="345">
                  <c:v>704</c:v>
                </c:pt>
                <c:pt idx="346">
                  <c:v>447</c:v>
                </c:pt>
                <c:pt idx="347">
                  <c:v>500</c:v>
                </c:pt>
                <c:pt idx="348">
                  <c:v>479</c:v>
                </c:pt>
                <c:pt idx="349">
                  <c:v>367</c:v>
                </c:pt>
                <c:pt idx="350">
                  <c:v>489</c:v>
                </c:pt>
                <c:pt idx="351">
                  <c:v>407</c:v>
                </c:pt>
                <c:pt idx="352">
                  <c:v>459</c:v>
                </c:pt>
                <c:pt idx="353">
                  <c:v>461</c:v>
                </c:pt>
                <c:pt idx="354">
                  <c:v>436</c:v>
                </c:pt>
                <c:pt idx="355">
                  <c:v>333</c:v>
                </c:pt>
                <c:pt idx="356">
                  <c:v>548</c:v>
                </c:pt>
                <c:pt idx="357">
                  <c:v>510</c:v>
                </c:pt>
                <c:pt idx="358">
                  <c:v>438</c:v>
                </c:pt>
                <c:pt idx="359">
                  <c:v>463</c:v>
                </c:pt>
                <c:pt idx="360">
                  <c:v>457</c:v>
                </c:pt>
                <c:pt idx="361">
                  <c:v>493</c:v>
                </c:pt>
                <c:pt idx="362">
                  <c:v>337</c:v>
                </c:pt>
                <c:pt idx="363">
                  <c:v>75</c:v>
                </c:pt>
                <c:pt idx="364">
                  <c:v>356</c:v>
                </c:pt>
                <c:pt idx="365">
                  <c:v>487</c:v>
                </c:pt>
                <c:pt idx="366">
                  <c:v>455</c:v>
                </c:pt>
                <c:pt idx="367">
                  <c:v>533</c:v>
                </c:pt>
                <c:pt idx="368">
                  <c:v>689</c:v>
                </c:pt>
                <c:pt idx="369">
                  <c:v>591</c:v>
                </c:pt>
                <c:pt idx="370">
                  <c:v>451</c:v>
                </c:pt>
                <c:pt idx="371">
                  <c:v>421</c:v>
                </c:pt>
                <c:pt idx="372">
                  <c:v>409</c:v>
                </c:pt>
                <c:pt idx="373">
                  <c:v>417</c:v>
                </c:pt>
                <c:pt idx="374">
                  <c:v>469</c:v>
                </c:pt>
                <c:pt idx="375">
                  <c:v>591</c:v>
                </c:pt>
                <c:pt idx="376">
                  <c:v>492</c:v>
                </c:pt>
                <c:pt idx="377">
                  <c:v>402</c:v>
                </c:pt>
                <c:pt idx="378">
                  <c:v>584</c:v>
                </c:pt>
                <c:pt idx="379">
                  <c:v>600</c:v>
                </c:pt>
                <c:pt idx="380">
                  <c:v>556</c:v>
                </c:pt>
                <c:pt idx="381">
                  <c:v>562</c:v>
                </c:pt>
                <c:pt idx="382">
                  <c:v>555</c:v>
                </c:pt>
                <c:pt idx="383">
                  <c:v>539</c:v>
                </c:pt>
                <c:pt idx="384">
                  <c:v>385</c:v>
                </c:pt>
                <c:pt idx="385">
                  <c:v>429</c:v>
                </c:pt>
                <c:pt idx="386">
                  <c:v>477</c:v>
                </c:pt>
                <c:pt idx="387">
                  <c:v>417</c:v>
                </c:pt>
                <c:pt idx="388">
                  <c:v>355</c:v>
                </c:pt>
                <c:pt idx="389">
                  <c:v>513</c:v>
                </c:pt>
                <c:pt idx="390">
                  <c:v>606</c:v>
                </c:pt>
                <c:pt idx="391">
                  <c:v>399</c:v>
                </c:pt>
                <c:pt idx="392">
                  <c:v>391</c:v>
                </c:pt>
                <c:pt idx="393">
                  <c:v>387</c:v>
                </c:pt>
                <c:pt idx="394">
                  <c:v>546</c:v>
                </c:pt>
                <c:pt idx="395">
                  <c:v>493</c:v>
                </c:pt>
                <c:pt idx="396">
                  <c:v>552</c:v>
                </c:pt>
                <c:pt idx="397">
                  <c:v>503</c:v>
                </c:pt>
                <c:pt idx="398">
                  <c:v>377</c:v>
                </c:pt>
                <c:pt idx="399">
                  <c:v>547</c:v>
                </c:pt>
                <c:pt idx="400">
                  <c:v>407</c:v>
                </c:pt>
                <c:pt idx="401">
                  <c:v>360</c:v>
                </c:pt>
                <c:pt idx="402">
                  <c:v>428</c:v>
                </c:pt>
                <c:pt idx="403">
                  <c:v>416</c:v>
                </c:pt>
                <c:pt idx="404">
                  <c:v>406</c:v>
                </c:pt>
                <c:pt idx="405">
                  <c:v>360</c:v>
                </c:pt>
                <c:pt idx="406">
                  <c:v>527</c:v>
                </c:pt>
                <c:pt idx="407">
                  <c:v>423</c:v>
                </c:pt>
                <c:pt idx="408">
                  <c:v>545</c:v>
                </c:pt>
                <c:pt idx="409">
                  <c:v>463</c:v>
                </c:pt>
              </c:numCache>
            </c:numRef>
          </c:xVal>
          <c:yVal>
            <c:numRef>
              <c:f>'Time In Bed VS Time Asleep'!$B$2:$B$411</c:f>
              <c:numCache>
                <c:formatCode>General</c:formatCode>
                <c:ptCount val="410"/>
                <c:pt idx="0">
                  <c:v>327</c:v>
                </c:pt>
                <c:pt idx="1">
                  <c:v>384</c:v>
                </c:pt>
                <c:pt idx="2">
                  <c:v>412</c:v>
                </c:pt>
                <c:pt idx="3">
                  <c:v>340</c:v>
                </c:pt>
                <c:pt idx="4">
                  <c:v>700</c:v>
                </c:pt>
                <c:pt idx="5">
                  <c:v>304</c:v>
                </c:pt>
                <c:pt idx="6">
                  <c:v>360</c:v>
                </c:pt>
                <c:pt idx="7">
                  <c:v>325</c:v>
                </c:pt>
                <c:pt idx="8">
                  <c:v>361</c:v>
                </c:pt>
                <c:pt idx="9">
                  <c:v>430</c:v>
                </c:pt>
                <c:pt idx="10">
                  <c:v>277</c:v>
                </c:pt>
                <c:pt idx="11">
                  <c:v>245</c:v>
                </c:pt>
                <c:pt idx="12">
                  <c:v>366</c:v>
                </c:pt>
                <c:pt idx="13">
                  <c:v>341</c:v>
                </c:pt>
                <c:pt idx="14">
                  <c:v>404</c:v>
                </c:pt>
                <c:pt idx="15">
                  <c:v>369</c:v>
                </c:pt>
                <c:pt idx="16">
                  <c:v>277</c:v>
                </c:pt>
                <c:pt idx="17">
                  <c:v>273</c:v>
                </c:pt>
                <c:pt idx="18">
                  <c:v>247</c:v>
                </c:pt>
                <c:pt idx="19">
                  <c:v>334</c:v>
                </c:pt>
                <c:pt idx="20">
                  <c:v>331</c:v>
                </c:pt>
                <c:pt idx="21">
                  <c:v>594</c:v>
                </c:pt>
                <c:pt idx="22">
                  <c:v>338</c:v>
                </c:pt>
                <c:pt idx="23">
                  <c:v>383</c:v>
                </c:pt>
                <c:pt idx="24">
                  <c:v>285</c:v>
                </c:pt>
                <c:pt idx="25">
                  <c:v>119</c:v>
                </c:pt>
                <c:pt idx="26">
                  <c:v>124</c:v>
                </c:pt>
                <c:pt idx="27">
                  <c:v>796</c:v>
                </c:pt>
                <c:pt idx="28">
                  <c:v>137</c:v>
                </c:pt>
                <c:pt idx="29">
                  <c:v>644</c:v>
                </c:pt>
                <c:pt idx="30">
                  <c:v>722</c:v>
                </c:pt>
                <c:pt idx="31">
                  <c:v>590</c:v>
                </c:pt>
                <c:pt idx="32">
                  <c:v>750</c:v>
                </c:pt>
                <c:pt idx="33">
                  <c:v>398</c:v>
                </c:pt>
                <c:pt idx="34">
                  <c:v>475</c:v>
                </c:pt>
                <c:pt idx="35">
                  <c:v>296</c:v>
                </c:pt>
                <c:pt idx="36">
                  <c:v>166</c:v>
                </c:pt>
                <c:pt idx="37">
                  <c:v>503</c:v>
                </c:pt>
                <c:pt idx="38">
                  <c:v>531</c:v>
                </c:pt>
                <c:pt idx="39">
                  <c:v>545</c:v>
                </c:pt>
                <c:pt idx="40">
                  <c:v>523</c:v>
                </c:pt>
                <c:pt idx="41">
                  <c:v>524</c:v>
                </c:pt>
                <c:pt idx="42">
                  <c:v>437</c:v>
                </c:pt>
                <c:pt idx="43">
                  <c:v>498</c:v>
                </c:pt>
                <c:pt idx="44">
                  <c:v>461</c:v>
                </c:pt>
                <c:pt idx="45">
                  <c:v>477</c:v>
                </c:pt>
                <c:pt idx="46">
                  <c:v>520</c:v>
                </c:pt>
                <c:pt idx="47">
                  <c:v>522</c:v>
                </c:pt>
                <c:pt idx="48">
                  <c:v>555</c:v>
                </c:pt>
                <c:pt idx="49">
                  <c:v>506</c:v>
                </c:pt>
                <c:pt idx="50">
                  <c:v>508</c:v>
                </c:pt>
                <c:pt idx="51">
                  <c:v>513</c:v>
                </c:pt>
                <c:pt idx="52">
                  <c:v>490</c:v>
                </c:pt>
                <c:pt idx="53">
                  <c:v>573</c:v>
                </c:pt>
                <c:pt idx="54">
                  <c:v>527</c:v>
                </c:pt>
                <c:pt idx="55">
                  <c:v>511</c:v>
                </c:pt>
                <c:pt idx="56">
                  <c:v>538</c:v>
                </c:pt>
                <c:pt idx="57">
                  <c:v>468</c:v>
                </c:pt>
                <c:pt idx="58">
                  <c:v>524</c:v>
                </c:pt>
                <c:pt idx="59">
                  <c:v>511</c:v>
                </c:pt>
                <c:pt idx="60">
                  <c:v>541</c:v>
                </c:pt>
                <c:pt idx="61">
                  <c:v>531</c:v>
                </c:pt>
                <c:pt idx="62">
                  <c:v>357</c:v>
                </c:pt>
                <c:pt idx="63">
                  <c:v>523</c:v>
                </c:pt>
                <c:pt idx="64">
                  <c:v>456</c:v>
                </c:pt>
                <c:pt idx="65">
                  <c:v>61</c:v>
                </c:pt>
                <c:pt idx="66">
                  <c:v>467</c:v>
                </c:pt>
                <c:pt idx="67">
                  <c:v>445</c:v>
                </c:pt>
                <c:pt idx="68">
                  <c:v>452</c:v>
                </c:pt>
                <c:pt idx="69">
                  <c:v>556</c:v>
                </c:pt>
                <c:pt idx="70">
                  <c:v>500</c:v>
                </c:pt>
                <c:pt idx="71">
                  <c:v>465</c:v>
                </c:pt>
                <c:pt idx="72">
                  <c:v>460</c:v>
                </c:pt>
                <c:pt idx="73">
                  <c:v>405</c:v>
                </c:pt>
                <c:pt idx="74">
                  <c:v>374</c:v>
                </c:pt>
                <c:pt idx="75">
                  <c:v>442</c:v>
                </c:pt>
                <c:pt idx="76">
                  <c:v>433</c:v>
                </c:pt>
                <c:pt idx="77">
                  <c:v>436</c:v>
                </c:pt>
                <c:pt idx="78">
                  <c:v>448</c:v>
                </c:pt>
                <c:pt idx="79">
                  <c:v>408</c:v>
                </c:pt>
                <c:pt idx="80">
                  <c:v>411</c:v>
                </c:pt>
                <c:pt idx="81">
                  <c:v>274</c:v>
                </c:pt>
                <c:pt idx="82">
                  <c:v>295</c:v>
                </c:pt>
                <c:pt idx="83">
                  <c:v>291</c:v>
                </c:pt>
                <c:pt idx="84">
                  <c:v>424</c:v>
                </c:pt>
                <c:pt idx="85">
                  <c:v>283</c:v>
                </c:pt>
                <c:pt idx="86">
                  <c:v>381</c:v>
                </c:pt>
                <c:pt idx="87">
                  <c:v>412</c:v>
                </c:pt>
                <c:pt idx="88">
                  <c:v>219</c:v>
                </c:pt>
                <c:pt idx="89">
                  <c:v>152</c:v>
                </c:pt>
                <c:pt idx="90">
                  <c:v>332</c:v>
                </c:pt>
                <c:pt idx="91">
                  <c:v>355</c:v>
                </c:pt>
                <c:pt idx="92">
                  <c:v>235</c:v>
                </c:pt>
                <c:pt idx="93">
                  <c:v>310</c:v>
                </c:pt>
                <c:pt idx="94">
                  <c:v>262</c:v>
                </c:pt>
                <c:pt idx="95">
                  <c:v>250</c:v>
                </c:pt>
                <c:pt idx="96">
                  <c:v>349</c:v>
                </c:pt>
                <c:pt idx="97">
                  <c:v>261</c:v>
                </c:pt>
                <c:pt idx="98">
                  <c:v>333</c:v>
                </c:pt>
                <c:pt idx="99">
                  <c:v>237</c:v>
                </c:pt>
                <c:pt idx="100">
                  <c:v>383</c:v>
                </c:pt>
                <c:pt idx="101">
                  <c:v>230</c:v>
                </c:pt>
                <c:pt idx="102">
                  <c:v>292</c:v>
                </c:pt>
                <c:pt idx="103">
                  <c:v>213</c:v>
                </c:pt>
                <c:pt idx="104">
                  <c:v>318</c:v>
                </c:pt>
                <c:pt idx="105">
                  <c:v>323</c:v>
                </c:pt>
                <c:pt idx="106">
                  <c:v>237</c:v>
                </c:pt>
                <c:pt idx="107">
                  <c:v>259</c:v>
                </c:pt>
                <c:pt idx="108">
                  <c:v>312</c:v>
                </c:pt>
                <c:pt idx="109">
                  <c:v>501</c:v>
                </c:pt>
                <c:pt idx="110">
                  <c:v>77</c:v>
                </c:pt>
                <c:pt idx="111">
                  <c:v>322</c:v>
                </c:pt>
                <c:pt idx="112">
                  <c:v>478</c:v>
                </c:pt>
                <c:pt idx="113">
                  <c:v>226</c:v>
                </c:pt>
                <c:pt idx="114">
                  <c:v>385</c:v>
                </c:pt>
                <c:pt idx="115">
                  <c:v>364</c:v>
                </c:pt>
                <c:pt idx="116">
                  <c:v>442</c:v>
                </c:pt>
                <c:pt idx="117">
                  <c:v>535</c:v>
                </c:pt>
                <c:pt idx="118">
                  <c:v>465</c:v>
                </c:pt>
                <c:pt idx="119">
                  <c:v>506</c:v>
                </c:pt>
                <c:pt idx="120">
                  <c:v>515</c:v>
                </c:pt>
                <c:pt idx="121">
                  <c:v>461</c:v>
                </c:pt>
                <c:pt idx="122">
                  <c:v>523</c:v>
                </c:pt>
                <c:pt idx="123">
                  <c:v>59</c:v>
                </c:pt>
                <c:pt idx="124">
                  <c:v>533</c:v>
                </c:pt>
                <c:pt idx="125">
                  <c:v>692</c:v>
                </c:pt>
                <c:pt idx="126">
                  <c:v>467</c:v>
                </c:pt>
                <c:pt idx="127">
                  <c:v>488</c:v>
                </c:pt>
                <c:pt idx="128">
                  <c:v>505</c:v>
                </c:pt>
                <c:pt idx="129">
                  <c:v>286</c:v>
                </c:pt>
                <c:pt idx="130">
                  <c:v>497</c:v>
                </c:pt>
                <c:pt idx="131">
                  <c:v>523</c:v>
                </c:pt>
                <c:pt idx="132">
                  <c:v>490</c:v>
                </c:pt>
                <c:pt idx="133">
                  <c:v>484</c:v>
                </c:pt>
                <c:pt idx="134">
                  <c:v>478</c:v>
                </c:pt>
                <c:pt idx="135">
                  <c:v>474</c:v>
                </c:pt>
                <c:pt idx="136">
                  <c:v>450</c:v>
                </c:pt>
                <c:pt idx="137">
                  <c:v>507</c:v>
                </c:pt>
                <c:pt idx="138">
                  <c:v>602</c:v>
                </c:pt>
                <c:pt idx="139">
                  <c:v>535</c:v>
                </c:pt>
                <c:pt idx="140">
                  <c:v>487</c:v>
                </c:pt>
                <c:pt idx="141">
                  <c:v>529</c:v>
                </c:pt>
                <c:pt idx="142">
                  <c:v>302</c:v>
                </c:pt>
                <c:pt idx="143">
                  <c:v>499</c:v>
                </c:pt>
                <c:pt idx="144">
                  <c:v>426</c:v>
                </c:pt>
                <c:pt idx="145">
                  <c:v>619</c:v>
                </c:pt>
                <c:pt idx="146">
                  <c:v>99</c:v>
                </c:pt>
                <c:pt idx="147">
                  <c:v>329</c:v>
                </c:pt>
                <c:pt idx="148">
                  <c:v>421</c:v>
                </c:pt>
                <c:pt idx="149">
                  <c:v>442</c:v>
                </c:pt>
                <c:pt idx="150">
                  <c:v>82</c:v>
                </c:pt>
                <c:pt idx="151">
                  <c:v>478</c:v>
                </c:pt>
                <c:pt idx="152">
                  <c:v>552</c:v>
                </c:pt>
                <c:pt idx="153">
                  <c:v>319</c:v>
                </c:pt>
                <c:pt idx="154">
                  <c:v>439</c:v>
                </c:pt>
                <c:pt idx="155">
                  <c:v>428</c:v>
                </c:pt>
                <c:pt idx="156">
                  <c:v>409</c:v>
                </c:pt>
                <c:pt idx="157">
                  <c:v>547</c:v>
                </c:pt>
                <c:pt idx="158">
                  <c:v>368</c:v>
                </c:pt>
                <c:pt idx="159">
                  <c:v>390</c:v>
                </c:pt>
                <c:pt idx="160">
                  <c:v>471</c:v>
                </c:pt>
                <c:pt idx="161">
                  <c:v>472</c:v>
                </c:pt>
                <c:pt idx="162">
                  <c:v>529</c:v>
                </c:pt>
                <c:pt idx="163">
                  <c:v>62</c:v>
                </c:pt>
                <c:pt idx="164">
                  <c:v>354</c:v>
                </c:pt>
                <c:pt idx="165">
                  <c:v>469</c:v>
                </c:pt>
                <c:pt idx="166">
                  <c:v>429</c:v>
                </c:pt>
                <c:pt idx="167">
                  <c:v>370</c:v>
                </c:pt>
                <c:pt idx="168">
                  <c:v>441</c:v>
                </c:pt>
                <c:pt idx="169">
                  <c:v>337</c:v>
                </c:pt>
                <c:pt idx="170">
                  <c:v>462</c:v>
                </c:pt>
                <c:pt idx="171">
                  <c:v>98</c:v>
                </c:pt>
                <c:pt idx="172">
                  <c:v>388</c:v>
                </c:pt>
                <c:pt idx="173">
                  <c:v>439</c:v>
                </c:pt>
                <c:pt idx="174">
                  <c:v>436</c:v>
                </c:pt>
                <c:pt idx="175">
                  <c:v>388</c:v>
                </c:pt>
                <c:pt idx="176">
                  <c:v>328</c:v>
                </c:pt>
                <c:pt idx="177">
                  <c:v>353</c:v>
                </c:pt>
                <c:pt idx="178">
                  <c:v>332</c:v>
                </c:pt>
                <c:pt idx="179">
                  <c:v>419</c:v>
                </c:pt>
                <c:pt idx="180">
                  <c:v>106</c:v>
                </c:pt>
                <c:pt idx="181">
                  <c:v>322</c:v>
                </c:pt>
                <c:pt idx="182">
                  <c:v>439</c:v>
                </c:pt>
                <c:pt idx="183">
                  <c:v>502</c:v>
                </c:pt>
                <c:pt idx="184">
                  <c:v>417</c:v>
                </c:pt>
                <c:pt idx="185">
                  <c:v>337</c:v>
                </c:pt>
                <c:pt idx="186">
                  <c:v>462</c:v>
                </c:pt>
                <c:pt idx="187">
                  <c:v>374</c:v>
                </c:pt>
                <c:pt idx="188">
                  <c:v>401</c:v>
                </c:pt>
                <c:pt idx="189">
                  <c:v>361</c:v>
                </c:pt>
                <c:pt idx="190">
                  <c:v>457</c:v>
                </c:pt>
                <c:pt idx="191">
                  <c:v>405</c:v>
                </c:pt>
                <c:pt idx="192">
                  <c:v>499</c:v>
                </c:pt>
                <c:pt idx="193">
                  <c:v>483</c:v>
                </c:pt>
                <c:pt idx="194">
                  <c:v>126</c:v>
                </c:pt>
                <c:pt idx="195">
                  <c:v>103</c:v>
                </c:pt>
                <c:pt idx="196">
                  <c:v>171</c:v>
                </c:pt>
                <c:pt idx="197">
                  <c:v>115</c:v>
                </c:pt>
                <c:pt idx="198">
                  <c:v>123</c:v>
                </c:pt>
                <c:pt idx="199">
                  <c:v>425</c:v>
                </c:pt>
                <c:pt idx="200">
                  <c:v>400</c:v>
                </c:pt>
                <c:pt idx="201">
                  <c:v>384</c:v>
                </c:pt>
                <c:pt idx="202">
                  <c:v>253</c:v>
                </c:pt>
                <c:pt idx="203">
                  <c:v>382</c:v>
                </c:pt>
                <c:pt idx="204">
                  <c:v>591</c:v>
                </c:pt>
                <c:pt idx="205">
                  <c:v>293</c:v>
                </c:pt>
                <c:pt idx="206">
                  <c:v>457</c:v>
                </c:pt>
                <c:pt idx="207">
                  <c:v>454</c:v>
                </c:pt>
                <c:pt idx="208">
                  <c:v>425</c:v>
                </c:pt>
                <c:pt idx="209">
                  <c:v>465</c:v>
                </c:pt>
                <c:pt idx="210">
                  <c:v>480</c:v>
                </c:pt>
                <c:pt idx="211">
                  <c:v>370</c:v>
                </c:pt>
                <c:pt idx="212">
                  <c:v>421</c:v>
                </c:pt>
                <c:pt idx="213">
                  <c:v>432</c:v>
                </c:pt>
                <c:pt idx="214">
                  <c:v>442</c:v>
                </c:pt>
                <c:pt idx="215">
                  <c:v>433</c:v>
                </c:pt>
                <c:pt idx="216">
                  <c:v>479</c:v>
                </c:pt>
                <c:pt idx="217">
                  <c:v>327</c:v>
                </c:pt>
                <c:pt idx="218">
                  <c:v>412</c:v>
                </c:pt>
                <c:pt idx="219">
                  <c:v>414</c:v>
                </c:pt>
                <c:pt idx="220">
                  <c:v>404</c:v>
                </c:pt>
                <c:pt idx="221">
                  <c:v>520</c:v>
                </c:pt>
                <c:pt idx="222">
                  <c:v>435</c:v>
                </c:pt>
                <c:pt idx="223">
                  <c:v>416</c:v>
                </c:pt>
                <c:pt idx="224">
                  <c:v>354</c:v>
                </c:pt>
                <c:pt idx="225">
                  <c:v>404</c:v>
                </c:pt>
                <c:pt idx="226">
                  <c:v>441</c:v>
                </c:pt>
                <c:pt idx="227">
                  <c:v>455</c:v>
                </c:pt>
                <c:pt idx="228">
                  <c:v>357</c:v>
                </c:pt>
                <c:pt idx="229">
                  <c:v>377</c:v>
                </c:pt>
                <c:pt idx="230">
                  <c:v>651</c:v>
                </c:pt>
                <c:pt idx="231">
                  <c:v>350</c:v>
                </c:pt>
                <c:pt idx="232">
                  <c:v>520</c:v>
                </c:pt>
                <c:pt idx="233">
                  <c:v>357</c:v>
                </c:pt>
                <c:pt idx="234">
                  <c:v>658</c:v>
                </c:pt>
                <c:pt idx="235">
                  <c:v>399</c:v>
                </c:pt>
                <c:pt idx="236">
                  <c:v>322</c:v>
                </c:pt>
                <c:pt idx="237">
                  <c:v>631</c:v>
                </c:pt>
                <c:pt idx="238">
                  <c:v>553</c:v>
                </c:pt>
                <c:pt idx="239">
                  <c:v>433</c:v>
                </c:pt>
                <c:pt idx="240">
                  <c:v>412</c:v>
                </c:pt>
                <c:pt idx="241">
                  <c:v>347</c:v>
                </c:pt>
                <c:pt idx="242">
                  <c:v>421</c:v>
                </c:pt>
                <c:pt idx="243">
                  <c:v>450</c:v>
                </c:pt>
                <c:pt idx="244">
                  <c:v>775</c:v>
                </c:pt>
                <c:pt idx="245">
                  <c:v>622</c:v>
                </c:pt>
                <c:pt idx="246">
                  <c:v>409</c:v>
                </c:pt>
                <c:pt idx="247">
                  <c:v>380</c:v>
                </c:pt>
                <c:pt idx="248">
                  <c:v>447</c:v>
                </c:pt>
                <c:pt idx="249">
                  <c:v>419</c:v>
                </c:pt>
                <c:pt idx="250">
                  <c:v>400</c:v>
                </c:pt>
                <c:pt idx="251">
                  <c:v>442</c:v>
                </c:pt>
                <c:pt idx="252">
                  <c:v>568</c:v>
                </c:pt>
                <c:pt idx="253">
                  <c:v>453</c:v>
                </c:pt>
                <c:pt idx="254">
                  <c:v>418</c:v>
                </c:pt>
                <c:pt idx="255">
                  <c:v>463</c:v>
                </c:pt>
                <c:pt idx="256">
                  <c:v>438</c:v>
                </c:pt>
                <c:pt idx="257">
                  <c:v>419</c:v>
                </c:pt>
                <c:pt idx="258">
                  <c:v>432</c:v>
                </c:pt>
                <c:pt idx="259">
                  <c:v>477</c:v>
                </c:pt>
                <c:pt idx="260">
                  <c:v>392</c:v>
                </c:pt>
                <c:pt idx="261">
                  <c:v>406</c:v>
                </c:pt>
                <c:pt idx="262">
                  <c:v>549</c:v>
                </c:pt>
                <c:pt idx="263">
                  <c:v>527</c:v>
                </c:pt>
                <c:pt idx="264">
                  <c:v>449</c:v>
                </c:pt>
                <c:pt idx="265">
                  <c:v>447</c:v>
                </c:pt>
                <c:pt idx="266">
                  <c:v>414</c:v>
                </c:pt>
                <c:pt idx="267">
                  <c:v>338</c:v>
                </c:pt>
                <c:pt idx="268">
                  <c:v>384</c:v>
                </c:pt>
                <c:pt idx="269">
                  <c:v>543</c:v>
                </c:pt>
                <c:pt idx="270">
                  <c:v>421</c:v>
                </c:pt>
                <c:pt idx="271">
                  <c:v>354</c:v>
                </c:pt>
                <c:pt idx="272">
                  <c:v>424</c:v>
                </c:pt>
                <c:pt idx="273">
                  <c:v>361</c:v>
                </c:pt>
                <c:pt idx="274">
                  <c:v>459</c:v>
                </c:pt>
                <c:pt idx="275">
                  <c:v>412</c:v>
                </c:pt>
                <c:pt idx="276">
                  <c:v>379</c:v>
                </c:pt>
                <c:pt idx="277">
                  <c:v>525</c:v>
                </c:pt>
                <c:pt idx="278">
                  <c:v>508</c:v>
                </c:pt>
                <c:pt idx="279">
                  <c:v>603</c:v>
                </c:pt>
                <c:pt idx="280">
                  <c:v>74</c:v>
                </c:pt>
                <c:pt idx="281">
                  <c:v>504</c:v>
                </c:pt>
                <c:pt idx="282">
                  <c:v>431</c:v>
                </c:pt>
                <c:pt idx="283">
                  <c:v>380</c:v>
                </c:pt>
                <c:pt idx="284">
                  <c:v>336</c:v>
                </c:pt>
                <c:pt idx="285">
                  <c:v>493</c:v>
                </c:pt>
                <c:pt idx="286">
                  <c:v>465</c:v>
                </c:pt>
                <c:pt idx="287">
                  <c:v>474</c:v>
                </c:pt>
                <c:pt idx="288">
                  <c:v>508</c:v>
                </c:pt>
                <c:pt idx="289">
                  <c:v>480</c:v>
                </c:pt>
                <c:pt idx="290">
                  <c:v>492</c:v>
                </c:pt>
                <c:pt idx="291">
                  <c:v>353</c:v>
                </c:pt>
                <c:pt idx="292">
                  <c:v>542</c:v>
                </c:pt>
                <c:pt idx="293">
                  <c:v>393</c:v>
                </c:pt>
                <c:pt idx="294">
                  <c:v>600</c:v>
                </c:pt>
                <c:pt idx="295">
                  <c:v>507</c:v>
                </c:pt>
                <c:pt idx="296">
                  <c:v>392</c:v>
                </c:pt>
                <c:pt idx="297">
                  <c:v>658</c:v>
                </c:pt>
                <c:pt idx="298">
                  <c:v>498</c:v>
                </c:pt>
                <c:pt idx="299">
                  <c:v>555</c:v>
                </c:pt>
                <c:pt idx="300">
                  <c:v>492</c:v>
                </c:pt>
                <c:pt idx="301">
                  <c:v>235</c:v>
                </c:pt>
                <c:pt idx="302">
                  <c:v>423</c:v>
                </c:pt>
                <c:pt idx="303">
                  <c:v>391</c:v>
                </c:pt>
                <c:pt idx="304">
                  <c:v>366</c:v>
                </c:pt>
                <c:pt idx="305">
                  <c:v>630</c:v>
                </c:pt>
                <c:pt idx="306">
                  <c:v>508</c:v>
                </c:pt>
                <c:pt idx="307">
                  <c:v>370</c:v>
                </c:pt>
                <c:pt idx="308">
                  <c:v>357</c:v>
                </c:pt>
                <c:pt idx="309">
                  <c:v>427</c:v>
                </c:pt>
                <c:pt idx="310">
                  <c:v>442</c:v>
                </c:pt>
                <c:pt idx="311">
                  <c:v>476</c:v>
                </c:pt>
                <c:pt idx="312">
                  <c:v>418</c:v>
                </c:pt>
                <c:pt idx="313">
                  <c:v>451</c:v>
                </c:pt>
                <c:pt idx="314">
                  <c:v>425</c:v>
                </c:pt>
                <c:pt idx="315">
                  <c:v>528</c:v>
                </c:pt>
                <c:pt idx="316">
                  <c:v>511</c:v>
                </c:pt>
                <c:pt idx="317">
                  <c:v>400</c:v>
                </c:pt>
                <c:pt idx="318">
                  <c:v>441</c:v>
                </c:pt>
                <c:pt idx="319">
                  <c:v>455</c:v>
                </c:pt>
                <c:pt idx="320">
                  <c:v>440</c:v>
                </c:pt>
                <c:pt idx="321">
                  <c:v>433</c:v>
                </c:pt>
                <c:pt idx="322">
                  <c:v>422</c:v>
                </c:pt>
                <c:pt idx="323">
                  <c:v>411</c:v>
                </c:pt>
                <c:pt idx="324">
                  <c:v>466</c:v>
                </c:pt>
                <c:pt idx="325">
                  <c:v>394</c:v>
                </c:pt>
                <c:pt idx="326">
                  <c:v>442</c:v>
                </c:pt>
                <c:pt idx="327">
                  <c:v>467</c:v>
                </c:pt>
                <c:pt idx="328">
                  <c:v>443</c:v>
                </c:pt>
                <c:pt idx="329">
                  <c:v>298</c:v>
                </c:pt>
                <c:pt idx="330">
                  <c:v>541</c:v>
                </c:pt>
                <c:pt idx="331">
                  <c:v>489</c:v>
                </c:pt>
                <c:pt idx="332">
                  <c:v>469</c:v>
                </c:pt>
                <c:pt idx="333">
                  <c:v>452</c:v>
                </c:pt>
                <c:pt idx="334">
                  <c:v>516</c:v>
                </c:pt>
                <c:pt idx="335">
                  <c:v>79</c:v>
                </c:pt>
                <c:pt idx="336">
                  <c:v>58</c:v>
                </c:pt>
                <c:pt idx="337">
                  <c:v>514</c:v>
                </c:pt>
                <c:pt idx="338">
                  <c:v>451</c:v>
                </c:pt>
                <c:pt idx="339">
                  <c:v>472</c:v>
                </c:pt>
                <c:pt idx="340">
                  <c:v>377</c:v>
                </c:pt>
                <c:pt idx="341">
                  <c:v>472</c:v>
                </c:pt>
                <c:pt idx="342">
                  <c:v>492</c:v>
                </c:pt>
                <c:pt idx="343">
                  <c:v>390</c:v>
                </c:pt>
                <c:pt idx="344">
                  <c:v>428</c:v>
                </c:pt>
                <c:pt idx="345">
                  <c:v>681</c:v>
                </c:pt>
                <c:pt idx="346">
                  <c:v>446</c:v>
                </c:pt>
                <c:pt idx="347">
                  <c:v>485</c:v>
                </c:pt>
                <c:pt idx="348">
                  <c:v>469</c:v>
                </c:pt>
                <c:pt idx="349">
                  <c:v>354</c:v>
                </c:pt>
                <c:pt idx="350">
                  <c:v>485</c:v>
                </c:pt>
                <c:pt idx="351">
                  <c:v>388</c:v>
                </c:pt>
                <c:pt idx="352">
                  <c:v>440</c:v>
                </c:pt>
                <c:pt idx="353">
                  <c:v>456</c:v>
                </c:pt>
                <c:pt idx="354">
                  <c:v>420</c:v>
                </c:pt>
                <c:pt idx="355">
                  <c:v>322</c:v>
                </c:pt>
                <c:pt idx="356">
                  <c:v>530</c:v>
                </c:pt>
                <c:pt idx="357">
                  <c:v>481</c:v>
                </c:pt>
                <c:pt idx="358">
                  <c:v>427</c:v>
                </c:pt>
                <c:pt idx="359">
                  <c:v>451</c:v>
                </c:pt>
                <c:pt idx="360">
                  <c:v>444</c:v>
                </c:pt>
                <c:pt idx="361">
                  <c:v>486</c:v>
                </c:pt>
                <c:pt idx="362">
                  <c:v>331</c:v>
                </c:pt>
                <c:pt idx="363">
                  <c:v>74</c:v>
                </c:pt>
                <c:pt idx="364">
                  <c:v>338</c:v>
                </c:pt>
                <c:pt idx="365">
                  <c:v>447</c:v>
                </c:pt>
                <c:pt idx="366">
                  <c:v>424</c:v>
                </c:pt>
                <c:pt idx="367">
                  <c:v>513</c:v>
                </c:pt>
                <c:pt idx="368">
                  <c:v>611</c:v>
                </c:pt>
                <c:pt idx="369">
                  <c:v>525</c:v>
                </c:pt>
                <c:pt idx="370">
                  <c:v>398</c:v>
                </c:pt>
                <c:pt idx="371">
                  <c:v>387</c:v>
                </c:pt>
                <c:pt idx="372">
                  <c:v>381</c:v>
                </c:pt>
                <c:pt idx="373">
                  <c:v>396</c:v>
                </c:pt>
                <c:pt idx="374">
                  <c:v>441</c:v>
                </c:pt>
                <c:pt idx="375">
                  <c:v>565</c:v>
                </c:pt>
                <c:pt idx="376">
                  <c:v>458</c:v>
                </c:pt>
                <c:pt idx="377">
                  <c:v>388</c:v>
                </c:pt>
                <c:pt idx="378">
                  <c:v>550</c:v>
                </c:pt>
                <c:pt idx="379">
                  <c:v>531</c:v>
                </c:pt>
                <c:pt idx="380">
                  <c:v>506</c:v>
                </c:pt>
                <c:pt idx="381">
                  <c:v>527</c:v>
                </c:pt>
                <c:pt idx="382">
                  <c:v>468</c:v>
                </c:pt>
                <c:pt idx="383">
                  <c:v>475</c:v>
                </c:pt>
                <c:pt idx="384">
                  <c:v>351</c:v>
                </c:pt>
                <c:pt idx="385">
                  <c:v>405</c:v>
                </c:pt>
                <c:pt idx="386">
                  <c:v>441</c:v>
                </c:pt>
                <c:pt idx="387">
                  <c:v>381</c:v>
                </c:pt>
                <c:pt idx="388">
                  <c:v>323</c:v>
                </c:pt>
                <c:pt idx="389">
                  <c:v>459</c:v>
                </c:pt>
                <c:pt idx="390">
                  <c:v>545</c:v>
                </c:pt>
                <c:pt idx="391">
                  <c:v>359</c:v>
                </c:pt>
                <c:pt idx="392">
                  <c:v>342</c:v>
                </c:pt>
                <c:pt idx="393">
                  <c:v>368</c:v>
                </c:pt>
                <c:pt idx="394">
                  <c:v>496</c:v>
                </c:pt>
                <c:pt idx="395">
                  <c:v>458</c:v>
                </c:pt>
                <c:pt idx="396">
                  <c:v>531</c:v>
                </c:pt>
                <c:pt idx="397">
                  <c:v>486</c:v>
                </c:pt>
                <c:pt idx="398">
                  <c:v>363</c:v>
                </c:pt>
                <c:pt idx="399">
                  <c:v>528</c:v>
                </c:pt>
                <c:pt idx="400">
                  <c:v>391</c:v>
                </c:pt>
                <c:pt idx="401">
                  <c:v>339</c:v>
                </c:pt>
                <c:pt idx="402">
                  <c:v>423</c:v>
                </c:pt>
                <c:pt idx="403">
                  <c:v>402</c:v>
                </c:pt>
                <c:pt idx="404">
                  <c:v>398</c:v>
                </c:pt>
                <c:pt idx="405">
                  <c:v>343</c:v>
                </c:pt>
                <c:pt idx="406">
                  <c:v>503</c:v>
                </c:pt>
                <c:pt idx="407">
                  <c:v>415</c:v>
                </c:pt>
                <c:pt idx="408">
                  <c:v>516</c:v>
                </c:pt>
                <c:pt idx="409">
                  <c:v>439</c:v>
                </c:pt>
              </c:numCache>
            </c:numRef>
          </c:yVal>
          <c:smooth val="0"/>
          <c:extLst>
            <c:ext xmlns:c16="http://schemas.microsoft.com/office/drawing/2014/chart" uri="{C3380CC4-5D6E-409C-BE32-E72D297353CC}">
              <c16:uniqueId val="{00000001-17B6-46BB-B3DE-2F90AC0B6ECA}"/>
            </c:ext>
          </c:extLst>
        </c:ser>
        <c:dLbls>
          <c:showLegendKey val="0"/>
          <c:showVal val="0"/>
          <c:showCatName val="0"/>
          <c:showSerName val="0"/>
          <c:showPercent val="0"/>
          <c:showBubbleSize val="0"/>
        </c:dLbls>
        <c:axId val="953661808"/>
        <c:axId val="953647408"/>
      </c:scatterChart>
      <c:valAx>
        <c:axId val="953661808"/>
        <c:scaling>
          <c:orientation val="minMax"/>
          <c:max val="1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sz="1400"/>
                  <a:t>Minutes</a:t>
                </a:r>
                <a:r>
                  <a:rPr lang="en-US" altLang="ko-KR" sz="1400" baseline="0"/>
                  <a:t> In Bed</a:t>
                </a:r>
                <a:endParaRPr lang="en-US" altLang="ko-KR" sz="14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ko-KR"/>
          </a:p>
        </c:txPr>
        <c:crossAx val="953647408"/>
        <c:crosses val="autoZero"/>
        <c:crossBetween val="midCat"/>
      </c:valAx>
      <c:valAx>
        <c:axId val="953647408"/>
        <c:scaling>
          <c:orientation val="minMax"/>
          <c:max val="8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sz="1400"/>
                  <a:t>Minutes</a:t>
                </a:r>
                <a:r>
                  <a:rPr lang="en-US" altLang="ko-KR" sz="1400" baseline="0"/>
                  <a:t> Asleep</a:t>
                </a:r>
                <a:endParaRPr lang="en-US" altLang="ko-KR" sz="14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ko-KR"/>
          </a:p>
        </c:txPr>
        <c:crossAx val="953661808"/>
        <c:crosses val="autoZero"/>
        <c:crossBetween val="midCat"/>
        <c:majorUnit val="200"/>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371F2-217D-4F8E-9916-07BF2F691860}" type="datetimeFigureOut">
              <a:rPr lang="ko-KR" altLang="en-US" smtClean="0"/>
              <a:t>2024-10-15</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953556-0FC9-4CF2-87B8-B66AD52D3ADB}" type="slidenum">
              <a:rPr lang="ko-KR" altLang="en-US" smtClean="0"/>
              <a:t>‹#›</a:t>
            </a:fld>
            <a:endParaRPr lang="ko-KR" altLang="en-US"/>
          </a:p>
        </p:txBody>
      </p:sp>
    </p:spTree>
    <p:extLst>
      <p:ext uri="{BB962C8B-B14F-4D97-AF65-F5344CB8AC3E}">
        <p14:creationId xmlns:p14="http://schemas.microsoft.com/office/powerpoint/2010/main" val="18488643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a:p>
        </p:txBody>
      </p:sp>
      <p:sp>
        <p:nvSpPr>
          <p:cNvPr id="4" name="Slide Number Placeholder 3"/>
          <p:cNvSpPr>
            <a:spLocks noGrp="1"/>
          </p:cNvSpPr>
          <p:nvPr>
            <p:ph type="sldNum" sz="quarter" idx="5"/>
          </p:nvPr>
        </p:nvSpPr>
        <p:spPr/>
        <p:txBody>
          <a:bodyPr/>
          <a:lstStyle/>
          <a:p>
            <a:fld id="{EE953556-0FC9-4CF2-87B8-B66AD52D3ADB}" type="slidenum">
              <a:rPr lang="ko-KR" altLang="en-US" smtClean="0"/>
              <a:t>1</a:t>
            </a:fld>
            <a:endParaRPr lang="ko-KR" altLang="en-US"/>
          </a:p>
        </p:txBody>
      </p:sp>
    </p:spTree>
    <p:extLst>
      <p:ext uri="{BB962C8B-B14F-4D97-AF65-F5344CB8AC3E}">
        <p14:creationId xmlns:p14="http://schemas.microsoft.com/office/powerpoint/2010/main" val="1104205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5"/>
          </p:nvPr>
        </p:nvSpPr>
        <p:spPr/>
        <p:txBody>
          <a:bodyPr/>
          <a:lstStyle/>
          <a:p>
            <a:fld id="{EE953556-0FC9-4CF2-87B8-B66AD52D3ADB}" type="slidenum">
              <a:rPr lang="ko-KR" altLang="en-US" smtClean="0"/>
              <a:t>7</a:t>
            </a:fld>
            <a:endParaRPr lang="ko-KR" altLang="en-US"/>
          </a:p>
        </p:txBody>
      </p:sp>
    </p:spTree>
    <p:extLst>
      <p:ext uri="{BB962C8B-B14F-4D97-AF65-F5344CB8AC3E}">
        <p14:creationId xmlns:p14="http://schemas.microsoft.com/office/powerpoint/2010/main" val="2977065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EE953556-0FC9-4CF2-87B8-B66AD52D3ADB}" type="slidenum">
              <a:rPr lang="ko-KR" altLang="en-US" smtClean="0"/>
              <a:t>8</a:t>
            </a:fld>
            <a:endParaRPr lang="ko-KR" altLang="en-US"/>
          </a:p>
        </p:txBody>
      </p:sp>
    </p:spTree>
    <p:extLst>
      <p:ext uri="{BB962C8B-B14F-4D97-AF65-F5344CB8AC3E}">
        <p14:creationId xmlns:p14="http://schemas.microsoft.com/office/powerpoint/2010/main" val="677871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EE953556-0FC9-4CF2-87B8-B66AD52D3ADB}" type="slidenum">
              <a:rPr lang="ko-KR" altLang="en-US" smtClean="0"/>
              <a:t>13</a:t>
            </a:fld>
            <a:endParaRPr lang="ko-KR" altLang="en-US"/>
          </a:p>
        </p:txBody>
      </p:sp>
    </p:spTree>
    <p:extLst>
      <p:ext uri="{BB962C8B-B14F-4D97-AF65-F5344CB8AC3E}">
        <p14:creationId xmlns:p14="http://schemas.microsoft.com/office/powerpoint/2010/main" val="182789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hyperlink" Target="https://www.nhlbi.nih.gov/health/sleep/how-much-sleep"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www.who.int/data/gho/data/themes/topics/topic-details/GHO/body-mass-index" TargetMode="External"/><Relationship Id="rId4" Type="http://schemas.openxmlformats.org/officeDocument/2006/relationships/hyperlink" Target="https://www.bluecrossnc.com/blog/healthy-living/fitness/walk-10000-steps-a-day"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3.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2.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chart" Target="../charts/chart1.xml"/><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chart" Target="../charts/chart3.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3450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ko-KR" altLang="en-US" dirty="0"/>
          </a:p>
        </p:txBody>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ko-KR" altLang="en-US"/>
          </a:p>
        </p:txBody>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ko-KR" altLang="en-US"/>
          </a:p>
        </p:txBody>
      </p:sp>
      <p:grpSp>
        <p:nvGrpSpPr>
          <p:cNvPr id="5" name="Group 5"/>
          <p:cNvGrpSpPr/>
          <p:nvPr/>
        </p:nvGrpSpPr>
        <p:grpSpPr>
          <a:xfrm>
            <a:off x="4495800" y="3027095"/>
            <a:ext cx="9815307" cy="4841586"/>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txBody>
            <a:bodyPr/>
            <a:lstStyle/>
            <a:p>
              <a:endParaRPr lang="ko-KR" altLang="en-US"/>
            </a:p>
          </p:txBody>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4511040" y="4447306"/>
            <a:ext cx="9815307" cy="2447721"/>
          </a:xfrm>
          <a:prstGeom prst="rect">
            <a:avLst/>
          </a:prstGeom>
        </p:spPr>
        <p:txBody>
          <a:bodyPr lIns="0" tIns="0" rIns="0" bIns="0" rtlCol="0" anchor="t">
            <a:spAutoFit/>
          </a:bodyPr>
          <a:lstStyle/>
          <a:p>
            <a:pPr algn="ctr">
              <a:lnSpc>
                <a:spcPts val="9748"/>
              </a:lnSpc>
            </a:pPr>
            <a:r>
              <a:rPr lang="en-US" sz="8000" b="1" spc="300" dirty="0">
                <a:solidFill>
                  <a:srgbClr val="231F20"/>
                </a:solidFill>
                <a:latin typeface="+mj-lt"/>
                <a:ea typeface="Oswald Bold"/>
                <a:cs typeface="Times New Roman" panose="02020603050405020304" pitchFamily="18" charset="0"/>
                <a:sym typeface="Oswald Bold"/>
              </a:rPr>
              <a:t> </a:t>
            </a:r>
            <a:br>
              <a:rPr lang="en-US" sz="8000" b="1" spc="300" dirty="0">
                <a:solidFill>
                  <a:srgbClr val="231F20"/>
                </a:solidFill>
                <a:latin typeface="+mj-lt"/>
                <a:ea typeface="Oswald Bold"/>
                <a:cs typeface="Times New Roman" panose="02020603050405020304" pitchFamily="18" charset="0"/>
                <a:sym typeface="Oswald Bold"/>
              </a:rPr>
            </a:br>
            <a:r>
              <a:rPr lang="en-US" sz="7200" b="1" spc="300" dirty="0">
                <a:solidFill>
                  <a:srgbClr val="231F20"/>
                </a:solidFill>
                <a:latin typeface="+mj-lt"/>
                <a:ea typeface="Oswald Bold"/>
                <a:cs typeface="Times New Roman" panose="02020603050405020304" pitchFamily="18" charset="0"/>
                <a:sym typeface="Oswald Bold"/>
              </a:rPr>
              <a:t>Data Analysis Report </a:t>
            </a:r>
          </a:p>
        </p:txBody>
      </p:sp>
      <p:sp>
        <p:nvSpPr>
          <p:cNvPr id="11" name="TextBox 11"/>
          <p:cNvSpPr txBox="1"/>
          <p:nvPr/>
        </p:nvSpPr>
        <p:spPr>
          <a:xfrm>
            <a:off x="2719595" y="8484597"/>
            <a:ext cx="12848809" cy="445699"/>
          </a:xfrm>
          <a:prstGeom prst="rect">
            <a:avLst/>
          </a:prstGeom>
        </p:spPr>
        <p:txBody>
          <a:bodyPr lIns="0" tIns="0" rIns="0" bIns="0" rtlCol="0" anchor="t">
            <a:spAutoFit/>
          </a:bodyPr>
          <a:lstStyle/>
          <a:p>
            <a:pPr algn="r">
              <a:lnSpc>
                <a:spcPts val="3661"/>
              </a:lnSpc>
            </a:pPr>
            <a:r>
              <a:rPr lang="en-US" sz="2653" b="1" spc="300" dirty="0">
                <a:solidFill>
                  <a:srgbClr val="231F20"/>
                </a:solidFill>
                <a:latin typeface="+mj-lt"/>
                <a:ea typeface="Montserrat Classic Bold"/>
                <a:cs typeface="Times New Roman" panose="02020603050405020304" pitchFamily="18" charset="0"/>
                <a:sym typeface="Montserrat Classic Bold"/>
              </a:rPr>
              <a:t>Author: </a:t>
            </a:r>
            <a:r>
              <a:rPr lang="en-US" sz="2653" b="1" spc="300" dirty="0" err="1">
                <a:solidFill>
                  <a:srgbClr val="231F20"/>
                </a:solidFill>
                <a:latin typeface="+mj-lt"/>
                <a:ea typeface="Montserrat Classic Bold"/>
                <a:cs typeface="Times New Roman" panose="02020603050405020304" pitchFamily="18" charset="0"/>
                <a:sym typeface="Montserrat Classic Bold"/>
              </a:rPr>
              <a:t>Junseok</a:t>
            </a:r>
            <a:r>
              <a:rPr lang="en-US" sz="2653" b="1" spc="300" dirty="0">
                <a:solidFill>
                  <a:srgbClr val="231F20"/>
                </a:solidFill>
                <a:latin typeface="+mj-lt"/>
                <a:ea typeface="Montserrat Classic Bold"/>
                <a:cs typeface="Times New Roman" panose="02020603050405020304" pitchFamily="18" charset="0"/>
                <a:sym typeface="Montserrat Classic Bold"/>
              </a:rPr>
              <a:t> Kim</a:t>
            </a:r>
          </a:p>
        </p:txBody>
      </p:sp>
      <p:pic>
        <p:nvPicPr>
          <p:cNvPr id="9" name="Picture 8">
            <a:extLst>
              <a:ext uri="{FF2B5EF4-FFF2-40B4-BE49-F238E27FC236}">
                <a16:creationId xmlns:a16="http://schemas.microsoft.com/office/drawing/2014/main" id="{A194D287-EB4A-4235-12B8-99565A5AB300}"/>
              </a:ext>
            </a:extLst>
          </p:cNvPr>
          <p:cNvPicPr>
            <a:picLocks noChangeAspect="1"/>
          </p:cNvPicPr>
          <p:nvPr/>
        </p:nvPicPr>
        <p:blipFill>
          <a:blip r:embed="rId6"/>
          <a:srcRect t="29161" b="27426"/>
          <a:stretch/>
        </p:blipFill>
        <p:spPr>
          <a:xfrm>
            <a:off x="5113774" y="3715164"/>
            <a:ext cx="8579354" cy="20915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9211E94-9EEB-8980-A6B5-6D2D6EF31834}"/>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ko-KR" altLang="en-US"/>
          </a:p>
        </p:txBody>
      </p:sp>
      <p:sp>
        <p:nvSpPr>
          <p:cNvPr id="3" name="Freeform 24">
            <a:extLst>
              <a:ext uri="{FF2B5EF4-FFF2-40B4-BE49-F238E27FC236}">
                <a16:creationId xmlns:a16="http://schemas.microsoft.com/office/drawing/2014/main" id="{FAC93772-2053-DDE1-C946-75C69150E9E5}"/>
              </a:ext>
            </a:extLst>
          </p:cNvPr>
          <p:cNvSpPr/>
          <p:nvPr/>
        </p:nvSpPr>
        <p:spPr>
          <a:xfrm rot="-4176364">
            <a:off x="-4554919" y="6837219"/>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sp>
        <p:nvSpPr>
          <p:cNvPr id="5" name="TextBox 13">
            <a:extLst>
              <a:ext uri="{FF2B5EF4-FFF2-40B4-BE49-F238E27FC236}">
                <a16:creationId xmlns:a16="http://schemas.microsoft.com/office/drawing/2014/main" id="{9075D83E-2891-4730-DF9C-3453E8B9F531}"/>
              </a:ext>
            </a:extLst>
          </p:cNvPr>
          <p:cNvSpPr txBox="1"/>
          <p:nvPr/>
        </p:nvSpPr>
        <p:spPr>
          <a:xfrm>
            <a:off x="3367511" y="-142920"/>
            <a:ext cx="11552977" cy="1121397"/>
          </a:xfrm>
          <a:prstGeom prst="rect">
            <a:avLst/>
          </a:prstGeom>
        </p:spPr>
        <p:txBody>
          <a:bodyPr lIns="0" tIns="0" rIns="0" bIns="0" rtlCol="0" anchor="t">
            <a:spAutoFit/>
          </a:bodyPr>
          <a:lstStyle/>
          <a:p>
            <a:pPr algn="ctr">
              <a:lnSpc>
                <a:spcPts val="9587"/>
              </a:lnSpc>
            </a:pPr>
            <a:r>
              <a:rPr lang="en-US" sz="5400" b="1" spc="368" dirty="0">
                <a:solidFill>
                  <a:srgbClr val="231F20"/>
                </a:solidFill>
                <a:latin typeface="+mj-lt"/>
                <a:ea typeface="Oswald Bold"/>
                <a:cs typeface="Oswald Bold"/>
                <a:sym typeface="Oswald Bold"/>
              </a:rPr>
              <a:t>Data Analysis</a:t>
            </a:r>
          </a:p>
        </p:txBody>
      </p:sp>
      <p:sp>
        <p:nvSpPr>
          <p:cNvPr id="6" name="Rectangle 5">
            <a:extLst>
              <a:ext uri="{FF2B5EF4-FFF2-40B4-BE49-F238E27FC236}">
                <a16:creationId xmlns:a16="http://schemas.microsoft.com/office/drawing/2014/main" id="{DBF292C9-8650-0934-91C1-766C62658508}"/>
              </a:ext>
            </a:extLst>
          </p:cNvPr>
          <p:cNvSpPr/>
          <p:nvPr/>
        </p:nvSpPr>
        <p:spPr>
          <a:xfrm>
            <a:off x="9925103" y="1402419"/>
            <a:ext cx="6507095" cy="4136572"/>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ko-KR" altLang="en-US" sz="2000" b="1">
              <a:solidFill>
                <a:srgbClr val="002060"/>
              </a:solidFill>
            </a:endParaRPr>
          </a:p>
        </p:txBody>
      </p:sp>
      <p:sp>
        <p:nvSpPr>
          <p:cNvPr id="7" name="Rectangle 6">
            <a:extLst>
              <a:ext uri="{FF2B5EF4-FFF2-40B4-BE49-F238E27FC236}">
                <a16:creationId xmlns:a16="http://schemas.microsoft.com/office/drawing/2014/main" id="{066A8AD2-F4A3-5FB7-56E0-1538441BBFCD}"/>
              </a:ext>
            </a:extLst>
          </p:cNvPr>
          <p:cNvSpPr/>
          <p:nvPr/>
        </p:nvSpPr>
        <p:spPr>
          <a:xfrm>
            <a:off x="1905000" y="1402419"/>
            <a:ext cx="6587778" cy="4181190"/>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ko-KR" altLang="en-US" sz="2000" b="1">
              <a:solidFill>
                <a:srgbClr val="002060"/>
              </a:solidFill>
            </a:endParaRPr>
          </a:p>
        </p:txBody>
      </p:sp>
      <p:sp>
        <p:nvSpPr>
          <p:cNvPr id="10" name="Rectangle 9">
            <a:extLst>
              <a:ext uri="{FF2B5EF4-FFF2-40B4-BE49-F238E27FC236}">
                <a16:creationId xmlns:a16="http://schemas.microsoft.com/office/drawing/2014/main" id="{796FB329-EB29-EA35-D61F-E6F5F7F366AC}"/>
              </a:ext>
            </a:extLst>
          </p:cNvPr>
          <p:cNvSpPr/>
          <p:nvPr/>
        </p:nvSpPr>
        <p:spPr>
          <a:xfrm>
            <a:off x="1928734" y="5929925"/>
            <a:ext cx="6587778" cy="3845325"/>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85750" indent="-285750" algn="l">
              <a:lnSpc>
                <a:spcPct val="150000"/>
              </a:lnSpc>
              <a:buFont typeface="Wingdings" panose="05000000000000000000" pitchFamily="2" charset="2"/>
              <a:buChar char="l"/>
            </a:pPr>
            <a:r>
              <a:rPr lang="en-US" altLang="ko-KR" sz="1800" b="1" dirty="0">
                <a:solidFill>
                  <a:srgbClr val="002060"/>
                </a:solidFill>
              </a:rPr>
              <a:t>Positive Correlation</a:t>
            </a:r>
            <a:r>
              <a:rPr lang="en-US" altLang="ko-KR" sz="1800" dirty="0">
                <a:solidFill>
                  <a:srgbClr val="002060"/>
                </a:solidFill>
              </a:rPr>
              <a:t>: There is a positive correlation between total steps and calories burned, meaning that in general, more steps are associated with higher calorie expenditure.</a:t>
            </a:r>
          </a:p>
          <a:p>
            <a:pPr marL="285750" indent="-285750" algn="l">
              <a:lnSpc>
                <a:spcPct val="150000"/>
              </a:lnSpc>
              <a:buFont typeface="Wingdings" panose="05000000000000000000" pitchFamily="2" charset="2"/>
              <a:buChar char="l"/>
            </a:pPr>
            <a:r>
              <a:rPr lang="en-US" altLang="ko-KR" sz="1800" b="1" dirty="0">
                <a:solidFill>
                  <a:srgbClr val="002060"/>
                </a:solidFill>
              </a:rPr>
              <a:t>Strong Data Integrity</a:t>
            </a:r>
            <a:r>
              <a:rPr lang="en-US" altLang="ko-KR" sz="1800" dirty="0">
                <a:solidFill>
                  <a:srgbClr val="002060"/>
                </a:solidFill>
              </a:rPr>
              <a:t>: While there are a </a:t>
            </a:r>
            <a:r>
              <a:rPr lang="en-US" altLang="ko-KR" sz="1800" b="1" dirty="0">
                <a:solidFill>
                  <a:srgbClr val="002060"/>
                </a:solidFill>
              </a:rPr>
              <a:t>few outliers</a:t>
            </a:r>
            <a:r>
              <a:rPr lang="en-US" altLang="ko-KR" sz="1800" dirty="0">
                <a:solidFill>
                  <a:srgbClr val="002060"/>
                </a:solidFill>
              </a:rPr>
              <a:t>, they are not extreme, which indicates the data integrity is relatively strong.</a:t>
            </a:r>
          </a:p>
          <a:p>
            <a:pPr marL="285750" indent="-285750" algn="l">
              <a:lnSpc>
                <a:spcPct val="150000"/>
              </a:lnSpc>
              <a:buFont typeface="Wingdings" panose="05000000000000000000" pitchFamily="2" charset="2"/>
              <a:buChar char="l"/>
            </a:pPr>
            <a:r>
              <a:rPr lang="en-US" altLang="ko-KR" sz="1800" b="1" dirty="0">
                <a:solidFill>
                  <a:srgbClr val="002060"/>
                </a:solidFill>
              </a:rPr>
              <a:t>Participant Clustering</a:t>
            </a:r>
            <a:r>
              <a:rPr lang="en-US" altLang="ko-KR" sz="1800" dirty="0">
                <a:solidFill>
                  <a:srgbClr val="002060"/>
                </a:solidFill>
              </a:rPr>
              <a:t>: Most participants cluster around </a:t>
            </a:r>
            <a:r>
              <a:rPr lang="en-US" altLang="ko-KR" sz="1800" b="1" dirty="0">
                <a:solidFill>
                  <a:srgbClr val="002060"/>
                </a:solidFill>
              </a:rPr>
              <a:t>10,000 steps </a:t>
            </a:r>
            <a:r>
              <a:rPr lang="en-US" altLang="ko-KR" sz="1800" dirty="0">
                <a:solidFill>
                  <a:srgbClr val="002060"/>
                </a:solidFill>
              </a:rPr>
              <a:t>and burn between </a:t>
            </a:r>
            <a:r>
              <a:rPr lang="en-US" altLang="ko-KR" sz="1800" b="1" dirty="0">
                <a:solidFill>
                  <a:srgbClr val="002060"/>
                </a:solidFill>
              </a:rPr>
              <a:t>2,000 to 3,000 calories</a:t>
            </a:r>
            <a:r>
              <a:rPr lang="en-US" altLang="ko-KR" sz="1800" dirty="0">
                <a:solidFill>
                  <a:srgbClr val="002060"/>
                </a:solidFill>
              </a:rPr>
              <a:t>.</a:t>
            </a:r>
          </a:p>
          <a:p>
            <a:pPr marL="342900" indent="-342900" algn="l">
              <a:lnSpc>
                <a:spcPct val="150000"/>
              </a:lnSpc>
              <a:buFont typeface="Wingdings" panose="05000000000000000000" pitchFamily="2" charset="2"/>
              <a:buChar char="l"/>
            </a:pPr>
            <a:endParaRPr lang="ko-KR" altLang="en-US" sz="1800" dirty="0">
              <a:solidFill>
                <a:srgbClr val="002060"/>
              </a:solidFill>
            </a:endParaRPr>
          </a:p>
        </p:txBody>
      </p:sp>
      <p:sp>
        <p:nvSpPr>
          <p:cNvPr id="11" name="Rectangle 10">
            <a:extLst>
              <a:ext uri="{FF2B5EF4-FFF2-40B4-BE49-F238E27FC236}">
                <a16:creationId xmlns:a16="http://schemas.microsoft.com/office/drawing/2014/main" id="{B47E48E7-C3F6-3996-765F-A823C07D7735}"/>
              </a:ext>
            </a:extLst>
          </p:cNvPr>
          <p:cNvSpPr/>
          <p:nvPr/>
        </p:nvSpPr>
        <p:spPr>
          <a:xfrm>
            <a:off x="9844420" y="5952805"/>
            <a:ext cx="6587778" cy="3822445"/>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85750" indent="-285750" algn="l">
              <a:lnSpc>
                <a:spcPct val="150000"/>
              </a:lnSpc>
              <a:buFont typeface="Wingdings" panose="05000000000000000000" pitchFamily="2" charset="2"/>
              <a:buChar char="l"/>
            </a:pPr>
            <a:r>
              <a:rPr lang="en-US" altLang="ko-KR" sz="1800" b="1" dirty="0">
                <a:solidFill>
                  <a:srgbClr val="002060"/>
                </a:solidFill>
              </a:rPr>
              <a:t>Positive Relationship</a:t>
            </a:r>
            <a:r>
              <a:rPr lang="en-US" altLang="ko-KR" sz="1800" dirty="0">
                <a:solidFill>
                  <a:srgbClr val="002060"/>
                </a:solidFill>
              </a:rPr>
              <a:t>: There is a positive relationship between very active minutes and calories burned, indicating that more intense activities like running or biking result in higher calorie expenditure.</a:t>
            </a:r>
          </a:p>
          <a:p>
            <a:pPr marL="285750" indent="-285750" algn="l">
              <a:lnSpc>
                <a:spcPct val="150000"/>
              </a:lnSpc>
              <a:buFont typeface="Wingdings" panose="05000000000000000000" pitchFamily="2" charset="2"/>
              <a:buChar char="l"/>
            </a:pPr>
            <a:r>
              <a:rPr lang="en-US" altLang="ko-KR" sz="1800" b="1" dirty="0">
                <a:solidFill>
                  <a:srgbClr val="002060"/>
                </a:solidFill>
              </a:rPr>
              <a:t>Participant Clustering</a:t>
            </a:r>
            <a:r>
              <a:rPr lang="en-US" altLang="ko-KR" sz="1800" dirty="0">
                <a:solidFill>
                  <a:srgbClr val="002060"/>
                </a:solidFill>
              </a:rPr>
              <a:t>: Most participants cluster around </a:t>
            </a:r>
            <a:r>
              <a:rPr lang="en-US" altLang="ko-KR" sz="1800" b="1" dirty="0">
                <a:solidFill>
                  <a:srgbClr val="002060"/>
                </a:solidFill>
              </a:rPr>
              <a:t>0 to 50 very active minutes</a:t>
            </a:r>
            <a:r>
              <a:rPr lang="en-US" altLang="ko-KR" sz="1800" dirty="0">
                <a:solidFill>
                  <a:srgbClr val="002060"/>
                </a:solidFill>
              </a:rPr>
              <a:t>, with calories burned ranging between </a:t>
            </a:r>
            <a:r>
              <a:rPr lang="en-US" altLang="ko-KR" sz="1800" b="1" dirty="0">
                <a:solidFill>
                  <a:srgbClr val="002060"/>
                </a:solidFill>
              </a:rPr>
              <a:t>2,000 to 3,000 calories</a:t>
            </a:r>
            <a:r>
              <a:rPr lang="en-US" altLang="ko-KR" sz="1800" dirty="0">
                <a:solidFill>
                  <a:srgbClr val="002060"/>
                </a:solidFill>
              </a:rPr>
              <a:t>.</a:t>
            </a:r>
          </a:p>
          <a:p>
            <a:pPr marL="285750" indent="-285750" algn="l">
              <a:lnSpc>
                <a:spcPct val="150000"/>
              </a:lnSpc>
              <a:buFont typeface="Wingdings" panose="05000000000000000000" pitchFamily="2" charset="2"/>
              <a:buChar char="l"/>
            </a:pPr>
            <a:r>
              <a:rPr lang="en-US" altLang="ko-KR" sz="1800" b="1" dirty="0">
                <a:solidFill>
                  <a:srgbClr val="002060"/>
                </a:solidFill>
              </a:rPr>
              <a:t>Calorie Burn Plateau</a:t>
            </a:r>
            <a:r>
              <a:rPr lang="en-US" altLang="ko-KR" sz="1800" dirty="0">
                <a:solidFill>
                  <a:srgbClr val="002060"/>
                </a:solidFill>
              </a:rPr>
              <a:t>: After 150 minutes of intense activity, additional exercise offers diminishing calorie benefits.</a:t>
            </a:r>
            <a:endParaRPr lang="ko-KR" altLang="en-US" sz="1800" dirty="0">
              <a:solidFill>
                <a:srgbClr val="002060"/>
              </a:solidFill>
            </a:endParaRPr>
          </a:p>
        </p:txBody>
      </p:sp>
      <p:graphicFrame>
        <p:nvGraphicFramePr>
          <p:cNvPr id="12" name="Chart 11">
            <a:extLst>
              <a:ext uri="{FF2B5EF4-FFF2-40B4-BE49-F238E27FC236}">
                <a16:creationId xmlns:a16="http://schemas.microsoft.com/office/drawing/2014/main" id="{448F6B43-D396-4177-BBA0-85B65FE8CEA5}"/>
              </a:ext>
            </a:extLst>
          </p:cNvPr>
          <p:cNvGraphicFramePr>
            <a:graphicFrameLocks/>
          </p:cNvGraphicFramePr>
          <p:nvPr>
            <p:extLst>
              <p:ext uri="{D42A27DB-BD31-4B8C-83A1-F6EECF244321}">
                <p14:modId xmlns:p14="http://schemas.microsoft.com/office/powerpoint/2010/main" val="964361237"/>
              </p:ext>
            </p:extLst>
          </p:nvPr>
        </p:nvGraphicFramePr>
        <p:xfrm>
          <a:off x="2365463" y="1671028"/>
          <a:ext cx="5810993" cy="365957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a:extLst>
              <a:ext uri="{FF2B5EF4-FFF2-40B4-BE49-F238E27FC236}">
                <a16:creationId xmlns:a16="http://schemas.microsoft.com/office/drawing/2014/main" id="{4193A3DE-A270-4A50-80CE-05902C909375}"/>
              </a:ext>
            </a:extLst>
          </p:cNvPr>
          <p:cNvGraphicFramePr>
            <a:graphicFrameLocks/>
          </p:cNvGraphicFramePr>
          <p:nvPr>
            <p:extLst>
              <p:ext uri="{D42A27DB-BD31-4B8C-83A1-F6EECF244321}">
                <p14:modId xmlns:p14="http://schemas.microsoft.com/office/powerpoint/2010/main" val="3224077953"/>
              </p:ext>
            </p:extLst>
          </p:nvPr>
        </p:nvGraphicFramePr>
        <p:xfrm>
          <a:off x="10155390" y="1671027"/>
          <a:ext cx="6046520" cy="3659580"/>
        </p:xfrm>
        <a:graphic>
          <a:graphicData uri="http://schemas.openxmlformats.org/drawingml/2006/chart">
            <c:chart xmlns:c="http://schemas.openxmlformats.org/drawingml/2006/chart" xmlns:r="http://schemas.openxmlformats.org/officeDocument/2006/relationships" r:id="rId6"/>
          </a:graphicData>
        </a:graphic>
      </p:graphicFrame>
      <p:sp>
        <p:nvSpPr>
          <p:cNvPr id="9" name="Freeform 23">
            <a:extLst>
              <a:ext uri="{FF2B5EF4-FFF2-40B4-BE49-F238E27FC236}">
                <a16:creationId xmlns:a16="http://schemas.microsoft.com/office/drawing/2014/main" id="{2F01F56C-E12F-3D60-1713-E46F59F1F5C6}"/>
              </a:ext>
            </a:extLst>
          </p:cNvPr>
          <p:cNvSpPr/>
          <p:nvPr/>
        </p:nvSpPr>
        <p:spPr>
          <a:xfrm>
            <a:off x="15198778" y="-5389283"/>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cxnSp>
        <p:nvCxnSpPr>
          <p:cNvPr id="15" name="Straight Connector 14">
            <a:extLst>
              <a:ext uri="{FF2B5EF4-FFF2-40B4-BE49-F238E27FC236}">
                <a16:creationId xmlns:a16="http://schemas.microsoft.com/office/drawing/2014/main" id="{A62AC842-6305-3402-85B9-15CDF9B633B1}"/>
              </a:ext>
            </a:extLst>
          </p:cNvPr>
          <p:cNvCxnSpPr>
            <a:cxnSpLocks/>
          </p:cNvCxnSpPr>
          <p:nvPr/>
        </p:nvCxnSpPr>
        <p:spPr>
          <a:xfrm>
            <a:off x="1264920" y="1066800"/>
            <a:ext cx="157276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350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9211E94-9EEB-8980-A6B5-6D2D6EF31834}"/>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ko-KR" altLang="en-US"/>
          </a:p>
        </p:txBody>
      </p:sp>
      <p:sp>
        <p:nvSpPr>
          <p:cNvPr id="3" name="Freeform 24">
            <a:extLst>
              <a:ext uri="{FF2B5EF4-FFF2-40B4-BE49-F238E27FC236}">
                <a16:creationId xmlns:a16="http://schemas.microsoft.com/office/drawing/2014/main" id="{FAC93772-2053-DDE1-C946-75C69150E9E5}"/>
              </a:ext>
            </a:extLst>
          </p:cNvPr>
          <p:cNvSpPr/>
          <p:nvPr/>
        </p:nvSpPr>
        <p:spPr>
          <a:xfrm rot="-4176364">
            <a:off x="-4554919" y="6837219"/>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sp>
        <p:nvSpPr>
          <p:cNvPr id="5" name="TextBox 13">
            <a:extLst>
              <a:ext uri="{FF2B5EF4-FFF2-40B4-BE49-F238E27FC236}">
                <a16:creationId xmlns:a16="http://schemas.microsoft.com/office/drawing/2014/main" id="{9075D83E-2891-4730-DF9C-3453E8B9F531}"/>
              </a:ext>
            </a:extLst>
          </p:cNvPr>
          <p:cNvSpPr txBox="1"/>
          <p:nvPr/>
        </p:nvSpPr>
        <p:spPr>
          <a:xfrm>
            <a:off x="3367511" y="-127321"/>
            <a:ext cx="11552977" cy="1103379"/>
          </a:xfrm>
          <a:prstGeom prst="rect">
            <a:avLst/>
          </a:prstGeom>
        </p:spPr>
        <p:txBody>
          <a:bodyPr lIns="0" tIns="0" rIns="0" bIns="0" rtlCol="0" anchor="t">
            <a:spAutoFit/>
          </a:bodyPr>
          <a:lstStyle/>
          <a:p>
            <a:pPr algn="ctr">
              <a:lnSpc>
                <a:spcPts val="9587"/>
              </a:lnSpc>
            </a:pPr>
            <a:r>
              <a:rPr lang="en-US" sz="5400" b="1" spc="368" dirty="0">
                <a:solidFill>
                  <a:srgbClr val="231F20"/>
                </a:solidFill>
                <a:latin typeface="+mj-lt"/>
                <a:ea typeface="Oswald Bold"/>
                <a:cs typeface="Oswald Bold"/>
                <a:sym typeface="Oswald Bold"/>
              </a:rPr>
              <a:t>Data Analysis</a:t>
            </a:r>
          </a:p>
        </p:txBody>
      </p:sp>
      <p:sp>
        <p:nvSpPr>
          <p:cNvPr id="6" name="Rectangle 5">
            <a:extLst>
              <a:ext uri="{FF2B5EF4-FFF2-40B4-BE49-F238E27FC236}">
                <a16:creationId xmlns:a16="http://schemas.microsoft.com/office/drawing/2014/main" id="{DBF292C9-8650-0934-91C1-766C62658508}"/>
              </a:ext>
            </a:extLst>
          </p:cNvPr>
          <p:cNvSpPr/>
          <p:nvPr/>
        </p:nvSpPr>
        <p:spPr>
          <a:xfrm>
            <a:off x="10077503" y="1410039"/>
            <a:ext cx="6507095" cy="4136572"/>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ko-KR" altLang="en-US" sz="2000" b="1">
              <a:solidFill>
                <a:srgbClr val="002060"/>
              </a:solidFill>
            </a:endParaRPr>
          </a:p>
        </p:txBody>
      </p:sp>
      <p:sp>
        <p:nvSpPr>
          <p:cNvPr id="7" name="Rectangle 6">
            <a:extLst>
              <a:ext uri="{FF2B5EF4-FFF2-40B4-BE49-F238E27FC236}">
                <a16:creationId xmlns:a16="http://schemas.microsoft.com/office/drawing/2014/main" id="{066A8AD2-F4A3-5FB7-56E0-1538441BBFCD}"/>
              </a:ext>
            </a:extLst>
          </p:cNvPr>
          <p:cNvSpPr/>
          <p:nvPr/>
        </p:nvSpPr>
        <p:spPr>
          <a:xfrm>
            <a:off x="2057400" y="1410039"/>
            <a:ext cx="6587778" cy="4181190"/>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ko-KR" altLang="en-US" sz="2000" b="1">
              <a:solidFill>
                <a:srgbClr val="002060"/>
              </a:solidFill>
            </a:endParaRPr>
          </a:p>
        </p:txBody>
      </p:sp>
      <p:sp>
        <p:nvSpPr>
          <p:cNvPr id="10" name="Rectangle 9">
            <a:extLst>
              <a:ext uri="{FF2B5EF4-FFF2-40B4-BE49-F238E27FC236}">
                <a16:creationId xmlns:a16="http://schemas.microsoft.com/office/drawing/2014/main" id="{796FB329-EB29-EA35-D61F-E6F5F7F366AC}"/>
              </a:ext>
            </a:extLst>
          </p:cNvPr>
          <p:cNvSpPr/>
          <p:nvPr/>
        </p:nvSpPr>
        <p:spPr>
          <a:xfrm>
            <a:off x="2081134" y="5937545"/>
            <a:ext cx="6587778" cy="3743667"/>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85750" indent="-285750" algn="l">
              <a:lnSpc>
                <a:spcPct val="150000"/>
              </a:lnSpc>
              <a:buFont typeface="Wingdings" panose="05000000000000000000" pitchFamily="2" charset="2"/>
              <a:buChar char="l"/>
            </a:pPr>
            <a:r>
              <a:rPr lang="en-US" altLang="ko-KR" sz="1800" b="1" dirty="0">
                <a:solidFill>
                  <a:srgbClr val="002060"/>
                </a:solidFill>
              </a:rPr>
              <a:t>Positive Correlation</a:t>
            </a:r>
            <a:r>
              <a:rPr lang="en-US" altLang="ko-KR" sz="1800" dirty="0">
                <a:solidFill>
                  <a:srgbClr val="002060"/>
                </a:solidFill>
              </a:rPr>
              <a:t>: There is a strong positive correlation between total time in bed and total time asleep, meaning that as participants spend more time in bed, they tend to sleep longer.</a:t>
            </a:r>
          </a:p>
          <a:p>
            <a:pPr marL="285750" indent="-285750" algn="l">
              <a:lnSpc>
                <a:spcPct val="150000"/>
              </a:lnSpc>
              <a:buFont typeface="Wingdings" panose="05000000000000000000" pitchFamily="2" charset="2"/>
              <a:buChar char="l"/>
            </a:pPr>
            <a:r>
              <a:rPr lang="en-US" altLang="ko-KR" sz="1800" b="1" dirty="0">
                <a:solidFill>
                  <a:srgbClr val="002060"/>
                </a:solidFill>
              </a:rPr>
              <a:t>Sleep Plateau: After 600 minutes in bed</a:t>
            </a:r>
            <a:r>
              <a:rPr lang="en-US" altLang="ko-KR" sz="1800" dirty="0">
                <a:solidFill>
                  <a:srgbClr val="002060"/>
                </a:solidFill>
              </a:rPr>
              <a:t>, the increase in sleep time begins to </a:t>
            </a:r>
            <a:r>
              <a:rPr lang="en-US" altLang="ko-KR" sz="1800" b="1" dirty="0">
                <a:solidFill>
                  <a:srgbClr val="002060"/>
                </a:solidFill>
              </a:rPr>
              <a:t>plateau</a:t>
            </a:r>
            <a:r>
              <a:rPr lang="en-US" altLang="ko-KR" sz="1800" dirty="0">
                <a:solidFill>
                  <a:srgbClr val="002060"/>
                </a:solidFill>
              </a:rPr>
              <a:t>, indicating that spending more time in bed beyond this point does not lead to significantly longer sleep duration.</a:t>
            </a:r>
          </a:p>
          <a:p>
            <a:pPr marL="285750" indent="-285750" algn="l">
              <a:lnSpc>
                <a:spcPct val="150000"/>
              </a:lnSpc>
              <a:buFont typeface="Wingdings" panose="05000000000000000000" pitchFamily="2" charset="2"/>
              <a:buChar char="l"/>
            </a:pPr>
            <a:endParaRPr lang="en-US" altLang="ko-KR" sz="1800" dirty="0">
              <a:solidFill>
                <a:srgbClr val="002060"/>
              </a:solidFill>
            </a:endParaRPr>
          </a:p>
          <a:p>
            <a:pPr marL="285750" indent="-285750" algn="l">
              <a:lnSpc>
                <a:spcPct val="150000"/>
              </a:lnSpc>
              <a:buFont typeface="Wingdings" panose="05000000000000000000" pitchFamily="2" charset="2"/>
              <a:buChar char="l"/>
            </a:pPr>
            <a:endParaRPr lang="ko-KR" altLang="en-US" sz="1800" dirty="0">
              <a:solidFill>
                <a:srgbClr val="002060"/>
              </a:solidFill>
            </a:endParaRPr>
          </a:p>
        </p:txBody>
      </p:sp>
      <p:sp>
        <p:nvSpPr>
          <p:cNvPr id="11" name="Rectangle 10">
            <a:extLst>
              <a:ext uri="{FF2B5EF4-FFF2-40B4-BE49-F238E27FC236}">
                <a16:creationId xmlns:a16="http://schemas.microsoft.com/office/drawing/2014/main" id="{B47E48E7-C3F6-3996-765F-A823C07D7735}"/>
              </a:ext>
            </a:extLst>
          </p:cNvPr>
          <p:cNvSpPr/>
          <p:nvPr/>
        </p:nvSpPr>
        <p:spPr>
          <a:xfrm>
            <a:off x="9996820" y="5960425"/>
            <a:ext cx="6587778" cy="3720787"/>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342900" indent="-342900" algn="l">
              <a:lnSpc>
                <a:spcPct val="150000"/>
              </a:lnSpc>
              <a:buFont typeface="Wingdings" panose="05000000000000000000" pitchFamily="2" charset="2"/>
              <a:buChar char="l"/>
            </a:pPr>
            <a:r>
              <a:rPr lang="en-US" altLang="ko-KR" sz="1800" b="1" dirty="0">
                <a:solidFill>
                  <a:srgbClr val="002060"/>
                </a:solidFill>
              </a:rPr>
              <a:t>Non-linear Relationship</a:t>
            </a:r>
            <a:r>
              <a:rPr lang="en-US" altLang="ko-KR" sz="1800" dirty="0">
                <a:solidFill>
                  <a:srgbClr val="002060"/>
                </a:solidFill>
              </a:rPr>
              <a:t>: Sleep initially increases with sedentary time but declines after 600 minutes.</a:t>
            </a:r>
          </a:p>
          <a:p>
            <a:pPr marL="342900" indent="-342900" algn="l">
              <a:lnSpc>
                <a:spcPct val="150000"/>
              </a:lnSpc>
              <a:buFont typeface="Wingdings" panose="05000000000000000000" pitchFamily="2" charset="2"/>
              <a:buChar char="l"/>
            </a:pPr>
            <a:r>
              <a:rPr lang="en-US" altLang="ko-KR" sz="1800" b="1" dirty="0">
                <a:solidFill>
                  <a:srgbClr val="002060"/>
                </a:solidFill>
              </a:rPr>
              <a:t>Optimal Sedentary Range</a:t>
            </a:r>
            <a:r>
              <a:rPr lang="en-US" altLang="ko-KR" sz="1800" dirty="0">
                <a:solidFill>
                  <a:srgbClr val="002060"/>
                </a:solidFill>
              </a:rPr>
              <a:t>: Participants with 400-600 sedentary minutes get the most sleep, suggesting moderate sedentary time improves sleep.</a:t>
            </a:r>
          </a:p>
          <a:p>
            <a:pPr marL="342900" indent="-342900" algn="l">
              <a:lnSpc>
                <a:spcPct val="150000"/>
              </a:lnSpc>
              <a:buFont typeface="Wingdings" panose="05000000000000000000" pitchFamily="2" charset="2"/>
              <a:buChar char="l"/>
            </a:pPr>
            <a:r>
              <a:rPr lang="en-US" altLang="ko-KR" sz="1800" b="1" dirty="0">
                <a:solidFill>
                  <a:srgbClr val="002060"/>
                </a:solidFill>
              </a:rPr>
              <a:t>Negative Impact of Excessive Sedentary Time</a:t>
            </a:r>
            <a:r>
              <a:rPr lang="en-US" altLang="ko-KR" sz="1800" dirty="0">
                <a:solidFill>
                  <a:srgbClr val="002060"/>
                </a:solidFill>
              </a:rPr>
              <a:t>: After 600 sedentary minutes, sleep duration sharply decreases, indicating a negative effect of excessive sedentary behavior on sleep.</a:t>
            </a:r>
            <a:endParaRPr lang="ko-KR" altLang="en-US" sz="1800" dirty="0">
              <a:solidFill>
                <a:srgbClr val="002060"/>
              </a:solidFill>
            </a:endParaRPr>
          </a:p>
        </p:txBody>
      </p:sp>
      <p:graphicFrame>
        <p:nvGraphicFramePr>
          <p:cNvPr id="12" name="Chart 11">
            <a:extLst>
              <a:ext uri="{FF2B5EF4-FFF2-40B4-BE49-F238E27FC236}">
                <a16:creationId xmlns:a16="http://schemas.microsoft.com/office/drawing/2014/main" id="{27CD3693-DE66-436D-ACB6-DBD8EAEB8A57}"/>
              </a:ext>
            </a:extLst>
          </p:cNvPr>
          <p:cNvGraphicFramePr>
            <a:graphicFrameLocks/>
          </p:cNvGraphicFramePr>
          <p:nvPr>
            <p:extLst>
              <p:ext uri="{D42A27DB-BD31-4B8C-83A1-F6EECF244321}">
                <p14:modId xmlns:p14="http://schemas.microsoft.com/office/powerpoint/2010/main" val="2849341591"/>
              </p:ext>
            </p:extLst>
          </p:nvPr>
        </p:nvGraphicFramePr>
        <p:xfrm>
          <a:off x="2490406" y="1739609"/>
          <a:ext cx="5575466" cy="36496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a:extLst>
              <a:ext uri="{FF2B5EF4-FFF2-40B4-BE49-F238E27FC236}">
                <a16:creationId xmlns:a16="http://schemas.microsoft.com/office/drawing/2014/main" id="{732ADFAF-887D-45C1-AF42-3EB98435E982}"/>
              </a:ext>
            </a:extLst>
          </p:cNvPr>
          <p:cNvGraphicFramePr>
            <a:graphicFrameLocks/>
          </p:cNvGraphicFramePr>
          <p:nvPr>
            <p:extLst>
              <p:ext uri="{D42A27DB-BD31-4B8C-83A1-F6EECF244321}">
                <p14:modId xmlns:p14="http://schemas.microsoft.com/office/powerpoint/2010/main" val="2664135331"/>
              </p:ext>
            </p:extLst>
          </p:nvPr>
        </p:nvGraphicFramePr>
        <p:xfrm>
          <a:off x="10391893" y="1623848"/>
          <a:ext cx="6150429" cy="3668486"/>
        </p:xfrm>
        <a:graphic>
          <a:graphicData uri="http://schemas.openxmlformats.org/drawingml/2006/chart">
            <c:chart xmlns:c="http://schemas.openxmlformats.org/drawingml/2006/chart" xmlns:r="http://schemas.openxmlformats.org/officeDocument/2006/relationships" r:id="rId6"/>
          </a:graphicData>
        </a:graphic>
      </p:graphicFrame>
      <p:sp>
        <p:nvSpPr>
          <p:cNvPr id="9" name="Freeform 23">
            <a:extLst>
              <a:ext uri="{FF2B5EF4-FFF2-40B4-BE49-F238E27FC236}">
                <a16:creationId xmlns:a16="http://schemas.microsoft.com/office/drawing/2014/main" id="{ED575E6D-0AD8-CB0B-A470-4AA81F9B5B21}"/>
              </a:ext>
            </a:extLst>
          </p:cNvPr>
          <p:cNvSpPr/>
          <p:nvPr/>
        </p:nvSpPr>
        <p:spPr>
          <a:xfrm>
            <a:off x="15198778" y="-5389283"/>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cxnSp>
        <p:nvCxnSpPr>
          <p:cNvPr id="14" name="Straight Connector 13">
            <a:extLst>
              <a:ext uri="{FF2B5EF4-FFF2-40B4-BE49-F238E27FC236}">
                <a16:creationId xmlns:a16="http://schemas.microsoft.com/office/drawing/2014/main" id="{2BCAB947-603E-091C-D185-5CDF67DAB623}"/>
              </a:ext>
            </a:extLst>
          </p:cNvPr>
          <p:cNvCxnSpPr>
            <a:cxnSpLocks/>
          </p:cNvCxnSpPr>
          <p:nvPr/>
        </p:nvCxnSpPr>
        <p:spPr>
          <a:xfrm>
            <a:off x="1264920" y="1066800"/>
            <a:ext cx="157276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988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016C46EE-CB14-A234-B63A-E84C967BFD37}"/>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ko-KR" altLang="en-US"/>
          </a:p>
        </p:txBody>
      </p:sp>
      <p:sp>
        <p:nvSpPr>
          <p:cNvPr id="3" name="Freeform 3"/>
          <p:cNvSpPr/>
          <p:nvPr/>
        </p:nvSpPr>
        <p:spPr>
          <a:xfrm>
            <a:off x="2618002" y="1348273"/>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sp>
        <p:nvSpPr>
          <p:cNvPr id="4" name="Freeform 4"/>
          <p:cNvSpPr/>
          <p:nvPr/>
        </p:nvSpPr>
        <p:spPr>
          <a:xfrm rot="2035253">
            <a:off x="17231205" y="5749110"/>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ko-KR" altLang="en-US"/>
          </a:p>
        </p:txBody>
      </p:sp>
      <p:grpSp>
        <p:nvGrpSpPr>
          <p:cNvPr id="6" name="Group 6"/>
          <p:cNvGrpSpPr/>
          <p:nvPr/>
        </p:nvGrpSpPr>
        <p:grpSpPr>
          <a:xfrm>
            <a:off x="3381233" y="4668200"/>
            <a:ext cx="501082" cy="50108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ko-KR" altLang="en-US"/>
            </a:p>
          </p:txBody>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2618002" y="1766823"/>
            <a:ext cx="2027545" cy="1121713"/>
          </a:xfrm>
          <a:prstGeom prst="rect">
            <a:avLst/>
          </a:prstGeom>
        </p:spPr>
        <p:txBody>
          <a:bodyPr wrap="square" lIns="0" tIns="0" rIns="0" bIns="0" rtlCol="0" anchor="t">
            <a:spAutoFit/>
          </a:bodyPr>
          <a:lstStyle/>
          <a:p>
            <a:pPr algn="ctr">
              <a:lnSpc>
                <a:spcPts val="9141"/>
              </a:lnSpc>
            </a:pPr>
            <a:r>
              <a:rPr lang="en-US" sz="6000" b="1" spc="649" dirty="0">
                <a:solidFill>
                  <a:srgbClr val="FFFBFB"/>
                </a:solidFill>
                <a:latin typeface="DM Sans Bold"/>
                <a:ea typeface="DM Sans Bold"/>
                <a:cs typeface="DM Sans Bold"/>
                <a:sym typeface="DM Sans Bold"/>
              </a:rPr>
              <a:t>01</a:t>
            </a:r>
          </a:p>
        </p:txBody>
      </p:sp>
      <p:sp>
        <p:nvSpPr>
          <p:cNvPr id="12" name="Freeform 12"/>
          <p:cNvSpPr/>
          <p:nvPr/>
        </p:nvSpPr>
        <p:spPr>
          <a:xfrm>
            <a:off x="8014601" y="1336831"/>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grpSp>
        <p:nvGrpSpPr>
          <p:cNvPr id="13" name="Group 13"/>
          <p:cNvGrpSpPr/>
          <p:nvPr/>
        </p:nvGrpSpPr>
        <p:grpSpPr>
          <a:xfrm>
            <a:off x="8777833" y="4656758"/>
            <a:ext cx="501082" cy="50108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ko-KR" altLang="en-US"/>
            </a:p>
          </p:txBody>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8014601" y="1755381"/>
            <a:ext cx="2027545" cy="1121713"/>
          </a:xfrm>
          <a:prstGeom prst="rect">
            <a:avLst/>
          </a:prstGeom>
        </p:spPr>
        <p:txBody>
          <a:bodyPr wrap="square" lIns="0" tIns="0" rIns="0" bIns="0" rtlCol="0" anchor="t">
            <a:spAutoFit/>
          </a:bodyPr>
          <a:lstStyle/>
          <a:p>
            <a:pPr algn="ctr">
              <a:lnSpc>
                <a:spcPts val="9141"/>
              </a:lnSpc>
            </a:pPr>
            <a:r>
              <a:rPr lang="en-US" sz="6000" b="1" spc="649" dirty="0">
                <a:solidFill>
                  <a:srgbClr val="FFFBFB"/>
                </a:solidFill>
                <a:latin typeface="DM Sans Bold"/>
                <a:ea typeface="DM Sans Bold"/>
                <a:cs typeface="DM Sans Bold"/>
                <a:sym typeface="DM Sans Bold"/>
              </a:rPr>
              <a:t>02</a:t>
            </a:r>
          </a:p>
        </p:txBody>
      </p:sp>
      <p:sp>
        <p:nvSpPr>
          <p:cNvPr id="17" name="Freeform 17"/>
          <p:cNvSpPr/>
          <p:nvPr/>
        </p:nvSpPr>
        <p:spPr>
          <a:xfrm>
            <a:off x="13599999" y="1336831"/>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grpSp>
        <p:nvGrpSpPr>
          <p:cNvPr id="18" name="Group 18"/>
          <p:cNvGrpSpPr/>
          <p:nvPr/>
        </p:nvGrpSpPr>
        <p:grpSpPr>
          <a:xfrm>
            <a:off x="14383781" y="4611508"/>
            <a:ext cx="501082" cy="50108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ko-KR" altLang="en-US"/>
            </a:p>
          </p:txBody>
        </p:sp>
        <p:sp>
          <p:nvSpPr>
            <p:cNvPr id="20" name="TextBox 20"/>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1" name="TextBox 21"/>
          <p:cNvSpPr txBox="1"/>
          <p:nvPr/>
        </p:nvSpPr>
        <p:spPr>
          <a:xfrm>
            <a:off x="13620549" y="1710131"/>
            <a:ext cx="2027545" cy="1121713"/>
          </a:xfrm>
          <a:prstGeom prst="rect">
            <a:avLst/>
          </a:prstGeom>
        </p:spPr>
        <p:txBody>
          <a:bodyPr wrap="square" lIns="0" tIns="0" rIns="0" bIns="0" rtlCol="0" anchor="t">
            <a:spAutoFit/>
          </a:bodyPr>
          <a:lstStyle/>
          <a:p>
            <a:pPr algn="ctr">
              <a:lnSpc>
                <a:spcPts val="9141"/>
              </a:lnSpc>
            </a:pPr>
            <a:r>
              <a:rPr lang="en-US" sz="6000" b="1" spc="649" dirty="0">
                <a:solidFill>
                  <a:srgbClr val="FFFBFB"/>
                </a:solidFill>
                <a:latin typeface="DM Sans Bold"/>
                <a:ea typeface="DM Sans Bold"/>
                <a:cs typeface="DM Sans Bold"/>
                <a:sym typeface="DM Sans Bold"/>
              </a:rPr>
              <a:t>03</a:t>
            </a:r>
          </a:p>
        </p:txBody>
      </p:sp>
      <p:sp>
        <p:nvSpPr>
          <p:cNvPr id="33" name="Freeform 33"/>
          <p:cNvSpPr/>
          <p:nvPr/>
        </p:nvSpPr>
        <p:spPr>
          <a:xfrm rot="-10799999">
            <a:off x="-3579258" y="-7699928"/>
            <a:ext cx="7835077" cy="10939025"/>
          </a:xfrm>
          <a:custGeom>
            <a:avLst/>
            <a:gdLst/>
            <a:ahLst/>
            <a:cxnLst/>
            <a:rect l="l" t="t" r="r" b="b"/>
            <a:pathLst>
              <a:path w="7835077" h="10939025">
                <a:moveTo>
                  <a:pt x="0" y="0"/>
                </a:moveTo>
                <a:lnTo>
                  <a:pt x="7835076" y="0"/>
                </a:lnTo>
                <a:lnTo>
                  <a:pt x="7835076"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ko-KR" altLang="en-US"/>
          </a:p>
        </p:txBody>
      </p:sp>
      <p:sp>
        <p:nvSpPr>
          <p:cNvPr id="34" name="TextBox 12">
            <a:extLst>
              <a:ext uri="{FF2B5EF4-FFF2-40B4-BE49-F238E27FC236}">
                <a16:creationId xmlns:a16="http://schemas.microsoft.com/office/drawing/2014/main" id="{D559451D-913A-02FB-AFEB-BCF14583127B}"/>
              </a:ext>
            </a:extLst>
          </p:cNvPr>
          <p:cNvSpPr txBox="1"/>
          <p:nvPr/>
        </p:nvSpPr>
        <p:spPr>
          <a:xfrm>
            <a:off x="3825895" y="-330201"/>
            <a:ext cx="10906040" cy="1265667"/>
          </a:xfrm>
          <a:prstGeom prst="rect">
            <a:avLst/>
          </a:prstGeom>
        </p:spPr>
        <p:txBody>
          <a:bodyPr lIns="0" tIns="0" rIns="0" bIns="0" rtlCol="0" anchor="t">
            <a:spAutoFit/>
          </a:bodyPr>
          <a:lstStyle/>
          <a:p>
            <a:pPr algn="ctr">
              <a:lnSpc>
                <a:spcPts val="11082"/>
              </a:lnSpc>
            </a:pPr>
            <a:r>
              <a:rPr lang="en-US" sz="5400" b="1" spc="600" dirty="0">
                <a:solidFill>
                  <a:srgbClr val="231F20"/>
                </a:solidFill>
                <a:latin typeface="+mj-lt"/>
                <a:sym typeface="Oswald Bold"/>
              </a:rPr>
              <a:t>Recommendation</a:t>
            </a:r>
            <a:r>
              <a:rPr lang="en-US" sz="5400" b="1" spc="600" dirty="0">
                <a:latin typeface="Oswald Bold"/>
                <a:ea typeface="Oswald Bold"/>
                <a:cs typeface="Oswald Bold"/>
                <a:sym typeface="Oswald Bold"/>
              </a:rPr>
              <a:t> </a:t>
            </a:r>
          </a:p>
        </p:txBody>
      </p:sp>
      <p:sp>
        <p:nvSpPr>
          <p:cNvPr id="22" name="Rectangle 21">
            <a:extLst>
              <a:ext uri="{FF2B5EF4-FFF2-40B4-BE49-F238E27FC236}">
                <a16:creationId xmlns:a16="http://schemas.microsoft.com/office/drawing/2014/main" id="{C2286A4B-BA31-8E7C-4B7A-E934157DCDE1}"/>
              </a:ext>
            </a:extLst>
          </p:cNvPr>
          <p:cNvSpPr/>
          <p:nvPr/>
        </p:nvSpPr>
        <p:spPr>
          <a:xfrm>
            <a:off x="1219200" y="5336387"/>
            <a:ext cx="4932319" cy="3743667"/>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just">
              <a:lnSpc>
                <a:spcPct val="150000"/>
              </a:lnSpc>
            </a:pPr>
            <a:r>
              <a:rPr lang="en-US" altLang="ko-KR" sz="1800" dirty="0">
                <a:solidFill>
                  <a:srgbClr val="002060"/>
                </a:solidFill>
              </a:rPr>
              <a:t>During weekdays, users consistently sleep below the target of 7.5 hours. </a:t>
            </a:r>
            <a:r>
              <a:rPr lang="en-US" altLang="ko-KR" sz="1800" dirty="0" err="1">
                <a:solidFill>
                  <a:srgbClr val="002060"/>
                </a:solidFill>
              </a:rPr>
              <a:t>Bellabeat</a:t>
            </a:r>
            <a:r>
              <a:rPr lang="en-US" altLang="ko-KR" sz="1800" dirty="0">
                <a:solidFill>
                  <a:srgbClr val="002060"/>
                </a:solidFill>
              </a:rPr>
              <a:t> can provide personalized recommendations for </a:t>
            </a:r>
            <a:r>
              <a:rPr lang="en-US" altLang="ko-KR" sz="1800" b="1" dirty="0">
                <a:solidFill>
                  <a:srgbClr val="002060"/>
                </a:solidFill>
              </a:rPr>
              <a:t>improving weekday sleep</a:t>
            </a:r>
            <a:r>
              <a:rPr lang="en-US" altLang="ko-KR" sz="1800" dirty="0">
                <a:solidFill>
                  <a:srgbClr val="002060"/>
                </a:solidFill>
              </a:rPr>
              <a:t>, promoting products such as their</a:t>
            </a:r>
            <a:r>
              <a:rPr lang="en-US" altLang="ko-KR" sz="1800" b="1" dirty="0">
                <a:solidFill>
                  <a:srgbClr val="002060"/>
                </a:solidFill>
              </a:rPr>
              <a:t> Time Wellness Watch </a:t>
            </a:r>
            <a:r>
              <a:rPr lang="en-US" altLang="ko-KR" sz="1800" dirty="0">
                <a:solidFill>
                  <a:srgbClr val="002060"/>
                </a:solidFill>
              </a:rPr>
              <a:t>or</a:t>
            </a:r>
            <a:r>
              <a:rPr lang="en-US" altLang="ko-KR" sz="1800" b="1" dirty="0">
                <a:solidFill>
                  <a:srgbClr val="002060"/>
                </a:solidFill>
              </a:rPr>
              <a:t> Leaf Tracker</a:t>
            </a:r>
            <a:r>
              <a:rPr lang="en-US" altLang="ko-KR" sz="1800" dirty="0">
                <a:solidFill>
                  <a:srgbClr val="002060"/>
                </a:solidFill>
              </a:rPr>
              <a:t>, which monitor sleep and stress levels.</a:t>
            </a:r>
          </a:p>
          <a:p>
            <a:pPr marL="285750" indent="-285750" algn="ctr">
              <a:lnSpc>
                <a:spcPct val="150000"/>
              </a:lnSpc>
              <a:buFont typeface="Wingdings" panose="05000000000000000000" pitchFamily="2" charset="2"/>
              <a:buChar char="l"/>
            </a:pPr>
            <a:endParaRPr lang="ko-KR" altLang="en-US" sz="1800" dirty="0">
              <a:solidFill>
                <a:srgbClr val="002060"/>
              </a:solidFill>
            </a:endParaRPr>
          </a:p>
        </p:txBody>
      </p:sp>
      <p:sp>
        <p:nvSpPr>
          <p:cNvPr id="23" name="Rectangle 22">
            <a:extLst>
              <a:ext uri="{FF2B5EF4-FFF2-40B4-BE49-F238E27FC236}">
                <a16:creationId xmlns:a16="http://schemas.microsoft.com/office/drawing/2014/main" id="{8ED53D9C-AD2C-294B-6225-D4723E5AFFE3}"/>
              </a:ext>
            </a:extLst>
          </p:cNvPr>
          <p:cNvSpPr/>
          <p:nvPr/>
        </p:nvSpPr>
        <p:spPr>
          <a:xfrm>
            <a:off x="12153651" y="5337792"/>
            <a:ext cx="4932319" cy="3743667"/>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just">
              <a:lnSpc>
                <a:spcPct val="150000"/>
              </a:lnSpc>
            </a:pPr>
            <a:r>
              <a:rPr lang="en-US" altLang="ko-KR" sz="1800" dirty="0">
                <a:solidFill>
                  <a:srgbClr val="002060"/>
                </a:solidFill>
              </a:rPr>
              <a:t>Since 13 participants fall into the "Lack of Sleep" category, </a:t>
            </a:r>
            <a:r>
              <a:rPr lang="en-US" altLang="ko-KR" sz="1800" dirty="0" err="1">
                <a:solidFill>
                  <a:srgbClr val="002060"/>
                </a:solidFill>
              </a:rPr>
              <a:t>Bellabeat</a:t>
            </a:r>
            <a:r>
              <a:rPr lang="en-US" altLang="ko-KR" sz="1800" dirty="0">
                <a:solidFill>
                  <a:srgbClr val="002060"/>
                </a:solidFill>
              </a:rPr>
              <a:t> can create targeted campaigns focused on improving sleep quality. The </a:t>
            </a:r>
            <a:r>
              <a:rPr lang="en-US" altLang="ko-KR" sz="1800" b="1" dirty="0" err="1">
                <a:solidFill>
                  <a:srgbClr val="002060"/>
                </a:solidFill>
              </a:rPr>
              <a:t>Bellabeat</a:t>
            </a:r>
            <a:r>
              <a:rPr lang="en-US" altLang="ko-KR" sz="1800" b="1" dirty="0">
                <a:solidFill>
                  <a:srgbClr val="002060"/>
                </a:solidFill>
              </a:rPr>
              <a:t> app’s </a:t>
            </a:r>
            <a:r>
              <a:rPr lang="en-US" altLang="ko-KR" sz="1800" dirty="0">
                <a:solidFill>
                  <a:srgbClr val="002060"/>
                </a:solidFill>
              </a:rPr>
              <a:t>sleep tracking and mindfulness features can be emphasized, </a:t>
            </a:r>
            <a:r>
              <a:rPr lang="en-US" altLang="ko-KR" sz="1800" b="1" dirty="0">
                <a:solidFill>
                  <a:srgbClr val="002060"/>
                </a:solidFill>
              </a:rPr>
              <a:t>offering personalized suggestions </a:t>
            </a:r>
            <a:r>
              <a:rPr lang="en-US" altLang="ko-KR" sz="1800" dirty="0">
                <a:solidFill>
                  <a:srgbClr val="002060"/>
                </a:solidFill>
              </a:rPr>
              <a:t>for users struggling with insufficient sleep. Promoting the importance of sufficient rest could resonate well with this large segment.</a:t>
            </a:r>
            <a:endParaRPr lang="en-US" altLang="ko-KR" sz="1800" spc="180" dirty="0">
              <a:solidFill>
                <a:srgbClr val="002060"/>
              </a:solidFill>
              <a:ea typeface="DM Sans"/>
              <a:cs typeface="DM Sans"/>
              <a:sym typeface="DM Sans"/>
            </a:endParaRPr>
          </a:p>
          <a:p>
            <a:pPr algn="ctr">
              <a:lnSpc>
                <a:spcPct val="150000"/>
              </a:lnSpc>
            </a:pPr>
            <a:endParaRPr lang="ko-KR" altLang="en-US" dirty="0">
              <a:solidFill>
                <a:srgbClr val="002060"/>
              </a:solidFill>
            </a:endParaRPr>
          </a:p>
        </p:txBody>
      </p:sp>
      <p:sp>
        <p:nvSpPr>
          <p:cNvPr id="24" name="Rectangle 23">
            <a:extLst>
              <a:ext uri="{FF2B5EF4-FFF2-40B4-BE49-F238E27FC236}">
                <a16:creationId xmlns:a16="http://schemas.microsoft.com/office/drawing/2014/main" id="{8A17F2C5-67BE-EDF4-A95B-9DF113E8D334}"/>
              </a:ext>
            </a:extLst>
          </p:cNvPr>
          <p:cNvSpPr/>
          <p:nvPr/>
        </p:nvSpPr>
        <p:spPr>
          <a:xfrm>
            <a:off x="6689584" y="5356719"/>
            <a:ext cx="4932319" cy="3743667"/>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just">
              <a:lnSpc>
                <a:spcPct val="150000"/>
              </a:lnSpc>
            </a:pPr>
            <a:r>
              <a:rPr lang="en-US" altLang="ko-KR" sz="1800" dirty="0">
                <a:solidFill>
                  <a:srgbClr val="002060"/>
                </a:solidFill>
              </a:rPr>
              <a:t>According to the pie chart, 46.49% of the users take less than 7,000 steps daily. </a:t>
            </a:r>
            <a:r>
              <a:rPr lang="en-US" altLang="ko-KR" sz="1800" dirty="0" err="1">
                <a:solidFill>
                  <a:srgbClr val="002060"/>
                </a:solidFill>
              </a:rPr>
              <a:t>Bellabeat</a:t>
            </a:r>
            <a:r>
              <a:rPr lang="en-US" altLang="ko-KR" sz="1800" dirty="0">
                <a:solidFill>
                  <a:srgbClr val="002060"/>
                </a:solidFill>
              </a:rPr>
              <a:t> should push notifications or suggestions via their </a:t>
            </a:r>
            <a:r>
              <a:rPr lang="en-US" altLang="ko-KR" sz="1800" b="1" dirty="0" err="1">
                <a:solidFill>
                  <a:srgbClr val="002060"/>
                </a:solidFill>
              </a:rPr>
              <a:t>Bellabeat</a:t>
            </a:r>
            <a:r>
              <a:rPr lang="en-US" altLang="ko-KR" sz="1800" b="1" dirty="0">
                <a:solidFill>
                  <a:srgbClr val="002060"/>
                </a:solidFill>
              </a:rPr>
              <a:t> app </a:t>
            </a:r>
            <a:r>
              <a:rPr lang="en-US" altLang="ko-KR" sz="1800" dirty="0">
                <a:solidFill>
                  <a:srgbClr val="002060"/>
                </a:solidFill>
              </a:rPr>
              <a:t>to encourage these users to </a:t>
            </a:r>
            <a:r>
              <a:rPr lang="en-US" altLang="ko-KR" sz="1800" b="1" dirty="0">
                <a:solidFill>
                  <a:srgbClr val="002060"/>
                </a:solidFill>
              </a:rPr>
              <a:t>increase their daily activity</a:t>
            </a:r>
            <a:r>
              <a:rPr lang="en-US" altLang="ko-KR" sz="1800" dirty="0">
                <a:solidFill>
                  <a:srgbClr val="002060"/>
                </a:solidFill>
              </a:rPr>
              <a:t>. Personalized challenges or reminders to move could be effective strategies for this user segment.</a:t>
            </a:r>
          </a:p>
          <a:p>
            <a:pPr marL="285750" indent="-285750" algn="ctr">
              <a:lnSpc>
                <a:spcPct val="150000"/>
              </a:lnSpc>
              <a:buFont typeface="Wingdings" panose="05000000000000000000" pitchFamily="2" charset="2"/>
              <a:buChar char="l"/>
            </a:pPr>
            <a:endParaRPr lang="ko-KR" altLang="en-US" sz="1800" dirty="0">
              <a:solidFill>
                <a:srgbClr val="002060"/>
              </a:solidFill>
            </a:endParaRPr>
          </a:p>
        </p:txBody>
      </p:sp>
      <p:cxnSp>
        <p:nvCxnSpPr>
          <p:cNvPr id="9" name="Straight Connector 8">
            <a:extLst>
              <a:ext uri="{FF2B5EF4-FFF2-40B4-BE49-F238E27FC236}">
                <a16:creationId xmlns:a16="http://schemas.microsoft.com/office/drawing/2014/main" id="{8054BA97-9B5C-48F7-D01D-781D9687B8F8}"/>
              </a:ext>
            </a:extLst>
          </p:cNvPr>
          <p:cNvCxnSpPr>
            <a:cxnSpLocks/>
          </p:cNvCxnSpPr>
          <p:nvPr/>
        </p:nvCxnSpPr>
        <p:spPr>
          <a:xfrm>
            <a:off x="1264920" y="1066800"/>
            <a:ext cx="157276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016C46EE-CB14-A234-B63A-E84C967BFD37}"/>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ko-KR" altLang="en-US"/>
          </a:p>
        </p:txBody>
      </p:sp>
      <p:sp>
        <p:nvSpPr>
          <p:cNvPr id="3" name="Freeform 3"/>
          <p:cNvSpPr/>
          <p:nvPr/>
        </p:nvSpPr>
        <p:spPr>
          <a:xfrm>
            <a:off x="2618002" y="1348273"/>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ko-KR" altLang="en-US"/>
          </a:p>
        </p:txBody>
      </p:sp>
      <p:sp>
        <p:nvSpPr>
          <p:cNvPr id="4" name="Freeform 4"/>
          <p:cNvSpPr/>
          <p:nvPr/>
        </p:nvSpPr>
        <p:spPr>
          <a:xfrm rot="2035253">
            <a:off x="17231205" y="5749110"/>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ko-KR" altLang="en-US"/>
          </a:p>
        </p:txBody>
      </p:sp>
      <p:grpSp>
        <p:nvGrpSpPr>
          <p:cNvPr id="6" name="Group 6"/>
          <p:cNvGrpSpPr/>
          <p:nvPr/>
        </p:nvGrpSpPr>
        <p:grpSpPr>
          <a:xfrm>
            <a:off x="3381233" y="4668200"/>
            <a:ext cx="501082" cy="50108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ko-KR" altLang="en-US"/>
            </a:p>
          </p:txBody>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2618002" y="1766823"/>
            <a:ext cx="2027545" cy="1121713"/>
          </a:xfrm>
          <a:prstGeom prst="rect">
            <a:avLst/>
          </a:prstGeom>
        </p:spPr>
        <p:txBody>
          <a:bodyPr wrap="square" lIns="0" tIns="0" rIns="0" bIns="0" rtlCol="0" anchor="t">
            <a:spAutoFit/>
          </a:bodyPr>
          <a:lstStyle/>
          <a:p>
            <a:pPr algn="ctr">
              <a:lnSpc>
                <a:spcPts val="9141"/>
              </a:lnSpc>
            </a:pPr>
            <a:r>
              <a:rPr lang="en-US" sz="6000" b="1" spc="649" dirty="0">
                <a:solidFill>
                  <a:srgbClr val="FFFBFB"/>
                </a:solidFill>
                <a:latin typeface="DM Sans Bold"/>
                <a:ea typeface="DM Sans Bold"/>
                <a:cs typeface="DM Sans Bold"/>
                <a:sym typeface="DM Sans Bold"/>
              </a:rPr>
              <a:t>04</a:t>
            </a:r>
          </a:p>
        </p:txBody>
      </p:sp>
      <p:sp>
        <p:nvSpPr>
          <p:cNvPr id="12" name="Freeform 12"/>
          <p:cNvSpPr/>
          <p:nvPr/>
        </p:nvSpPr>
        <p:spPr>
          <a:xfrm>
            <a:off x="8014601" y="1336831"/>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ko-KR" altLang="en-US"/>
          </a:p>
        </p:txBody>
      </p:sp>
      <p:grpSp>
        <p:nvGrpSpPr>
          <p:cNvPr id="13" name="Group 13"/>
          <p:cNvGrpSpPr/>
          <p:nvPr/>
        </p:nvGrpSpPr>
        <p:grpSpPr>
          <a:xfrm>
            <a:off x="8777833" y="4656758"/>
            <a:ext cx="501082" cy="50108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ko-KR" altLang="en-US"/>
            </a:p>
          </p:txBody>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8014601" y="1755381"/>
            <a:ext cx="2027545" cy="1121713"/>
          </a:xfrm>
          <a:prstGeom prst="rect">
            <a:avLst/>
          </a:prstGeom>
        </p:spPr>
        <p:txBody>
          <a:bodyPr wrap="square" lIns="0" tIns="0" rIns="0" bIns="0" rtlCol="0" anchor="t">
            <a:spAutoFit/>
          </a:bodyPr>
          <a:lstStyle/>
          <a:p>
            <a:pPr algn="ctr">
              <a:lnSpc>
                <a:spcPts val="9141"/>
              </a:lnSpc>
            </a:pPr>
            <a:r>
              <a:rPr lang="en-US" sz="6000" b="1" spc="649" dirty="0">
                <a:solidFill>
                  <a:srgbClr val="FFFBFB"/>
                </a:solidFill>
                <a:latin typeface="DM Sans Bold"/>
                <a:ea typeface="DM Sans Bold"/>
                <a:cs typeface="DM Sans Bold"/>
                <a:sym typeface="DM Sans Bold"/>
              </a:rPr>
              <a:t>05</a:t>
            </a:r>
          </a:p>
        </p:txBody>
      </p:sp>
      <p:sp>
        <p:nvSpPr>
          <p:cNvPr id="17" name="Freeform 17"/>
          <p:cNvSpPr/>
          <p:nvPr/>
        </p:nvSpPr>
        <p:spPr>
          <a:xfrm>
            <a:off x="13599999" y="1336831"/>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ko-KR" altLang="en-US"/>
          </a:p>
        </p:txBody>
      </p:sp>
      <p:grpSp>
        <p:nvGrpSpPr>
          <p:cNvPr id="18" name="Group 18"/>
          <p:cNvGrpSpPr/>
          <p:nvPr/>
        </p:nvGrpSpPr>
        <p:grpSpPr>
          <a:xfrm>
            <a:off x="14383781" y="4611508"/>
            <a:ext cx="501082" cy="50108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ko-KR" altLang="en-US"/>
            </a:p>
          </p:txBody>
        </p:sp>
        <p:sp>
          <p:nvSpPr>
            <p:cNvPr id="20" name="TextBox 20"/>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1" name="TextBox 21"/>
          <p:cNvSpPr txBox="1"/>
          <p:nvPr/>
        </p:nvSpPr>
        <p:spPr>
          <a:xfrm>
            <a:off x="13620549" y="1710131"/>
            <a:ext cx="2027545" cy="1121713"/>
          </a:xfrm>
          <a:prstGeom prst="rect">
            <a:avLst/>
          </a:prstGeom>
        </p:spPr>
        <p:txBody>
          <a:bodyPr wrap="square" lIns="0" tIns="0" rIns="0" bIns="0" rtlCol="0" anchor="t">
            <a:spAutoFit/>
          </a:bodyPr>
          <a:lstStyle/>
          <a:p>
            <a:pPr algn="ctr">
              <a:lnSpc>
                <a:spcPts val="9141"/>
              </a:lnSpc>
            </a:pPr>
            <a:r>
              <a:rPr lang="en-US" sz="6000" b="1" spc="649" dirty="0">
                <a:solidFill>
                  <a:srgbClr val="FFFBFB"/>
                </a:solidFill>
                <a:latin typeface="DM Sans Bold"/>
                <a:ea typeface="DM Sans Bold"/>
                <a:cs typeface="DM Sans Bold"/>
                <a:sym typeface="DM Sans Bold"/>
              </a:rPr>
              <a:t>06</a:t>
            </a:r>
          </a:p>
        </p:txBody>
      </p:sp>
      <p:sp>
        <p:nvSpPr>
          <p:cNvPr id="33" name="Freeform 33"/>
          <p:cNvSpPr/>
          <p:nvPr/>
        </p:nvSpPr>
        <p:spPr>
          <a:xfrm rot="-10799999">
            <a:off x="-3579258" y="-7699928"/>
            <a:ext cx="7835077" cy="10939025"/>
          </a:xfrm>
          <a:custGeom>
            <a:avLst/>
            <a:gdLst/>
            <a:ahLst/>
            <a:cxnLst/>
            <a:rect l="l" t="t" r="r" b="b"/>
            <a:pathLst>
              <a:path w="7835077" h="10939025">
                <a:moveTo>
                  <a:pt x="0" y="0"/>
                </a:moveTo>
                <a:lnTo>
                  <a:pt x="7835076" y="0"/>
                </a:lnTo>
                <a:lnTo>
                  <a:pt x="7835076" y="10939026"/>
                </a:lnTo>
                <a:lnTo>
                  <a:pt x="0" y="109390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ko-KR" altLang="en-US"/>
          </a:p>
        </p:txBody>
      </p:sp>
      <p:sp>
        <p:nvSpPr>
          <p:cNvPr id="22" name="Rectangle 21">
            <a:extLst>
              <a:ext uri="{FF2B5EF4-FFF2-40B4-BE49-F238E27FC236}">
                <a16:creationId xmlns:a16="http://schemas.microsoft.com/office/drawing/2014/main" id="{C2286A4B-BA31-8E7C-4B7A-E934157DCDE1}"/>
              </a:ext>
            </a:extLst>
          </p:cNvPr>
          <p:cNvSpPr/>
          <p:nvPr/>
        </p:nvSpPr>
        <p:spPr>
          <a:xfrm>
            <a:off x="1219200" y="5277487"/>
            <a:ext cx="4932319" cy="4638078"/>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just">
              <a:lnSpc>
                <a:spcPct val="150000"/>
              </a:lnSpc>
            </a:pPr>
            <a:r>
              <a:rPr lang="en-US" altLang="ko-KR" sz="1800" dirty="0">
                <a:solidFill>
                  <a:srgbClr val="002060"/>
                </a:solidFill>
              </a:rPr>
              <a:t>The majority of participants are in the Overweight category (4). Hydration is crucial for this group because it aids weight management by controlling hunger, boosting metabolism, and improving health. </a:t>
            </a:r>
            <a:r>
              <a:rPr lang="en-US" altLang="ko-KR" sz="1800" dirty="0" err="1">
                <a:solidFill>
                  <a:srgbClr val="002060"/>
                </a:solidFill>
              </a:rPr>
              <a:t>Bellabeat</a:t>
            </a:r>
            <a:r>
              <a:rPr lang="en-US" altLang="ko-KR" sz="1800" dirty="0">
                <a:solidFill>
                  <a:srgbClr val="002060"/>
                </a:solidFill>
              </a:rPr>
              <a:t> can promote the </a:t>
            </a:r>
            <a:r>
              <a:rPr lang="en-US" altLang="ko-KR" sz="1800" b="1" dirty="0">
                <a:solidFill>
                  <a:srgbClr val="002060"/>
                </a:solidFill>
              </a:rPr>
              <a:t>Spring Water Bottle </a:t>
            </a:r>
            <a:r>
              <a:rPr lang="en-US" altLang="ko-KR" sz="1800" dirty="0">
                <a:solidFill>
                  <a:srgbClr val="002060"/>
                </a:solidFill>
              </a:rPr>
              <a:t>as a key tool for weight loss, offering </a:t>
            </a:r>
            <a:r>
              <a:rPr lang="en-US" altLang="ko-KR" sz="1800" b="1" dirty="0">
                <a:solidFill>
                  <a:srgbClr val="002060"/>
                </a:solidFill>
              </a:rPr>
              <a:t>personalized hydration goals </a:t>
            </a:r>
            <a:r>
              <a:rPr lang="en-US" altLang="ko-KR" sz="1800" dirty="0">
                <a:solidFill>
                  <a:srgbClr val="002060"/>
                </a:solidFill>
              </a:rPr>
              <a:t>and reminders through the app to help users in these categories stay on track with their water intake and weight goals.</a:t>
            </a:r>
          </a:p>
          <a:p>
            <a:pPr marL="285750" indent="-285750" algn="ctr">
              <a:lnSpc>
                <a:spcPct val="150000"/>
              </a:lnSpc>
              <a:buFont typeface="Wingdings" panose="05000000000000000000" pitchFamily="2" charset="2"/>
              <a:buChar char="l"/>
            </a:pPr>
            <a:endParaRPr lang="ko-KR" altLang="en-US" sz="1800" dirty="0">
              <a:solidFill>
                <a:srgbClr val="002060"/>
              </a:solidFill>
            </a:endParaRPr>
          </a:p>
          <a:p>
            <a:pPr marL="285750" indent="-285750" algn="ctr">
              <a:lnSpc>
                <a:spcPct val="150000"/>
              </a:lnSpc>
              <a:buFont typeface="Wingdings" panose="05000000000000000000" pitchFamily="2" charset="2"/>
              <a:buChar char="l"/>
            </a:pPr>
            <a:endParaRPr lang="ko-KR" altLang="en-US" sz="1800" dirty="0">
              <a:solidFill>
                <a:srgbClr val="002060"/>
              </a:solidFill>
            </a:endParaRPr>
          </a:p>
        </p:txBody>
      </p:sp>
      <p:sp>
        <p:nvSpPr>
          <p:cNvPr id="23" name="Rectangle 22">
            <a:extLst>
              <a:ext uri="{FF2B5EF4-FFF2-40B4-BE49-F238E27FC236}">
                <a16:creationId xmlns:a16="http://schemas.microsoft.com/office/drawing/2014/main" id="{8ED53D9C-AD2C-294B-6225-D4723E5AFFE3}"/>
              </a:ext>
            </a:extLst>
          </p:cNvPr>
          <p:cNvSpPr/>
          <p:nvPr/>
        </p:nvSpPr>
        <p:spPr>
          <a:xfrm>
            <a:off x="12153651" y="5278892"/>
            <a:ext cx="4932319" cy="4638078"/>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just">
              <a:lnSpc>
                <a:spcPct val="150000"/>
              </a:lnSpc>
            </a:pPr>
            <a:r>
              <a:rPr lang="en-US" altLang="ko-KR" sz="1800" dirty="0">
                <a:solidFill>
                  <a:srgbClr val="002060"/>
                </a:solidFill>
                <a:latin typeface="+mj-lt"/>
              </a:rPr>
              <a:t>Other Correlation graphs highlight the importance of a balanced lifestyle. </a:t>
            </a:r>
            <a:r>
              <a:rPr lang="en-US" altLang="ko-KR" sz="1800" dirty="0" err="1">
                <a:solidFill>
                  <a:srgbClr val="002060"/>
                </a:solidFill>
                <a:latin typeface="+mj-lt"/>
              </a:rPr>
              <a:t>Bellabeat</a:t>
            </a:r>
            <a:r>
              <a:rPr lang="en-US" altLang="ko-KR" sz="1800" dirty="0">
                <a:solidFill>
                  <a:srgbClr val="002060"/>
                </a:solidFill>
                <a:latin typeface="+mj-lt"/>
              </a:rPr>
              <a:t> should market a holistic wellness approach through its product ecosystem, combining </a:t>
            </a:r>
            <a:r>
              <a:rPr lang="en-US" altLang="ko-KR" sz="1800" b="1" dirty="0">
                <a:solidFill>
                  <a:srgbClr val="002060"/>
                </a:solidFill>
                <a:latin typeface="+mj-lt"/>
              </a:rPr>
              <a:t>activity tracking with sleep optimization</a:t>
            </a:r>
            <a:r>
              <a:rPr lang="en-US" altLang="ko-KR" sz="1800" dirty="0">
                <a:solidFill>
                  <a:srgbClr val="002060"/>
                </a:solidFill>
                <a:latin typeface="+mj-lt"/>
              </a:rPr>
              <a:t>. Campaigns can focus on how </a:t>
            </a:r>
            <a:r>
              <a:rPr lang="en-US" altLang="ko-KR" sz="1800" b="1" dirty="0">
                <a:solidFill>
                  <a:srgbClr val="002060"/>
                </a:solidFill>
                <a:latin typeface="+mj-lt"/>
              </a:rPr>
              <a:t>Leaf</a:t>
            </a:r>
            <a:r>
              <a:rPr lang="en-US" altLang="ko-KR" sz="1800" dirty="0">
                <a:solidFill>
                  <a:srgbClr val="002060"/>
                </a:solidFill>
                <a:latin typeface="+mj-lt"/>
              </a:rPr>
              <a:t> and </a:t>
            </a:r>
            <a:r>
              <a:rPr lang="en-US" altLang="ko-KR" sz="1800" b="1" dirty="0">
                <a:solidFill>
                  <a:srgbClr val="002060"/>
                </a:solidFill>
                <a:latin typeface="+mj-lt"/>
              </a:rPr>
              <a:t>Time</a:t>
            </a:r>
            <a:r>
              <a:rPr lang="en-US" altLang="ko-KR" sz="1800" dirty="0">
                <a:solidFill>
                  <a:srgbClr val="002060"/>
                </a:solidFill>
                <a:latin typeface="+mj-lt"/>
              </a:rPr>
              <a:t> help users balance their daily activities and rest, emphasizing that good sleep requires healthy daytime and nighttime habits</a:t>
            </a:r>
          </a:p>
          <a:p>
            <a:pPr marL="285750" indent="-285750" algn="ctr">
              <a:lnSpc>
                <a:spcPct val="150000"/>
              </a:lnSpc>
              <a:buFont typeface="Wingdings" panose="05000000000000000000" pitchFamily="2" charset="2"/>
              <a:buChar char="l"/>
            </a:pPr>
            <a:endParaRPr lang="ko-KR" altLang="en-US" sz="1800" dirty="0">
              <a:solidFill>
                <a:srgbClr val="002060"/>
              </a:solidFill>
              <a:latin typeface="+mj-lt"/>
            </a:endParaRPr>
          </a:p>
          <a:p>
            <a:pPr algn="ctr">
              <a:lnSpc>
                <a:spcPct val="150000"/>
              </a:lnSpc>
            </a:pPr>
            <a:endParaRPr lang="ko-KR" altLang="en-US" sz="3200" dirty="0">
              <a:solidFill>
                <a:srgbClr val="002060"/>
              </a:solidFill>
              <a:latin typeface="+mj-lt"/>
            </a:endParaRPr>
          </a:p>
        </p:txBody>
      </p:sp>
      <p:sp>
        <p:nvSpPr>
          <p:cNvPr id="24" name="Rectangle 23">
            <a:extLst>
              <a:ext uri="{FF2B5EF4-FFF2-40B4-BE49-F238E27FC236}">
                <a16:creationId xmlns:a16="http://schemas.microsoft.com/office/drawing/2014/main" id="{8A17F2C5-67BE-EDF4-A95B-9DF113E8D334}"/>
              </a:ext>
            </a:extLst>
          </p:cNvPr>
          <p:cNvSpPr/>
          <p:nvPr/>
        </p:nvSpPr>
        <p:spPr>
          <a:xfrm>
            <a:off x="6689584" y="5297819"/>
            <a:ext cx="4932319" cy="4638078"/>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just">
              <a:lnSpc>
                <a:spcPct val="150000"/>
              </a:lnSpc>
            </a:pPr>
            <a:r>
              <a:rPr lang="en-US" altLang="ko-KR" sz="1800" dirty="0">
                <a:solidFill>
                  <a:srgbClr val="002060"/>
                </a:solidFill>
              </a:rPr>
              <a:t>Correlation graphs suggest that increasing total steps is useful but very active minutes result in more efficient calorie burn. </a:t>
            </a:r>
            <a:r>
              <a:rPr lang="en-US" altLang="ko-KR" sz="1800" dirty="0" err="1">
                <a:solidFill>
                  <a:srgbClr val="002060"/>
                </a:solidFill>
              </a:rPr>
              <a:t>Bellabeat</a:t>
            </a:r>
            <a:r>
              <a:rPr lang="en-US" altLang="ko-KR" sz="1800" dirty="0">
                <a:solidFill>
                  <a:srgbClr val="002060"/>
                </a:solidFill>
              </a:rPr>
              <a:t> can market a </a:t>
            </a:r>
            <a:r>
              <a:rPr lang="en-US" altLang="ko-KR" sz="1800" b="1" dirty="0">
                <a:solidFill>
                  <a:srgbClr val="002060"/>
                </a:solidFill>
              </a:rPr>
              <a:t>balanced fitness approach </a:t>
            </a:r>
            <a:r>
              <a:rPr lang="en-US" altLang="ko-KR" sz="1800" dirty="0">
                <a:solidFill>
                  <a:srgbClr val="002060"/>
                </a:solidFill>
              </a:rPr>
              <a:t>where users are encouraged to achieve a combination of both </a:t>
            </a:r>
            <a:r>
              <a:rPr lang="en-US" altLang="ko-KR" sz="1800" b="1" dirty="0">
                <a:solidFill>
                  <a:srgbClr val="002060"/>
                </a:solidFill>
              </a:rPr>
              <a:t>steps</a:t>
            </a:r>
            <a:r>
              <a:rPr lang="en-US" altLang="ko-KR" sz="1800" dirty="0">
                <a:solidFill>
                  <a:srgbClr val="002060"/>
                </a:solidFill>
              </a:rPr>
              <a:t> and </a:t>
            </a:r>
            <a:r>
              <a:rPr lang="en-US" altLang="ko-KR" sz="1800" b="1" dirty="0">
                <a:solidFill>
                  <a:srgbClr val="002060"/>
                </a:solidFill>
              </a:rPr>
              <a:t>high-intensity activities</a:t>
            </a:r>
            <a:r>
              <a:rPr lang="en-US" altLang="ko-KR" sz="1800" dirty="0">
                <a:solidFill>
                  <a:srgbClr val="002060"/>
                </a:solidFill>
              </a:rPr>
              <a:t>. Campaigns could focus on promoting features like heart rate monitoring and intensity tracking via </a:t>
            </a:r>
            <a:r>
              <a:rPr lang="en-US" altLang="ko-KR" sz="1800" b="1" dirty="0">
                <a:solidFill>
                  <a:srgbClr val="002060"/>
                </a:solidFill>
              </a:rPr>
              <a:t>Leaf</a:t>
            </a:r>
            <a:r>
              <a:rPr lang="en-US" altLang="ko-KR" sz="1800" dirty="0">
                <a:solidFill>
                  <a:srgbClr val="002060"/>
                </a:solidFill>
              </a:rPr>
              <a:t> and </a:t>
            </a:r>
            <a:r>
              <a:rPr lang="en-US" altLang="ko-KR" sz="1800" b="1" dirty="0">
                <a:solidFill>
                  <a:srgbClr val="002060"/>
                </a:solidFill>
              </a:rPr>
              <a:t>Time</a:t>
            </a:r>
            <a:r>
              <a:rPr lang="en-US" altLang="ko-KR" sz="1800" dirty="0">
                <a:solidFill>
                  <a:srgbClr val="002060"/>
                </a:solidFill>
              </a:rPr>
              <a:t>, which would appeal to users interested in both moderate and high-intensity workouts.</a:t>
            </a:r>
          </a:p>
          <a:p>
            <a:pPr marL="285750" indent="-285750" algn="just">
              <a:lnSpc>
                <a:spcPct val="150000"/>
              </a:lnSpc>
              <a:buFont typeface="Wingdings" panose="05000000000000000000" pitchFamily="2" charset="2"/>
              <a:buChar char="l"/>
            </a:pPr>
            <a:endParaRPr lang="ko-KR" altLang="en-US" sz="1800" dirty="0">
              <a:solidFill>
                <a:srgbClr val="002060"/>
              </a:solidFill>
            </a:endParaRPr>
          </a:p>
          <a:p>
            <a:pPr marL="285750" indent="-285750" algn="ctr">
              <a:lnSpc>
                <a:spcPct val="150000"/>
              </a:lnSpc>
              <a:buFont typeface="Wingdings" panose="05000000000000000000" pitchFamily="2" charset="2"/>
              <a:buChar char="l"/>
            </a:pPr>
            <a:endParaRPr lang="ko-KR" altLang="en-US" sz="1800" dirty="0">
              <a:solidFill>
                <a:srgbClr val="002060"/>
              </a:solidFill>
            </a:endParaRPr>
          </a:p>
        </p:txBody>
      </p:sp>
      <p:cxnSp>
        <p:nvCxnSpPr>
          <p:cNvPr id="9" name="Straight Connector 8">
            <a:extLst>
              <a:ext uri="{FF2B5EF4-FFF2-40B4-BE49-F238E27FC236}">
                <a16:creationId xmlns:a16="http://schemas.microsoft.com/office/drawing/2014/main" id="{F9BCE28B-C1A7-3363-CE1B-580E355C7703}"/>
              </a:ext>
            </a:extLst>
          </p:cNvPr>
          <p:cNvCxnSpPr>
            <a:cxnSpLocks/>
          </p:cNvCxnSpPr>
          <p:nvPr/>
        </p:nvCxnSpPr>
        <p:spPr>
          <a:xfrm>
            <a:off x="1264920" y="1066800"/>
            <a:ext cx="157276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1" name="TextBox 12">
            <a:extLst>
              <a:ext uri="{FF2B5EF4-FFF2-40B4-BE49-F238E27FC236}">
                <a16:creationId xmlns:a16="http://schemas.microsoft.com/office/drawing/2014/main" id="{82ACB217-47B8-E0B1-AD1E-8791A5D5E551}"/>
              </a:ext>
            </a:extLst>
          </p:cNvPr>
          <p:cNvSpPr txBox="1"/>
          <p:nvPr/>
        </p:nvSpPr>
        <p:spPr>
          <a:xfrm>
            <a:off x="3825895" y="-330201"/>
            <a:ext cx="10906040" cy="1265667"/>
          </a:xfrm>
          <a:prstGeom prst="rect">
            <a:avLst/>
          </a:prstGeom>
        </p:spPr>
        <p:txBody>
          <a:bodyPr lIns="0" tIns="0" rIns="0" bIns="0" rtlCol="0" anchor="t">
            <a:spAutoFit/>
          </a:bodyPr>
          <a:lstStyle/>
          <a:p>
            <a:pPr algn="ctr">
              <a:lnSpc>
                <a:spcPts val="11082"/>
              </a:lnSpc>
            </a:pPr>
            <a:r>
              <a:rPr lang="en-US" sz="5400" b="1" spc="600" dirty="0">
                <a:solidFill>
                  <a:srgbClr val="231F20"/>
                </a:solidFill>
                <a:latin typeface="+mj-lt"/>
                <a:sym typeface="Oswald Bold"/>
              </a:rPr>
              <a:t>Recommendation</a:t>
            </a:r>
            <a:r>
              <a:rPr lang="en-US" sz="5400" b="1" spc="600" dirty="0">
                <a:latin typeface="Oswald Bold"/>
                <a:ea typeface="Oswald Bold"/>
                <a:cs typeface="Oswald Bold"/>
                <a:sym typeface="Oswald Bold"/>
              </a:rPr>
              <a:t> </a:t>
            </a:r>
          </a:p>
        </p:txBody>
      </p:sp>
    </p:spTree>
    <p:extLst>
      <p:ext uri="{BB962C8B-B14F-4D97-AF65-F5344CB8AC3E}">
        <p14:creationId xmlns:p14="http://schemas.microsoft.com/office/powerpoint/2010/main" val="475291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524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ko-KR" altLang="en-US" dirty="0"/>
          </a:p>
        </p:txBody>
      </p:sp>
      <p:sp>
        <p:nvSpPr>
          <p:cNvPr id="3" name="Freeform 3"/>
          <p:cNvSpPr/>
          <p:nvPr/>
        </p:nvSpPr>
        <p:spPr>
          <a:xfrm rot="887923">
            <a:off x="14249067" y="-9732159"/>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grpSp>
        <p:nvGrpSpPr>
          <p:cNvPr id="16" name="Group 16"/>
          <p:cNvGrpSpPr/>
          <p:nvPr/>
        </p:nvGrpSpPr>
        <p:grpSpPr>
          <a:xfrm>
            <a:off x="1009823" y="2402985"/>
            <a:ext cx="7079629" cy="2821569"/>
            <a:chOff x="0" y="0"/>
            <a:chExt cx="1075555" cy="862436"/>
          </a:xfrm>
        </p:grpSpPr>
        <p:sp>
          <p:nvSpPr>
            <p:cNvPr id="17" name="Freeform 17"/>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txBody>
            <a:bodyPr/>
            <a:lstStyle/>
            <a:p>
              <a:endParaRPr lang="ko-KR" altLang="en-US"/>
            </a:p>
          </p:txBody>
        </p:sp>
        <p:sp>
          <p:nvSpPr>
            <p:cNvPr id="18" name="TextBox 18"/>
            <p:cNvSpPr txBox="1"/>
            <p:nvPr/>
          </p:nvSpPr>
          <p:spPr>
            <a:xfrm>
              <a:off x="0" y="-19050"/>
              <a:ext cx="1075555" cy="881486"/>
            </a:xfrm>
            <a:prstGeom prst="rect">
              <a:avLst/>
            </a:prstGeom>
          </p:spPr>
          <p:txBody>
            <a:bodyPr lIns="50800" tIns="50800" rIns="50800" bIns="50800" rtlCol="0" anchor="ctr"/>
            <a:lstStyle/>
            <a:p>
              <a:pPr algn="ctr">
                <a:lnSpc>
                  <a:spcPts val="2859"/>
                </a:lnSpc>
              </a:pPr>
              <a:endParaRPr/>
            </a:p>
          </p:txBody>
        </p:sp>
      </p:grpSp>
      <p:sp>
        <p:nvSpPr>
          <p:cNvPr id="23" name="TextBox 23"/>
          <p:cNvSpPr txBox="1"/>
          <p:nvPr/>
        </p:nvSpPr>
        <p:spPr>
          <a:xfrm>
            <a:off x="4839683" y="-448688"/>
            <a:ext cx="8904094" cy="1448410"/>
          </a:xfrm>
          <a:prstGeom prst="rect">
            <a:avLst/>
          </a:prstGeom>
        </p:spPr>
        <p:txBody>
          <a:bodyPr lIns="0" tIns="0" rIns="0" bIns="0" rtlCol="0" anchor="t">
            <a:spAutoFit/>
          </a:bodyPr>
          <a:lstStyle/>
          <a:p>
            <a:pPr marL="0" lvl="0" indent="0" algn="ctr">
              <a:lnSpc>
                <a:spcPts val="13015"/>
              </a:lnSpc>
              <a:spcBef>
                <a:spcPct val="0"/>
              </a:spcBef>
            </a:pPr>
            <a:r>
              <a:rPr lang="en-US" sz="5400" b="1" spc="600" dirty="0">
                <a:solidFill>
                  <a:srgbClr val="231F20"/>
                </a:solidFill>
                <a:latin typeface="+mj-lt"/>
                <a:ea typeface="Oswald Bold"/>
                <a:cs typeface="Oswald Bold"/>
                <a:sym typeface="Oswald Bold"/>
              </a:rPr>
              <a:t>Conclusion</a:t>
            </a:r>
          </a:p>
        </p:txBody>
      </p:sp>
      <p:sp>
        <p:nvSpPr>
          <p:cNvPr id="29" name="TextBox 29"/>
          <p:cNvSpPr txBox="1"/>
          <p:nvPr/>
        </p:nvSpPr>
        <p:spPr>
          <a:xfrm>
            <a:off x="1324886" y="2531785"/>
            <a:ext cx="6868040" cy="3004027"/>
          </a:xfrm>
          <a:prstGeom prst="rect">
            <a:avLst/>
          </a:prstGeom>
        </p:spPr>
        <p:txBody>
          <a:bodyPr wrap="square" lIns="0" tIns="0" rIns="0" bIns="0" rtlCol="0" anchor="t">
            <a:spAutoFit/>
          </a:bodyPr>
          <a:lstStyle/>
          <a:p>
            <a:pPr marL="285750" indent="-285750">
              <a:lnSpc>
                <a:spcPct val="150000"/>
              </a:lnSpc>
              <a:buFont typeface="Wingdings" panose="05000000000000000000" pitchFamily="2" charset="2"/>
              <a:buChar char="Ø"/>
            </a:pPr>
            <a:r>
              <a:rPr lang="fr-FR" altLang="ko-KR" sz="2400" dirty="0" err="1">
                <a:latin typeface="+mj-lt"/>
              </a:rPr>
              <a:t>Identify</a:t>
            </a:r>
            <a:r>
              <a:rPr lang="fr-FR" altLang="ko-KR" sz="2400" dirty="0">
                <a:latin typeface="+mj-lt"/>
              </a:rPr>
              <a:t> smart </a:t>
            </a:r>
            <a:r>
              <a:rPr lang="fr-FR" altLang="ko-KR" sz="2400" dirty="0" err="1">
                <a:latin typeface="+mj-lt"/>
              </a:rPr>
              <a:t>device</a:t>
            </a:r>
            <a:r>
              <a:rPr lang="fr-FR" altLang="ko-KR" sz="2400" dirty="0">
                <a:latin typeface="+mj-lt"/>
              </a:rPr>
              <a:t> usage trends</a:t>
            </a:r>
          </a:p>
          <a:p>
            <a:pPr marL="285750" indent="-285750">
              <a:lnSpc>
                <a:spcPct val="150000"/>
              </a:lnSpc>
              <a:buFont typeface="Wingdings" panose="05000000000000000000" pitchFamily="2" charset="2"/>
              <a:buChar char="Ø"/>
            </a:pPr>
            <a:r>
              <a:rPr lang="en-US" altLang="ko-KR" sz="2400" dirty="0">
                <a:latin typeface="+mj-lt"/>
              </a:rPr>
              <a:t>Apply insights to </a:t>
            </a:r>
            <a:r>
              <a:rPr lang="en-US" altLang="ko-KR" sz="2400" dirty="0" err="1">
                <a:latin typeface="+mj-lt"/>
              </a:rPr>
              <a:t>Bellabeat</a:t>
            </a:r>
            <a:r>
              <a:rPr lang="en-US" altLang="ko-KR" sz="2400" dirty="0">
                <a:latin typeface="+mj-lt"/>
              </a:rPr>
              <a:t> customers' behavior</a:t>
            </a:r>
            <a:endParaRPr lang="fr-FR" altLang="ko-KR" sz="2400" dirty="0">
              <a:latin typeface="+mj-lt"/>
            </a:endParaRPr>
          </a:p>
          <a:p>
            <a:pPr marL="285750" indent="-285750">
              <a:lnSpc>
                <a:spcPct val="150000"/>
              </a:lnSpc>
              <a:buFont typeface="Wingdings" panose="05000000000000000000" pitchFamily="2" charset="2"/>
              <a:buChar char="Ø"/>
            </a:pPr>
            <a:r>
              <a:rPr lang="en-US" altLang="ko-KR" sz="2400" dirty="0">
                <a:latin typeface="+mj-lt"/>
              </a:rPr>
              <a:t>Develop marketing strategies to boost engagement and wellness</a:t>
            </a:r>
            <a:endParaRPr lang="fr-FR" altLang="ko-KR" sz="2400" dirty="0">
              <a:latin typeface="+mj-lt"/>
            </a:endParaRPr>
          </a:p>
          <a:p>
            <a:pPr marL="285750" indent="-285750">
              <a:lnSpc>
                <a:spcPct val="150000"/>
              </a:lnSpc>
              <a:buFont typeface="Wingdings" panose="05000000000000000000" pitchFamily="2" charset="2"/>
              <a:buChar char="Ø"/>
            </a:pPr>
            <a:endParaRPr lang="fr-FR" dirty="0">
              <a:solidFill>
                <a:srgbClr val="100F0D"/>
              </a:solidFill>
              <a:latin typeface="+mj-lt"/>
              <a:ea typeface="Montserrat Light"/>
              <a:cs typeface="Montserrat Light"/>
              <a:sym typeface="Montserrat Light"/>
            </a:endParaRPr>
          </a:p>
          <a:p>
            <a:pPr marL="285750" indent="-285750">
              <a:lnSpc>
                <a:spcPct val="150000"/>
              </a:lnSpc>
              <a:buFont typeface="Wingdings" panose="05000000000000000000" pitchFamily="2" charset="2"/>
              <a:buChar char="Ø"/>
            </a:pPr>
            <a:endParaRPr lang="en-US" dirty="0">
              <a:solidFill>
                <a:srgbClr val="100F0D"/>
              </a:solidFill>
              <a:latin typeface="+mj-lt"/>
              <a:ea typeface="Montserrat Light"/>
              <a:cs typeface="Montserrat Light"/>
              <a:sym typeface="Montserrat Light"/>
            </a:endParaRPr>
          </a:p>
        </p:txBody>
      </p:sp>
      <p:sp>
        <p:nvSpPr>
          <p:cNvPr id="33" name="TextBox 17">
            <a:extLst>
              <a:ext uri="{FF2B5EF4-FFF2-40B4-BE49-F238E27FC236}">
                <a16:creationId xmlns:a16="http://schemas.microsoft.com/office/drawing/2014/main" id="{B1D392D8-23BC-3C28-B927-31FC306B5521}"/>
              </a:ext>
            </a:extLst>
          </p:cNvPr>
          <p:cNvSpPr txBox="1"/>
          <p:nvPr/>
        </p:nvSpPr>
        <p:spPr>
          <a:xfrm>
            <a:off x="2846276" y="390372"/>
            <a:ext cx="6868040" cy="1411412"/>
          </a:xfrm>
          <a:prstGeom prst="rect">
            <a:avLst/>
          </a:prstGeom>
        </p:spPr>
        <p:txBody>
          <a:bodyPr wrap="square" lIns="0" tIns="0" rIns="0" bIns="0" rtlCol="0" anchor="t">
            <a:spAutoFit/>
          </a:bodyPr>
          <a:lstStyle/>
          <a:p>
            <a:pPr>
              <a:lnSpc>
                <a:spcPts val="13774"/>
              </a:lnSpc>
            </a:pPr>
            <a:r>
              <a:rPr lang="en-US" sz="2800" b="1" spc="300" dirty="0">
                <a:solidFill>
                  <a:srgbClr val="231F20"/>
                </a:solidFill>
                <a:latin typeface="+mj-lt"/>
                <a:ea typeface="Calibri" panose="020F0502020204030204" pitchFamily="34" charset="0"/>
                <a:cs typeface="Times New Roman" panose="02020603050405020304" pitchFamily="18" charset="0"/>
                <a:sym typeface="Oswald Bold"/>
              </a:rPr>
              <a:t>Business Objective </a:t>
            </a:r>
          </a:p>
        </p:txBody>
      </p:sp>
      <p:cxnSp>
        <p:nvCxnSpPr>
          <p:cNvPr id="34" name="Straight Connector 33">
            <a:extLst>
              <a:ext uri="{FF2B5EF4-FFF2-40B4-BE49-F238E27FC236}">
                <a16:creationId xmlns:a16="http://schemas.microsoft.com/office/drawing/2014/main" id="{50FDBE62-8B57-5F7C-1629-1B9DD6634A2F}"/>
              </a:ext>
            </a:extLst>
          </p:cNvPr>
          <p:cNvCxnSpPr>
            <a:cxnSpLocks/>
          </p:cNvCxnSpPr>
          <p:nvPr/>
        </p:nvCxnSpPr>
        <p:spPr>
          <a:xfrm>
            <a:off x="1530436" y="2049478"/>
            <a:ext cx="6028321" cy="20805"/>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6" name="TextBox 17">
            <a:extLst>
              <a:ext uri="{FF2B5EF4-FFF2-40B4-BE49-F238E27FC236}">
                <a16:creationId xmlns:a16="http://schemas.microsoft.com/office/drawing/2014/main" id="{758676DF-93D2-BE23-7E41-F5A8167E05E6}"/>
              </a:ext>
            </a:extLst>
          </p:cNvPr>
          <p:cNvSpPr txBox="1"/>
          <p:nvPr/>
        </p:nvSpPr>
        <p:spPr>
          <a:xfrm>
            <a:off x="3308275" y="4821864"/>
            <a:ext cx="6868040" cy="1411412"/>
          </a:xfrm>
          <a:prstGeom prst="rect">
            <a:avLst/>
          </a:prstGeom>
        </p:spPr>
        <p:txBody>
          <a:bodyPr wrap="square" lIns="0" tIns="0" rIns="0" bIns="0" rtlCol="0" anchor="t">
            <a:spAutoFit/>
          </a:bodyPr>
          <a:lstStyle/>
          <a:p>
            <a:pPr>
              <a:lnSpc>
                <a:spcPts val="13774"/>
              </a:lnSpc>
            </a:pPr>
            <a:r>
              <a:rPr lang="en-US" sz="2800" b="1" spc="300" dirty="0">
                <a:solidFill>
                  <a:srgbClr val="231F20"/>
                </a:solidFill>
                <a:latin typeface="+mj-lt"/>
                <a:ea typeface="Calibri" panose="020F0502020204030204" pitchFamily="34" charset="0"/>
                <a:cs typeface="Times New Roman" panose="02020603050405020304" pitchFamily="18" charset="0"/>
                <a:sym typeface="Oswald Bold"/>
              </a:rPr>
              <a:t>Key Findings </a:t>
            </a:r>
          </a:p>
        </p:txBody>
      </p:sp>
      <p:cxnSp>
        <p:nvCxnSpPr>
          <p:cNvPr id="37" name="Straight Connector 36">
            <a:extLst>
              <a:ext uri="{FF2B5EF4-FFF2-40B4-BE49-F238E27FC236}">
                <a16:creationId xmlns:a16="http://schemas.microsoft.com/office/drawing/2014/main" id="{CCAB45FA-FD60-6C66-9833-36E3C0D35E02}"/>
              </a:ext>
            </a:extLst>
          </p:cNvPr>
          <p:cNvCxnSpPr>
            <a:cxnSpLocks/>
          </p:cNvCxnSpPr>
          <p:nvPr/>
        </p:nvCxnSpPr>
        <p:spPr>
          <a:xfrm>
            <a:off x="1548733" y="6424400"/>
            <a:ext cx="6028321" cy="20805"/>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TextBox 17">
            <a:extLst>
              <a:ext uri="{FF2B5EF4-FFF2-40B4-BE49-F238E27FC236}">
                <a16:creationId xmlns:a16="http://schemas.microsoft.com/office/drawing/2014/main" id="{61F97192-DCCD-8A2E-FB61-AB3705FAFAF3}"/>
              </a:ext>
            </a:extLst>
          </p:cNvPr>
          <p:cNvSpPr txBox="1"/>
          <p:nvPr/>
        </p:nvSpPr>
        <p:spPr>
          <a:xfrm>
            <a:off x="12023004" y="355239"/>
            <a:ext cx="6868040" cy="1411412"/>
          </a:xfrm>
          <a:prstGeom prst="rect">
            <a:avLst/>
          </a:prstGeom>
        </p:spPr>
        <p:txBody>
          <a:bodyPr wrap="square" lIns="0" tIns="0" rIns="0" bIns="0" rtlCol="0" anchor="t">
            <a:spAutoFit/>
          </a:bodyPr>
          <a:lstStyle/>
          <a:p>
            <a:pPr>
              <a:lnSpc>
                <a:spcPts val="13774"/>
              </a:lnSpc>
            </a:pPr>
            <a:r>
              <a:rPr lang="en-US" sz="2800" b="1" spc="300" dirty="0">
                <a:solidFill>
                  <a:srgbClr val="231F20"/>
                </a:solidFill>
                <a:latin typeface="+mj-lt"/>
                <a:ea typeface="Calibri" panose="020F0502020204030204" pitchFamily="34" charset="0"/>
                <a:cs typeface="Times New Roman" panose="02020603050405020304" pitchFamily="18" charset="0"/>
                <a:sym typeface="Oswald Bold"/>
              </a:rPr>
              <a:t>Actionable Insights </a:t>
            </a:r>
          </a:p>
        </p:txBody>
      </p:sp>
      <p:cxnSp>
        <p:nvCxnSpPr>
          <p:cNvPr id="44" name="Straight Connector 43">
            <a:extLst>
              <a:ext uri="{FF2B5EF4-FFF2-40B4-BE49-F238E27FC236}">
                <a16:creationId xmlns:a16="http://schemas.microsoft.com/office/drawing/2014/main" id="{C2594219-F2B7-3143-8B7C-A96B08EC8E46}"/>
              </a:ext>
            </a:extLst>
          </p:cNvPr>
          <p:cNvCxnSpPr>
            <a:cxnSpLocks/>
          </p:cNvCxnSpPr>
          <p:nvPr/>
        </p:nvCxnSpPr>
        <p:spPr>
          <a:xfrm>
            <a:off x="10729616" y="2039075"/>
            <a:ext cx="6028321" cy="20805"/>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TextBox 17">
            <a:extLst>
              <a:ext uri="{FF2B5EF4-FFF2-40B4-BE49-F238E27FC236}">
                <a16:creationId xmlns:a16="http://schemas.microsoft.com/office/drawing/2014/main" id="{9034C481-1269-520F-F68D-9CABBC8A4F5C}"/>
              </a:ext>
            </a:extLst>
          </p:cNvPr>
          <p:cNvSpPr txBox="1"/>
          <p:nvPr/>
        </p:nvSpPr>
        <p:spPr>
          <a:xfrm>
            <a:off x="12232392" y="4830106"/>
            <a:ext cx="6868040" cy="1411412"/>
          </a:xfrm>
          <a:prstGeom prst="rect">
            <a:avLst/>
          </a:prstGeom>
        </p:spPr>
        <p:txBody>
          <a:bodyPr wrap="square" lIns="0" tIns="0" rIns="0" bIns="0" rtlCol="0" anchor="t">
            <a:spAutoFit/>
          </a:bodyPr>
          <a:lstStyle/>
          <a:p>
            <a:pPr>
              <a:lnSpc>
                <a:spcPts val="13774"/>
              </a:lnSpc>
            </a:pPr>
            <a:r>
              <a:rPr lang="en-US" sz="2800" b="1" spc="300" dirty="0">
                <a:solidFill>
                  <a:srgbClr val="231F20"/>
                </a:solidFill>
                <a:latin typeface="+mj-lt"/>
                <a:ea typeface="Calibri" panose="020F0502020204030204" pitchFamily="34" charset="0"/>
                <a:cs typeface="Times New Roman" panose="02020603050405020304" pitchFamily="18" charset="0"/>
                <a:sym typeface="Oswald Bold"/>
              </a:rPr>
              <a:t>Recommendations </a:t>
            </a:r>
          </a:p>
        </p:txBody>
      </p:sp>
      <p:cxnSp>
        <p:nvCxnSpPr>
          <p:cNvPr id="46" name="Straight Connector 45">
            <a:extLst>
              <a:ext uri="{FF2B5EF4-FFF2-40B4-BE49-F238E27FC236}">
                <a16:creationId xmlns:a16="http://schemas.microsoft.com/office/drawing/2014/main" id="{DE963E5A-878F-5B70-9C1C-7C2CF76FAA18}"/>
              </a:ext>
            </a:extLst>
          </p:cNvPr>
          <p:cNvCxnSpPr>
            <a:cxnSpLocks/>
          </p:cNvCxnSpPr>
          <p:nvPr/>
        </p:nvCxnSpPr>
        <p:spPr>
          <a:xfrm>
            <a:off x="10760096" y="6445205"/>
            <a:ext cx="6028321" cy="20805"/>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47" name="Group 16">
            <a:extLst>
              <a:ext uri="{FF2B5EF4-FFF2-40B4-BE49-F238E27FC236}">
                <a16:creationId xmlns:a16="http://schemas.microsoft.com/office/drawing/2014/main" id="{73E2BA0A-5C14-E7F4-5946-7A67CB893BA4}"/>
              </a:ext>
            </a:extLst>
          </p:cNvPr>
          <p:cNvGrpSpPr/>
          <p:nvPr/>
        </p:nvGrpSpPr>
        <p:grpSpPr>
          <a:xfrm>
            <a:off x="1009823" y="6725893"/>
            <a:ext cx="7079629" cy="3133848"/>
            <a:chOff x="0" y="0"/>
            <a:chExt cx="1075555" cy="862436"/>
          </a:xfrm>
        </p:grpSpPr>
        <p:sp>
          <p:nvSpPr>
            <p:cNvPr id="48" name="Freeform 17">
              <a:extLst>
                <a:ext uri="{FF2B5EF4-FFF2-40B4-BE49-F238E27FC236}">
                  <a16:creationId xmlns:a16="http://schemas.microsoft.com/office/drawing/2014/main" id="{CEA0914F-FC0D-0ECC-D7D3-ED507722C732}"/>
                </a:ext>
              </a:extLst>
            </p:cNvPr>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txBody>
            <a:bodyPr/>
            <a:lstStyle/>
            <a:p>
              <a:endParaRPr lang="ko-KR" altLang="en-US"/>
            </a:p>
          </p:txBody>
        </p:sp>
        <p:sp>
          <p:nvSpPr>
            <p:cNvPr id="49" name="TextBox 18">
              <a:extLst>
                <a:ext uri="{FF2B5EF4-FFF2-40B4-BE49-F238E27FC236}">
                  <a16:creationId xmlns:a16="http://schemas.microsoft.com/office/drawing/2014/main" id="{48897DC2-B1B5-99E2-E118-726B2DAA9119}"/>
                </a:ext>
              </a:extLst>
            </p:cNvPr>
            <p:cNvSpPr txBox="1"/>
            <p:nvPr/>
          </p:nvSpPr>
          <p:spPr>
            <a:xfrm>
              <a:off x="0" y="-19050"/>
              <a:ext cx="1075555" cy="881486"/>
            </a:xfrm>
            <a:prstGeom prst="rect">
              <a:avLst/>
            </a:prstGeom>
          </p:spPr>
          <p:txBody>
            <a:bodyPr lIns="50800" tIns="50800" rIns="50800" bIns="50800" rtlCol="0" anchor="ctr"/>
            <a:lstStyle/>
            <a:p>
              <a:pPr algn="ctr">
                <a:lnSpc>
                  <a:spcPts val="2859"/>
                </a:lnSpc>
              </a:pPr>
              <a:endParaRPr/>
            </a:p>
          </p:txBody>
        </p:sp>
      </p:grpSp>
      <p:sp>
        <p:nvSpPr>
          <p:cNvPr id="50" name="TextBox 29">
            <a:extLst>
              <a:ext uri="{FF2B5EF4-FFF2-40B4-BE49-F238E27FC236}">
                <a16:creationId xmlns:a16="http://schemas.microsoft.com/office/drawing/2014/main" id="{875FAC0B-EC91-5F36-AF8B-E8771D02234F}"/>
              </a:ext>
            </a:extLst>
          </p:cNvPr>
          <p:cNvSpPr txBox="1"/>
          <p:nvPr/>
        </p:nvSpPr>
        <p:spPr>
          <a:xfrm>
            <a:off x="1267996" y="6880303"/>
            <a:ext cx="6553200" cy="2711576"/>
          </a:xfrm>
          <a:prstGeom prst="rect">
            <a:avLst/>
          </a:prstGeom>
        </p:spPr>
        <p:txBody>
          <a:bodyPr wrap="square" lIns="0" tIns="0" rIns="0" bIns="0" rtlCol="0" anchor="t">
            <a:spAutoFit/>
          </a:bodyPr>
          <a:lstStyle/>
          <a:p>
            <a:pPr marL="342900" indent="-342900">
              <a:lnSpc>
                <a:spcPct val="150000"/>
              </a:lnSpc>
              <a:buFont typeface="Wingdings" panose="05000000000000000000" pitchFamily="2" charset="2"/>
              <a:buChar char="Ø"/>
            </a:pPr>
            <a:r>
              <a:rPr lang="en-US" altLang="ko-KR" sz="2400" dirty="0"/>
              <a:t>50% of users fall into overweight/obese categories</a:t>
            </a:r>
            <a:endParaRPr lang="en-US" sz="2400" dirty="0">
              <a:solidFill>
                <a:srgbClr val="100F0D"/>
              </a:solidFill>
              <a:latin typeface="Montserrat Light"/>
              <a:ea typeface="Montserrat Light"/>
              <a:cs typeface="Montserrat Light"/>
              <a:sym typeface="Montserrat Light"/>
            </a:endParaRPr>
          </a:p>
          <a:p>
            <a:pPr marL="342900" indent="-342900">
              <a:lnSpc>
                <a:spcPct val="150000"/>
              </a:lnSpc>
              <a:buFont typeface="Wingdings" panose="05000000000000000000" pitchFamily="2" charset="2"/>
              <a:buChar char="Ø"/>
            </a:pPr>
            <a:r>
              <a:rPr lang="en-US" altLang="ko-KR" sz="2400" dirty="0"/>
              <a:t>Insufficient sleep is common among users</a:t>
            </a:r>
            <a:endParaRPr lang="en-US" sz="2400" dirty="0">
              <a:solidFill>
                <a:srgbClr val="100F0D"/>
              </a:solidFill>
              <a:latin typeface="Montserrat Light"/>
              <a:ea typeface="Montserrat Light"/>
              <a:cs typeface="Montserrat Light"/>
              <a:sym typeface="Montserrat Light"/>
            </a:endParaRPr>
          </a:p>
          <a:p>
            <a:pPr marL="342900" indent="-342900">
              <a:lnSpc>
                <a:spcPct val="150000"/>
              </a:lnSpc>
              <a:buFont typeface="Wingdings" panose="05000000000000000000" pitchFamily="2" charset="2"/>
              <a:buChar char="Ø"/>
            </a:pPr>
            <a:r>
              <a:rPr lang="en-US" altLang="ko-KR" sz="2400" dirty="0"/>
              <a:t>Active minutes strongly correlate with calorie burn</a:t>
            </a:r>
            <a:endParaRPr lang="en-US" sz="2400" dirty="0">
              <a:solidFill>
                <a:srgbClr val="100F0D"/>
              </a:solidFill>
              <a:latin typeface="Montserrat Light"/>
              <a:ea typeface="Montserrat Light"/>
              <a:cs typeface="Montserrat Light"/>
              <a:sym typeface="Montserrat Light"/>
            </a:endParaRPr>
          </a:p>
        </p:txBody>
      </p:sp>
      <p:grpSp>
        <p:nvGrpSpPr>
          <p:cNvPr id="51" name="Group 16">
            <a:extLst>
              <a:ext uri="{FF2B5EF4-FFF2-40B4-BE49-F238E27FC236}">
                <a16:creationId xmlns:a16="http://schemas.microsoft.com/office/drawing/2014/main" id="{25407B68-F6E8-6476-5209-B09A8C3EBAA6}"/>
              </a:ext>
            </a:extLst>
          </p:cNvPr>
          <p:cNvGrpSpPr/>
          <p:nvPr/>
        </p:nvGrpSpPr>
        <p:grpSpPr>
          <a:xfrm>
            <a:off x="9539150" y="2324131"/>
            <a:ext cx="8271516" cy="3343493"/>
            <a:chOff x="0" y="0"/>
            <a:chExt cx="1075555" cy="862436"/>
          </a:xfrm>
        </p:grpSpPr>
        <p:sp>
          <p:nvSpPr>
            <p:cNvPr id="52" name="Freeform 17">
              <a:extLst>
                <a:ext uri="{FF2B5EF4-FFF2-40B4-BE49-F238E27FC236}">
                  <a16:creationId xmlns:a16="http://schemas.microsoft.com/office/drawing/2014/main" id="{C4B9F63E-625F-5062-07E8-A07BDBB127B9}"/>
                </a:ext>
              </a:extLst>
            </p:cNvPr>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txBody>
            <a:bodyPr/>
            <a:lstStyle/>
            <a:p>
              <a:endParaRPr lang="ko-KR" altLang="en-US" dirty="0"/>
            </a:p>
          </p:txBody>
        </p:sp>
        <p:sp>
          <p:nvSpPr>
            <p:cNvPr id="53" name="TextBox 18">
              <a:extLst>
                <a:ext uri="{FF2B5EF4-FFF2-40B4-BE49-F238E27FC236}">
                  <a16:creationId xmlns:a16="http://schemas.microsoft.com/office/drawing/2014/main" id="{E5B311B4-9CDC-AD49-7114-92F6C636BCD9}"/>
                </a:ext>
              </a:extLst>
            </p:cNvPr>
            <p:cNvSpPr txBox="1"/>
            <p:nvPr/>
          </p:nvSpPr>
          <p:spPr>
            <a:xfrm>
              <a:off x="0" y="-19050"/>
              <a:ext cx="1075555" cy="881486"/>
            </a:xfrm>
            <a:prstGeom prst="rect">
              <a:avLst/>
            </a:prstGeom>
          </p:spPr>
          <p:txBody>
            <a:bodyPr lIns="50800" tIns="50800" rIns="50800" bIns="50800" rtlCol="0" anchor="ctr"/>
            <a:lstStyle/>
            <a:p>
              <a:pPr algn="ctr">
                <a:lnSpc>
                  <a:spcPts val="2859"/>
                </a:lnSpc>
              </a:pPr>
              <a:endParaRPr/>
            </a:p>
          </p:txBody>
        </p:sp>
      </p:grpSp>
      <p:sp>
        <p:nvSpPr>
          <p:cNvPr id="54" name="TextBox 29">
            <a:extLst>
              <a:ext uri="{FF2B5EF4-FFF2-40B4-BE49-F238E27FC236}">
                <a16:creationId xmlns:a16="http://schemas.microsoft.com/office/drawing/2014/main" id="{D67554B9-3677-5752-F897-D39CC418DDEC}"/>
              </a:ext>
            </a:extLst>
          </p:cNvPr>
          <p:cNvSpPr txBox="1"/>
          <p:nvPr/>
        </p:nvSpPr>
        <p:spPr>
          <a:xfrm>
            <a:off x="9833870" y="2516041"/>
            <a:ext cx="7821764" cy="3831177"/>
          </a:xfrm>
          <a:prstGeom prst="rect">
            <a:avLst/>
          </a:prstGeom>
        </p:spPr>
        <p:txBody>
          <a:bodyPr wrap="square" lIns="0" tIns="0" rIns="0" bIns="0" rtlCol="0" anchor="t">
            <a:spAutoFit/>
          </a:bodyPr>
          <a:lstStyle/>
          <a:p>
            <a:pPr marL="285750" indent="-285750">
              <a:lnSpc>
                <a:spcPct val="150000"/>
              </a:lnSpc>
              <a:buFont typeface="Wingdings" panose="05000000000000000000" pitchFamily="2" charset="2"/>
              <a:buChar char="Ø"/>
            </a:pPr>
            <a:r>
              <a:rPr lang="en-US" altLang="ko-KR" sz="2200" dirty="0"/>
              <a:t>Promote hydration for weight management using the Spring Water Bottle</a:t>
            </a:r>
          </a:p>
          <a:p>
            <a:pPr marL="285750" indent="-285750">
              <a:lnSpc>
                <a:spcPct val="150000"/>
              </a:lnSpc>
              <a:buFont typeface="Wingdings" panose="05000000000000000000" pitchFamily="2" charset="2"/>
              <a:buChar char="Ø"/>
            </a:pPr>
            <a:r>
              <a:rPr lang="en-US" altLang="ko-KR" sz="2200" dirty="0"/>
              <a:t>Use </a:t>
            </a:r>
            <a:r>
              <a:rPr lang="en-US" altLang="ko-KR" sz="2200" dirty="0" err="1"/>
              <a:t>Bellabeat</a:t>
            </a:r>
            <a:r>
              <a:rPr lang="en-US" altLang="ko-KR" sz="2200" dirty="0"/>
              <a:t> apps to enhance sleep features to address user sleep deficits</a:t>
            </a:r>
          </a:p>
          <a:p>
            <a:pPr marL="285750" indent="-285750">
              <a:lnSpc>
                <a:spcPct val="150000"/>
              </a:lnSpc>
              <a:buFont typeface="Wingdings" panose="05000000000000000000" pitchFamily="2" charset="2"/>
              <a:buChar char="Ø"/>
            </a:pPr>
            <a:r>
              <a:rPr lang="en-US" altLang="ko-KR" sz="2200" dirty="0"/>
              <a:t>Encourage high-intensity activities for optimal calorie burn via Leaf, and Time products</a:t>
            </a:r>
          </a:p>
          <a:p>
            <a:pPr marL="285750" indent="-285750">
              <a:lnSpc>
                <a:spcPct val="150000"/>
              </a:lnSpc>
              <a:buFont typeface="Wingdings" panose="05000000000000000000" pitchFamily="2" charset="2"/>
              <a:buChar char="Ø"/>
            </a:pPr>
            <a:endParaRPr lang="en-US" altLang="ko-KR" dirty="0"/>
          </a:p>
          <a:p>
            <a:pPr marL="285750" indent="-285750">
              <a:lnSpc>
                <a:spcPct val="150000"/>
              </a:lnSpc>
              <a:buFont typeface="Wingdings" panose="05000000000000000000" pitchFamily="2" charset="2"/>
              <a:buChar char="Ø"/>
            </a:pPr>
            <a:endParaRPr lang="en-US" dirty="0">
              <a:solidFill>
                <a:srgbClr val="100F0D"/>
              </a:solidFill>
              <a:latin typeface="Montserrat Light"/>
              <a:ea typeface="Montserrat Light"/>
              <a:cs typeface="Montserrat Light"/>
              <a:sym typeface="Montserrat Light"/>
            </a:endParaRPr>
          </a:p>
        </p:txBody>
      </p:sp>
      <p:grpSp>
        <p:nvGrpSpPr>
          <p:cNvPr id="55" name="Group 16">
            <a:extLst>
              <a:ext uri="{FF2B5EF4-FFF2-40B4-BE49-F238E27FC236}">
                <a16:creationId xmlns:a16="http://schemas.microsoft.com/office/drawing/2014/main" id="{1C4FFDE2-331F-B74F-4AC0-700D90A906C3}"/>
              </a:ext>
            </a:extLst>
          </p:cNvPr>
          <p:cNvGrpSpPr/>
          <p:nvPr/>
        </p:nvGrpSpPr>
        <p:grpSpPr>
          <a:xfrm>
            <a:off x="9539150" y="6621791"/>
            <a:ext cx="8116484" cy="3102773"/>
            <a:chOff x="0" y="0"/>
            <a:chExt cx="1075555" cy="862436"/>
          </a:xfrm>
        </p:grpSpPr>
        <p:sp>
          <p:nvSpPr>
            <p:cNvPr id="56" name="Freeform 17">
              <a:extLst>
                <a:ext uri="{FF2B5EF4-FFF2-40B4-BE49-F238E27FC236}">
                  <a16:creationId xmlns:a16="http://schemas.microsoft.com/office/drawing/2014/main" id="{A2D851BF-28DE-44C3-64F3-2E6A1CBADE02}"/>
                </a:ext>
              </a:extLst>
            </p:cNvPr>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txBody>
            <a:bodyPr/>
            <a:lstStyle/>
            <a:p>
              <a:endParaRPr lang="ko-KR" altLang="en-US"/>
            </a:p>
          </p:txBody>
        </p:sp>
        <p:sp>
          <p:nvSpPr>
            <p:cNvPr id="57" name="TextBox 18">
              <a:extLst>
                <a:ext uri="{FF2B5EF4-FFF2-40B4-BE49-F238E27FC236}">
                  <a16:creationId xmlns:a16="http://schemas.microsoft.com/office/drawing/2014/main" id="{8E7B1F91-1350-CF3F-8A4B-1C447A1081BA}"/>
                </a:ext>
              </a:extLst>
            </p:cNvPr>
            <p:cNvSpPr txBox="1"/>
            <p:nvPr/>
          </p:nvSpPr>
          <p:spPr>
            <a:xfrm>
              <a:off x="0" y="-19050"/>
              <a:ext cx="1075555" cy="881486"/>
            </a:xfrm>
            <a:prstGeom prst="rect">
              <a:avLst/>
            </a:prstGeom>
          </p:spPr>
          <p:txBody>
            <a:bodyPr lIns="50800" tIns="50800" rIns="50800" bIns="50800" rtlCol="0" anchor="ctr"/>
            <a:lstStyle/>
            <a:p>
              <a:pPr algn="ctr">
                <a:lnSpc>
                  <a:spcPts val="2859"/>
                </a:lnSpc>
              </a:pPr>
              <a:endParaRPr/>
            </a:p>
          </p:txBody>
        </p:sp>
      </p:grpSp>
      <p:sp>
        <p:nvSpPr>
          <p:cNvPr id="58" name="TextBox 29">
            <a:extLst>
              <a:ext uri="{FF2B5EF4-FFF2-40B4-BE49-F238E27FC236}">
                <a16:creationId xmlns:a16="http://schemas.microsoft.com/office/drawing/2014/main" id="{16374B9E-91B9-18B8-36B0-1F0C568313BF}"/>
              </a:ext>
            </a:extLst>
          </p:cNvPr>
          <p:cNvSpPr txBox="1"/>
          <p:nvPr/>
        </p:nvSpPr>
        <p:spPr>
          <a:xfrm>
            <a:off x="9833870" y="6779027"/>
            <a:ext cx="7374708" cy="2712730"/>
          </a:xfrm>
          <a:prstGeom prst="rect">
            <a:avLst/>
          </a:prstGeom>
        </p:spPr>
        <p:txBody>
          <a:bodyPr wrap="square" lIns="0" tIns="0" rIns="0" bIns="0" rtlCol="0" anchor="t">
            <a:spAutoFit/>
          </a:bodyPr>
          <a:lstStyle/>
          <a:p>
            <a:pPr marL="285750" indent="-285750">
              <a:lnSpc>
                <a:spcPct val="150000"/>
              </a:lnSpc>
              <a:buFont typeface="Wingdings" panose="05000000000000000000" pitchFamily="2" charset="2"/>
              <a:buChar char="Ø"/>
            </a:pPr>
            <a:r>
              <a:rPr lang="en-US" altLang="ko-KR" sz="2400" dirty="0">
                <a:latin typeface="+mj-lt"/>
              </a:rPr>
              <a:t>Target users with high BMI through hydration-focused campaigns</a:t>
            </a:r>
            <a:endParaRPr lang="en-US" sz="2400" dirty="0">
              <a:solidFill>
                <a:srgbClr val="100F0D"/>
              </a:solidFill>
              <a:latin typeface="+mj-lt"/>
              <a:ea typeface="Montserrat Light"/>
              <a:cs typeface="Montserrat Light"/>
              <a:sym typeface="Montserrat Light"/>
            </a:endParaRPr>
          </a:p>
          <a:p>
            <a:pPr marL="285750" indent="-285750">
              <a:lnSpc>
                <a:spcPct val="150000"/>
              </a:lnSpc>
              <a:buFont typeface="Wingdings" panose="05000000000000000000" pitchFamily="2" charset="2"/>
              <a:buChar char="Ø"/>
            </a:pPr>
            <a:r>
              <a:rPr lang="en-US" altLang="ko-KR" sz="2400" dirty="0">
                <a:latin typeface="+mj-lt"/>
              </a:rPr>
              <a:t>Offer personalized sleep improvement content</a:t>
            </a:r>
            <a:endParaRPr lang="en-US" sz="2400" dirty="0">
              <a:solidFill>
                <a:srgbClr val="100F0D"/>
              </a:solidFill>
              <a:latin typeface="+mj-lt"/>
              <a:ea typeface="Montserrat Light"/>
              <a:cs typeface="Montserrat Light"/>
              <a:sym typeface="Montserrat Light"/>
            </a:endParaRPr>
          </a:p>
          <a:p>
            <a:pPr marL="285750" indent="-285750">
              <a:lnSpc>
                <a:spcPct val="150000"/>
              </a:lnSpc>
              <a:buFont typeface="Wingdings" panose="05000000000000000000" pitchFamily="2" charset="2"/>
              <a:buChar char="Ø"/>
            </a:pPr>
            <a:r>
              <a:rPr lang="en-US" altLang="ko-KR" sz="2400" dirty="0">
                <a:latin typeface="+mj-lt"/>
              </a:rPr>
              <a:t>Highlight active minutes in marketing for better fitness engagement</a:t>
            </a:r>
            <a:endParaRPr lang="en-US" sz="2400" dirty="0">
              <a:solidFill>
                <a:srgbClr val="100F0D"/>
              </a:solidFill>
              <a:latin typeface="+mj-lt"/>
              <a:ea typeface="Montserrat Light"/>
              <a:cs typeface="Montserrat Light"/>
              <a:sym typeface="Montserrat Light"/>
            </a:endParaRPr>
          </a:p>
        </p:txBody>
      </p:sp>
      <p:sp>
        <p:nvSpPr>
          <p:cNvPr id="32" name="Freeform 32"/>
          <p:cNvSpPr/>
          <p:nvPr/>
        </p:nvSpPr>
        <p:spPr>
          <a:xfrm rot="887923">
            <a:off x="-7147715" y="792711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cxnSp>
        <p:nvCxnSpPr>
          <p:cNvPr id="4" name="Straight Connector 3">
            <a:extLst>
              <a:ext uri="{FF2B5EF4-FFF2-40B4-BE49-F238E27FC236}">
                <a16:creationId xmlns:a16="http://schemas.microsoft.com/office/drawing/2014/main" id="{2E71071F-A45A-A213-5577-9C6E355EA19E}"/>
              </a:ext>
            </a:extLst>
          </p:cNvPr>
          <p:cNvCxnSpPr>
            <a:cxnSpLocks/>
          </p:cNvCxnSpPr>
          <p:nvPr/>
        </p:nvCxnSpPr>
        <p:spPr>
          <a:xfrm>
            <a:off x="1264920" y="1066800"/>
            <a:ext cx="157276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ko-KR" altLang="en-US"/>
          </a:p>
        </p:txBody>
      </p:sp>
      <p:sp>
        <p:nvSpPr>
          <p:cNvPr id="3" name="Freeform 3"/>
          <p:cNvSpPr/>
          <p:nvPr/>
        </p:nvSpPr>
        <p:spPr>
          <a:xfrm rot="-10580377">
            <a:off x="10422211" y="-9201988"/>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sp>
        <p:nvSpPr>
          <p:cNvPr id="5" name="TextBox 5"/>
          <p:cNvSpPr txBox="1"/>
          <p:nvPr/>
        </p:nvSpPr>
        <p:spPr>
          <a:xfrm>
            <a:off x="1561731" y="3522518"/>
            <a:ext cx="8097687" cy="3241963"/>
          </a:xfrm>
          <a:prstGeom prst="rect">
            <a:avLst/>
          </a:prstGeom>
        </p:spPr>
        <p:txBody>
          <a:bodyPr lIns="0" tIns="0" rIns="0" bIns="0" rtlCol="0" anchor="t">
            <a:spAutoFit/>
          </a:bodyPr>
          <a:lstStyle/>
          <a:p>
            <a:pPr marL="0" lvl="0" indent="0" algn="ctr">
              <a:lnSpc>
                <a:spcPts val="13015"/>
              </a:lnSpc>
              <a:spcBef>
                <a:spcPct val="0"/>
              </a:spcBef>
            </a:pPr>
            <a:r>
              <a:rPr lang="en-US" sz="8800" b="1" spc="600" dirty="0">
                <a:solidFill>
                  <a:srgbClr val="231F20"/>
                </a:solidFill>
                <a:latin typeface="+mj-lt"/>
                <a:ea typeface="Oswald Bold"/>
                <a:cs typeface="Oswald Bold"/>
                <a:sym typeface="Oswald Bold"/>
              </a:rPr>
              <a:t>THANKS FOR WATCHING!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30128"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ko-KR" altLang="en-US"/>
          </a:p>
        </p:txBody>
      </p:sp>
      <p:sp>
        <p:nvSpPr>
          <p:cNvPr id="23" name="TextBox 23"/>
          <p:cNvSpPr txBox="1"/>
          <p:nvPr/>
        </p:nvSpPr>
        <p:spPr>
          <a:xfrm>
            <a:off x="5181600" y="-495300"/>
            <a:ext cx="8904094" cy="1466427"/>
          </a:xfrm>
          <a:prstGeom prst="rect">
            <a:avLst/>
          </a:prstGeom>
        </p:spPr>
        <p:txBody>
          <a:bodyPr lIns="0" tIns="0" rIns="0" bIns="0" rtlCol="0" anchor="t">
            <a:spAutoFit/>
          </a:bodyPr>
          <a:lstStyle/>
          <a:p>
            <a:pPr marL="0" lvl="0" indent="0" algn="ctr">
              <a:lnSpc>
                <a:spcPts val="13015"/>
              </a:lnSpc>
              <a:spcBef>
                <a:spcPct val="0"/>
              </a:spcBef>
            </a:pPr>
            <a:r>
              <a:rPr lang="en-US" sz="5400" b="1" spc="600" dirty="0">
                <a:solidFill>
                  <a:srgbClr val="231F20"/>
                </a:solidFill>
                <a:latin typeface="+mj-lt"/>
                <a:ea typeface="Oswald Bold"/>
                <a:cs typeface="Oswald Bold"/>
                <a:sym typeface="Oswald Bold"/>
              </a:rPr>
              <a:t>References</a:t>
            </a:r>
          </a:p>
        </p:txBody>
      </p:sp>
      <p:sp>
        <p:nvSpPr>
          <p:cNvPr id="31" name="TextBox 31"/>
          <p:cNvSpPr txBox="1"/>
          <p:nvPr/>
        </p:nvSpPr>
        <p:spPr>
          <a:xfrm>
            <a:off x="1600200" y="1562100"/>
            <a:ext cx="15544800" cy="3535583"/>
          </a:xfrm>
          <a:prstGeom prst="rect">
            <a:avLst/>
          </a:prstGeom>
        </p:spPr>
        <p:txBody>
          <a:bodyPr wrap="square" lIns="0" tIns="0" rIns="0" bIns="0" rtlCol="0" anchor="t">
            <a:spAutoFit/>
          </a:bodyPr>
          <a:lstStyle/>
          <a:p>
            <a:pPr>
              <a:lnSpc>
                <a:spcPts val="3060"/>
              </a:lnSpc>
            </a:pPr>
            <a:r>
              <a:rPr lang="en-US" altLang="ko-KR" dirty="0"/>
              <a:t>National Heart, Lung, and Blood Institute (NIH) (2022) </a:t>
            </a:r>
            <a:r>
              <a:rPr lang="en-US" altLang="ko-KR" i="1" dirty="0"/>
              <a:t>How much sleep is enough?</a:t>
            </a:r>
            <a:r>
              <a:rPr lang="en-US" altLang="ko-KR" dirty="0"/>
              <a:t> 24 March. Available at:</a:t>
            </a:r>
          </a:p>
          <a:p>
            <a:pPr>
              <a:lnSpc>
                <a:spcPts val="3060"/>
              </a:lnSpc>
            </a:pPr>
            <a:r>
              <a:rPr lang="en-US" altLang="ko-KR" dirty="0"/>
              <a:t> 	</a:t>
            </a:r>
            <a:r>
              <a:rPr lang="en-US" altLang="ko-KR" dirty="0">
                <a:hlinkClick r:id="rId3"/>
              </a:rPr>
              <a:t>https://www.nhlbi.nih.gov/health/sleep/how-much-sleep</a:t>
            </a:r>
            <a:r>
              <a:rPr lang="en-US" altLang="ko-KR" dirty="0"/>
              <a:t> (Accessed: 10 September 2024).</a:t>
            </a:r>
          </a:p>
          <a:p>
            <a:pPr algn="l">
              <a:lnSpc>
                <a:spcPts val="3060"/>
              </a:lnSpc>
            </a:pPr>
            <a:r>
              <a:rPr lang="en-US" altLang="ko-KR" dirty="0"/>
              <a:t>Rogers, M. (2023) </a:t>
            </a:r>
            <a:r>
              <a:rPr lang="en-US" altLang="ko-KR" i="1" dirty="0"/>
              <a:t>Do you actually need to walk 10,000 steps a day?</a:t>
            </a:r>
            <a:r>
              <a:rPr lang="en-US" altLang="ko-KR" dirty="0"/>
              <a:t> Blue Cross and Blue </a:t>
            </a:r>
          </a:p>
          <a:p>
            <a:pPr algn="l">
              <a:lnSpc>
                <a:spcPts val="3060"/>
              </a:lnSpc>
            </a:pPr>
            <a:r>
              <a:rPr lang="en-US" altLang="ko-KR" dirty="0"/>
              <a:t>	Shield of North Carolina, 13 March. Available at: </a:t>
            </a:r>
            <a:r>
              <a:rPr lang="en-US" altLang="ko-KR" dirty="0">
                <a:hlinkClick r:id="rId4"/>
              </a:rPr>
              <a:t>https://www.bluecrossnc.com/blog/healthy-living/fitness/walk-10000-steps-a-day</a:t>
            </a:r>
            <a:r>
              <a:rPr lang="en-US" altLang="ko-KR" dirty="0"/>
              <a:t> (Accessed: 10  September </a:t>
            </a:r>
          </a:p>
          <a:p>
            <a:pPr algn="l">
              <a:lnSpc>
                <a:spcPts val="3060"/>
              </a:lnSpc>
            </a:pPr>
            <a:r>
              <a:rPr lang="en-US" altLang="ko-KR" dirty="0"/>
              <a:t>	2024).</a:t>
            </a:r>
          </a:p>
          <a:p>
            <a:pPr algn="l">
              <a:lnSpc>
                <a:spcPts val="3060"/>
              </a:lnSpc>
            </a:pPr>
            <a:r>
              <a:rPr lang="en-US" altLang="ko-KR" dirty="0"/>
              <a:t>World Health Organization (WHO) (2024) </a:t>
            </a:r>
            <a:r>
              <a:rPr lang="en-US" altLang="ko-KR" i="1" dirty="0"/>
              <a:t>Body mass index (BMI)</a:t>
            </a:r>
            <a:r>
              <a:rPr lang="en-US" altLang="ko-KR" dirty="0"/>
              <a:t>. Available at: </a:t>
            </a:r>
            <a:r>
              <a:rPr lang="en-US" altLang="ko-KR" dirty="0">
                <a:hlinkClick r:id="rId5"/>
              </a:rPr>
              <a:t>https://www.who.int/data/gho/data/themes/topics/topic-details/GHO/body-mass-index</a:t>
            </a:r>
            <a:r>
              <a:rPr lang="en-US" altLang="ko-KR" dirty="0"/>
              <a:t> 	(Accessed: 10 October 2024).</a:t>
            </a:r>
          </a:p>
          <a:p>
            <a:pPr algn="l">
              <a:lnSpc>
                <a:spcPts val="3060"/>
              </a:lnSpc>
            </a:pPr>
            <a:endParaRPr lang="en-US" dirty="0">
              <a:solidFill>
                <a:srgbClr val="100F0D"/>
              </a:solidFill>
              <a:latin typeface="Montserrat Light"/>
              <a:ea typeface="Montserrat Light"/>
              <a:cs typeface="Montserrat Light"/>
              <a:sym typeface="Montserrat Light"/>
            </a:endParaRPr>
          </a:p>
          <a:p>
            <a:pPr algn="l">
              <a:lnSpc>
                <a:spcPts val="3060"/>
              </a:lnSpc>
            </a:pPr>
            <a:endParaRPr lang="en-US" dirty="0">
              <a:solidFill>
                <a:srgbClr val="100F0D"/>
              </a:solidFill>
              <a:latin typeface="Montserrat Light"/>
              <a:ea typeface="Montserrat Light"/>
              <a:cs typeface="Montserrat Light"/>
              <a:sym typeface="Montserrat Light"/>
            </a:endParaRPr>
          </a:p>
        </p:txBody>
      </p:sp>
      <p:cxnSp>
        <p:nvCxnSpPr>
          <p:cNvPr id="3" name="Straight Connector 2">
            <a:extLst>
              <a:ext uri="{FF2B5EF4-FFF2-40B4-BE49-F238E27FC236}">
                <a16:creationId xmlns:a16="http://schemas.microsoft.com/office/drawing/2014/main" id="{3D9B8A6F-CA1F-3F51-1B2A-868DD63D6AD1}"/>
              </a:ext>
            </a:extLst>
          </p:cNvPr>
          <p:cNvCxnSpPr>
            <a:cxnSpLocks/>
          </p:cNvCxnSpPr>
          <p:nvPr/>
        </p:nvCxnSpPr>
        <p:spPr>
          <a:xfrm>
            <a:off x="1264920" y="1066800"/>
            <a:ext cx="157276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339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762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ko-KR" altLang="en-US"/>
          </a:p>
        </p:txBody>
      </p:sp>
      <p:sp>
        <p:nvSpPr>
          <p:cNvPr id="5" name="TextBox 5"/>
          <p:cNvSpPr txBox="1"/>
          <p:nvPr/>
        </p:nvSpPr>
        <p:spPr>
          <a:xfrm>
            <a:off x="2335030" y="-442255"/>
            <a:ext cx="13617940" cy="1433149"/>
          </a:xfrm>
          <a:prstGeom prst="rect">
            <a:avLst/>
          </a:prstGeom>
        </p:spPr>
        <p:txBody>
          <a:bodyPr lIns="0" tIns="0" rIns="0" bIns="0" rtlCol="0" anchor="t">
            <a:spAutoFit/>
          </a:bodyPr>
          <a:lstStyle/>
          <a:p>
            <a:pPr marL="0" lvl="0" indent="0" algn="ctr">
              <a:lnSpc>
                <a:spcPts val="13015"/>
              </a:lnSpc>
              <a:spcBef>
                <a:spcPct val="0"/>
              </a:spcBef>
            </a:pPr>
            <a:r>
              <a:rPr lang="en-US" sz="5400" b="1" spc="600" dirty="0">
                <a:solidFill>
                  <a:srgbClr val="231F20"/>
                </a:solidFill>
                <a:latin typeface="+mj-lt"/>
                <a:ea typeface="Oswald Bold"/>
                <a:cs typeface="Oswald Bold"/>
                <a:sym typeface="Oswald Bold"/>
              </a:rPr>
              <a:t>Appendix 1 (Dashboard)</a:t>
            </a:r>
          </a:p>
        </p:txBody>
      </p:sp>
      <p:sp>
        <p:nvSpPr>
          <p:cNvPr id="10" name="TextBox 10"/>
          <p:cNvSpPr txBox="1"/>
          <p:nvPr/>
        </p:nvSpPr>
        <p:spPr>
          <a:xfrm>
            <a:off x="3793461" y="7488242"/>
            <a:ext cx="2302097" cy="609600"/>
          </a:xfrm>
          <a:prstGeom prst="rect">
            <a:avLst/>
          </a:prstGeom>
        </p:spPr>
        <p:txBody>
          <a:bodyPr lIns="0" tIns="0" rIns="0" bIns="0" rtlCol="0" anchor="t">
            <a:spAutoFit/>
          </a:bodyPr>
          <a:lstStyle/>
          <a:p>
            <a:pPr algn="ctr">
              <a:lnSpc>
                <a:spcPts val="2464"/>
              </a:lnSpc>
            </a:pPr>
            <a:r>
              <a:rPr lang="en-US" sz="2053" spc="102">
                <a:solidFill>
                  <a:srgbClr val="FFFBFB"/>
                </a:solidFill>
                <a:latin typeface="DM Sans"/>
                <a:ea typeface="DM Sans"/>
                <a:cs typeface="DM Sans"/>
                <a:sym typeface="DM Sans"/>
              </a:rPr>
              <a:t>Ceo Of Ingoude Company</a:t>
            </a:r>
          </a:p>
        </p:txBody>
      </p:sp>
      <p:pic>
        <p:nvPicPr>
          <p:cNvPr id="7" name="Picture 6">
            <a:extLst>
              <a:ext uri="{FF2B5EF4-FFF2-40B4-BE49-F238E27FC236}">
                <a16:creationId xmlns:a16="http://schemas.microsoft.com/office/drawing/2014/main" id="{52B0A323-FCC4-B938-5C7D-2270AC3CE130}"/>
              </a:ext>
            </a:extLst>
          </p:cNvPr>
          <p:cNvPicPr>
            <a:picLocks noChangeAspect="1"/>
          </p:cNvPicPr>
          <p:nvPr/>
        </p:nvPicPr>
        <p:blipFill>
          <a:blip r:embed="rId3"/>
          <a:stretch>
            <a:fillRect/>
          </a:stretch>
        </p:blipFill>
        <p:spPr>
          <a:xfrm>
            <a:off x="2379565" y="1714500"/>
            <a:ext cx="13528870" cy="7772400"/>
          </a:xfrm>
          <a:prstGeom prst="rect">
            <a:avLst/>
          </a:prstGeom>
        </p:spPr>
      </p:pic>
      <p:cxnSp>
        <p:nvCxnSpPr>
          <p:cNvPr id="8" name="Straight Connector 7">
            <a:extLst>
              <a:ext uri="{FF2B5EF4-FFF2-40B4-BE49-F238E27FC236}">
                <a16:creationId xmlns:a16="http://schemas.microsoft.com/office/drawing/2014/main" id="{72D03B15-758A-CCFC-0113-288D00CAEDBC}"/>
              </a:ext>
            </a:extLst>
          </p:cNvPr>
          <p:cNvCxnSpPr>
            <a:cxnSpLocks/>
          </p:cNvCxnSpPr>
          <p:nvPr/>
        </p:nvCxnSpPr>
        <p:spPr>
          <a:xfrm>
            <a:off x="1264920" y="1066800"/>
            <a:ext cx="157276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762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ko-KR" altLang="en-US"/>
          </a:p>
        </p:txBody>
      </p:sp>
      <p:sp>
        <p:nvSpPr>
          <p:cNvPr id="10" name="TextBox 10"/>
          <p:cNvSpPr txBox="1"/>
          <p:nvPr/>
        </p:nvSpPr>
        <p:spPr>
          <a:xfrm>
            <a:off x="3793461" y="7488242"/>
            <a:ext cx="2302097" cy="609600"/>
          </a:xfrm>
          <a:prstGeom prst="rect">
            <a:avLst/>
          </a:prstGeom>
        </p:spPr>
        <p:txBody>
          <a:bodyPr lIns="0" tIns="0" rIns="0" bIns="0" rtlCol="0" anchor="t">
            <a:spAutoFit/>
          </a:bodyPr>
          <a:lstStyle/>
          <a:p>
            <a:pPr algn="ctr">
              <a:lnSpc>
                <a:spcPts val="2464"/>
              </a:lnSpc>
            </a:pPr>
            <a:r>
              <a:rPr lang="en-US" sz="2053" spc="102">
                <a:solidFill>
                  <a:srgbClr val="FFFBFB"/>
                </a:solidFill>
                <a:latin typeface="DM Sans"/>
                <a:ea typeface="DM Sans"/>
                <a:cs typeface="DM Sans"/>
                <a:sym typeface="DM Sans"/>
              </a:rPr>
              <a:t>Ceo Of Ingoude Company</a:t>
            </a:r>
          </a:p>
        </p:txBody>
      </p:sp>
      <p:pic>
        <p:nvPicPr>
          <p:cNvPr id="6" name="Picture 5">
            <a:extLst>
              <a:ext uri="{FF2B5EF4-FFF2-40B4-BE49-F238E27FC236}">
                <a16:creationId xmlns:a16="http://schemas.microsoft.com/office/drawing/2014/main" id="{CC76F64E-9EA5-3329-7927-AE8C0C7C79B1}"/>
              </a:ext>
            </a:extLst>
          </p:cNvPr>
          <p:cNvPicPr>
            <a:picLocks noChangeAspect="1"/>
          </p:cNvPicPr>
          <p:nvPr/>
        </p:nvPicPr>
        <p:blipFill>
          <a:blip r:embed="rId3"/>
          <a:stretch>
            <a:fillRect/>
          </a:stretch>
        </p:blipFill>
        <p:spPr>
          <a:xfrm>
            <a:off x="1613690" y="1638300"/>
            <a:ext cx="15060620" cy="7010400"/>
          </a:xfrm>
          <a:prstGeom prst="rect">
            <a:avLst/>
          </a:prstGeom>
        </p:spPr>
      </p:pic>
      <p:cxnSp>
        <p:nvCxnSpPr>
          <p:cNvPr id="7" name="Straight Connector 6">
            <a:extLst>
              <a:ext uri="{FF2B5EF4-FFF2-40B4-BE49-F238E27FC236}">
                <a16:creationId xmlns:a16="http://schemas.microsoft.com/office/drawing/2014/main" id="{FF380014-4E11-75CA-76E2-EE113E586535}"/>
              </a:ext>
            </a:extLst>
          </p:cNvPr>
          <p:cNvCxnSpPr>
            <a:cxnSpLocks/>
          </p:cNvCxnSpPr>
          <p:nvPr/>
        </p:nvCxnSpPr>
        <p:spPr>
          <a:xfrm>
            <a:off x="1264920" y="1066800"/>
            <a:ext cx="157276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5">
            <a:extLst>
              <a:ext uri="{FF2B5EF4-FFF2-40B4-BE49-F238E27FC236}">
                <a16:creationId xmlns:a16="http://schemas.microsoft.com/office/drawing/2014/main" id="{B9EE91FD-9E7C-07EA-9B13-248767A0A1D6}"/>
              </a:ext>
            </a:extLst>
          </p:cNvPr>
          <p:cNvSpPr txBox="1"/>
          <p:nvPr/>
        </p:nvSpPr>
        <p:spPr>
          <a:xfrm>
            <a:off x="2335030" y="-442255"/>
            <a:ext cx="13617940" cy="1433149"/>
          </a:xfrm>
          <a:prstGeom prst="rect">
            <a:avLst/>
          </a:prstGeom>
        </p:spPr>
        <p:txBody>
          <a:bodyPr lIns="0" tIns="0" rIns="0" bIns="0" rtlCol="0" anchor="t">
            <a:spAutoFit/>
          </a:bodyPr>
          <a:lstStyle/>
          <a:p>
            <a:pPr marL="0" lvl="0" indent="0" algn="ctr">
              <a:lnSpc>
                <a:spcPts val="13015"/>
              </a:lnSpc>
              <a:spcBef>
                <a:spcPct val="0"/>
              </a:spcBef>
            </a:pPr>
            <a:r>
              <a:rPr lang="en-US" sz="5400" b="1" spc="600" dirty="0">
                <a:solidFill>
                  <a:srgbClr val="231F20"/>
                </a:solidFill>
                <a:latin typeface="+mj-lt"/>
                <a:ea typeface="Oswald Bold"/>
                <a:cs typeface="Oswald Bold"/>
                <a:sym typeface="Oswald Bold"/>
              </a:rPr>
              <a:t>Appendix 2 (Dashboard)</a:t>
            </a:r>
          </a:p>
        </p:txBody>
      </p:sp>
    </p:spTree>
    <p:extLst>
      <p:ext uri="{BB962C8B-B14F-4D97-AF65-F5344CB8AC3E}">
        <p14:creationId xmlns:p14="http://schemas.microsoft.com/office/powerpoint/2010/main" val="2663611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762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ko-KR" altLang="en-US"/>
          </a:p>
        </p:txBody>
      </p:sp>
      <p:sp>
        <p:nvSpPr>
          <p:cNvPr id="10" name="TextBox 10"/>
          <p:cNvSpPr txBox="1"/>
          <p:nvPr/>
        </p:nvSpPr>
        <p:spPr>
          <a:xfrm>
            <a:off x="3793461" y="7488242"/>
            <a:ext cx="2302097" cy="609600"/>
          </a:xfrm>
          <a:prstGeom prst="rect">
            <a:avLst/>
          </a:prstGeom>
        </p:spPr>
        <p:txBody>
          <a:bodyPr lIns="0" tIns="0" rIns="0" bIns="0" rtlCol="0" anchor="t">
            <a:spAutoFit/>
          </a:bodyPr>
          <a:lstStyle/>
          <a:p>
            <a:pPr algn="ctr">
              <a:lnSpc>
                <a:spcPts val="2464"/>
              </a:lnSpc>
            </a:pPr>
            <a:r>
              <a:rPr lang="en-US" sz="2053" spc="102">
                <a:solidFill>
                  <a:srgbClr val="FFFBFB"/>
                </a:solidFill>
                <a:latin typeface="DM Sans"/>
                <a:ea typeface="DM Sans"/>
                <a:cs typeface="DM Sans"/>
                <a:sym typeface="DM Sans"/>
              </a:rPr>
              <a:t>Ceo Of Ingoude Company</a:t>
            </a:r>
          </a:p>
        </p:txBody>
      </p:sp>
      <p:pic>
        <p:nvPicPr>
          <p:cNvPr id="6" name="Picture 5">
            <a:extLst>
              <a:ext uri="{FF2B5EF4-FFF2-40B4-BE49-F238E27FC236}">
                <a16:creationId xmlns:a16="http://schemas.microsoft.com/office/drawing/2014/main" id="{43C8B9FD-2B61-AE28-966B-D10D28F8EB89}"/>
              </a:ext>
            </a:extLst>
          </p:cNvPr>
          <p:cNvPicPr>
            <a:picLocks noChangeAspect="1"/>
          </p:cNvPicPr>
          <p:nvPr/>
        </p:nvPicPr>
        <p:blipFill>
          <a:blip r:embed="rId3"/>
          <a:stretch>
            <a:fillRect/>
          </a:stretch>
        </p:blipFill>
        <p:spPr>
          <a:xfrm>
            <a:off x="4114801" y="1638300"/>
            <a:ext cx="10058398" cy="7640398"/>
          </a:xfrm>
          <a:prstGeom prst="rect">
            <a:avLst/>
          </a:prstGeom>
        </p:spPr>
      </p:pic>
      <p:cxnSp>
        <p:nvCxnSpPr>
          <p:cNvPr id="7" name="Straight Connector 6">
            <a:extLst>
              <a:ext uri="{FF2B5EF4-FFF2-40B4-BE49-F238E27FC236}">
                <a16:creationId xmlns:a16="http://schemas.microsoft.com/office/drawing/2014/main" id="{B9B78653-593C-74BF-D71B-F2AC04A1FB3B}"/>
              </a:ext>
            </a:extLst>
          </p:cNvPr>
          <p:cNvCxnSpPr>
            <a:cxnSpLocks/>
          </p:cNvCxnSpPr>
          <p:nvPr/>
        </p:nvCxnSpPr>
        <p:spPr>
          <a:xfrm>
            <a:off x="1264920" y="1066800"/>
            <a:ext cx="157276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5">
            <a:extLst>
              <a:ext uri="{FF2B5EF4-FFF2-40B4-BE49-F238E27FC236}">
                <a16:creationId xmlns:a16="http://schemas.microsoft.com/office/drawing/2014/main" id="{11C79C4B-00FE-E22F-7195-67665D969489}"/>
              </a:ext>
            </a:extLst>
          </p:cNvPr>
          <p:cNvSpPr txBox="1"/>
          <p:nvPr/>
        </p:nvSpPr>
        <p:spPr>
          <a:xfrm>
            <a:off x="2335030" y="-442255"/>
            <a:ext cx="13617940" cy="1433149"/>
          </a:xfrm>
          <a:prstGeom prst="rect">
            <a:avLst/>
          </a:prstGeom>
        </p:spPr>
        <p:txBody>
          <a:bodyPr lIns="0" tIns="0" rIns="0" bIns="0" rtlCol="0" anchor="t">
            <a:spAutoFit/>
          </a:bodyPr>
          <a:lstStyle/>
          <a:p>
            <a:pPr marL="0" lvl="0" indent="0" algn="ctr">
              <a:lnSpc>
                <a:spcPts val="13015"/>
              </a:lnSpc>
              <a:spcBef>
                <a:spcPct val="0"/>
              </a:spcBef>
            </a:pPr>
            <a:r>
              <a:rPr lang="en-US" sz="5400" b="1" spc="600" dirty="0">
                <a:solidFill>
                  <a:srgbClr val="231F20"/>
                </a:solidFill>
                <a:latin typeface="+mj-lt"/>
                <a:ea typeface="Oswald Bold"/>
                <a:cs typeface="Oswald Bold"/>
                <a:sym typeface="Oswald Bold"/>
              </a:rPr>
              <a:t>Appendix 3 (Dashboard)</a:t>
            </a:r>
          </a:p>
        </p:txBody>
      </p:sp>
    </p:spTree>
    <p:extLst>
      <p:ext uri="{BB962C8B-B14F-4D97-AF65-F5344CB8AC3E}">
        <p14:creationId xmlns:p14="http://schemas.microsoft.com/office/powerpoint/2010/main" val="46522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5484023" y="686043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ko-KR" altLang="en-US"/>
          </a:p>
        </p:txBody>
      </p:sp>
      <p:sp>
        <p:nvSpPr>
          <p:cNvPr id="6" name="TextBox 6"/>
          <p:cNvSpPr txBox="1"/>
          <p:nvPr/>
        </p:nvSpPr>
        <p:spPr>
          <a:xfrm>
            <a:off x="5735529" y="-560050"/>
            <a:ext cx="7416941" cy="1510093"/>
          </a:xfrm>
          <a:prstGeom prst="rect">
            <a:avLst/>
          </a:prstGeom>
        </p:spPr>
        <p:txBody>
          <a:bodyPr lIns="0" tIns="0" rIns="0" bIns="0" rtlCol="0" anchor="t">
            <a:spAutoFit/>
          </a:bodyPr>
          <a:lstStyle/>
          <a:p>
            <a:pPr algn="ctr">
              <a:lnSpc>
                <a:spcPts val="13774"/>
              </a:lnSpc>
            </a:pPr>
            <a:r>
              <a:rPr lang="en-US" sz="5400" b="1" spc="300" dirty="0">
                <a:solidFill>
                  <a:srgbClr val="231F20"/>
                </a:solidFill>
                <a:latin typeface="+mj-lt"/>
                <a:ea typeface="Oswald Bold"/>
                <a:cs typeface="Oswald Bold"/>
                <a:sym typeface="Oswald Bold"/>
              </a:rPr>
              <a:t>Table of Contents </a:t>
            </a:r>
          </a:p>
        </p:txBody>
      </p:sp>
      <p:sp>
        <p:nvSpPr>
          <p:cNvPr id="7" name="Freeform 7"/>
          <p:cNvSpPr/>
          <p:nvPr/>
        </p:nvSpPr>
        <p:spPr>
          <a:xfrm rot="2016048">
            <a:off x="12661798" y="-12320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ko-KR" altLang="en-US"/>
          </a:p>
        </p:txBody>
      </p:sp>
      <p:sp>
        <p:nvSpPr>
          <p:cNvPr id="39" name="TextBox 15">
            <a:extLst>
              <a:ext uri="{FF2B5EF4-FFF2-40B4-BE49-F238E27FC236}">
                <a16:creationId xmlns:a16="http://schemas.microsoft.com/office/drawing/2014/main" id="{3169FA6B-9466-98D7-8E96-B0DD3870AC4C}"/>
              </a:ext>
            </a:extLst>
          </p:cNvPr>
          <p:cNvSpPr txBox="1"/>
          <p:nvPr/>
        </p:nvSpPr>
        <p:spPr>
          <a:xfrm>
            <a:off x="2560320" y="1976406"/>
            <a:ext cx="5029200" cy="458523"/>
          </a:xfrm>
          <a:prstGeom prst="rect">
            <a:avLst/>
          </a:prstGeom>
        </p:spPr>
        <p:txBody>
          <a:bodyPr wrap="square" lIns="0" tIns="0" rIns="0" bIns="0" rtlCol="0" anchor="t">
            <a:spAutoFit/>
          </a:bodyPr>
          <a:lstStyle/>
          <a:p>
            <a:pPr>
              <a:lnSpc>
                <a:spcPts val="3483"/>
              </a:lnSpc>
            </a:pPr>
            <a:r>
              <a:rPr lang="en-US" sz="3400" b="1" spc="247" dirty="0">
                <a:solidFill>
                  <a:srgbClr val="231F20"/>
                </a:solidFill>
                <a:latin typeface="+mj-lt"/>
                <a:sym typeface="DM Sans"/>
              </a:rPr>
              <a:t>Executive Summary</a:t>
            </a:r>
          </a:p>
        </p:txBody>
      </p:sp>
      <p:pic>
        <p:nvPicPr>
          <p:cNvPr id="29" name="Graphic 28" descr="Badge with solid fill">
            <a:extLst>
              <a:ext uri="{FF2B5EF4-FFF2-40B4-BE49-F238E27FC236}">
                <a16:creationId xmlns:a16="http://schemas.microsoft.com/office/drawing/2014/main" id="{6F0FA761-7204-AC61-3CB4-88255E3E582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35036" y="3827709"/>
            <a:ext cx="914400" cy="914400"/>
          </a:xfrm>
          <a:prstGeom prst="rect">
            <a:avLst/>
          </a:prstGeom>
        </p:spPr>
      </p:pic>
      <p:pic>
        <p:nvPicPr>
          <p:cNvPr id="33" name="Graphic 32" descr="Badge 3 with solid fill">
            <a:extLst>
              <a:ext uri="{FF2B5EF4-FFF2-40B4-BE49-F238E27FC236}">
                <a16:creationId xmlns:a16="http://schemas.microsoft.com/office/drawing/2014/main" id="{3EAE4EC8-DBC2-E390-432E-45840667DBA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19796" y="5905499"/>
            <a:ext cx="914400" cy="914400"/>
          </a:xfrm>
          <a:prstGeom prst="rect">
            <a:avLst/>
          </a:prstGeom>
        </p:spPr>
      </p:pic>
      <p:pic>
        <p:nvPicPr>
          <p:cNvPr id="43" name="Graphic 42" descr="Badge 1 with solid fill">
            <a:extLst>
              <a:ext uri="{FF2B5EF4-FFF2-40B4-BE49-F238E27FC236}">
                <a16:creationId xmlns:a16="http://schemas.microsoft.com/office/drawing/2014/main" id="{802DAE7B-58CF-7D2F-3538-EBAC4BD34B5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19796" y="1749919"/>
            <a:ext cx="914400" cy="914400"/>
          </a:xfrm>
          <a:prstGeom prst="rect">
            <a:avLst/>
          </a:prstGeom>
        </p:spPr>
      </p:pic>
      <p:pic>
        <p:nvPicPr>
          <p:cNvPr id="45" name="Graphic 44" descr="Badge 4 with solid fill">
            <a:extLst>
              <a:ext uri="{FF2B5EF4-FFF2-40B4-BE49-F238E27FC236}">
                <a16:creationId xmlns:a16="http://schemas.microsoft.com/office/drawing/2014/main" id="{5F3E5F9B-D8EE-993A-7CDA-BB083FEFACC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19796" y="7755303"/>
            <a:ext cx="914400" cy="914400"/>
          </a:xfrm>
          <a:prstGeom prst="rect">
            <a:avLst/>
          </a:prstGeom>
        </p:spPr>
      </p:pic>
      <p:pic>
        <p:nvPicPr>
          <p:cNvPr id="49" name="Graphic 48" descr="Badge 5 with solid fill">
            <a:extLst>
              <a:ext uri="{FF2B5EF4-FFF2-40B4-BE49-F238E27FC236}">
                <a16:creationId xmlns:a16="http://schemas.microsoft.com/office/drawing/2014/main" id="{20A9E79B-FC08-8224-2A20-A50BCB00116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31654" y="1749919"/>
            <a:ext cx="914400" cy="914400"/>
          </a:xfrm>
          <a:prstGeom prst="rect">
            <a:avLst/>
          </a:prstGeom>
        </p:spPr>
      </p:pic>
      <p:pic>
        <p:nvPicPr>
          <p:cNvPr id="51" name="Graphic 50" descr="Badge 6 with solid fill">
            <a:extLst>
              <a:ext uri="{FF2B5EF4-FFF2-40B4-BE49-F238E27FC236}">
                <a16:creationId xmlns:a16="http://schemas.microsoft.com/office/drawing/2014/main" id="{0B19B575-8AA3-5642-7F27-64DAACBABBE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354630" y="3827709"/>
            <a:ext cx="914400" cy="914400"/>
          </a:xfrm>
          <a:prstGeom prst="rect">
            <a:avLst/>
          </a:prstGeom>
        </p:spPr>
      </p:pic>
      <p:pic>
        <p:nvPicPr>
          <p:cNvPr id="53" name="Graphic 52" descr="Badge 7 with solid fill">
            <a:extLst>
              <a:ext uri="{FF2B5EF4-FFF2-40B4-BE49-F238E27FC236}">
                <a16:creationId xmlns:a16="http://schemas.microsoft.com/office/drawing/2014/main" id="{478B6F3D-C44D-2BF7-9DEA-F22F09F67B9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354630" y="5905498"/>
            <a:ext cx="914400" cy="914400"/>
          </a:xfrm>
          <a:prstGeom prst="rect">
            <a:avLst/>
          </a:prstGeom>
        </p:spPr>
      </p:pic>
      <p:pic>
        <p:nvPicPr>
          <p:cNvPr id="55" name="Graphic 54" descr="Badge 8 with solid fill">
            <a:extLst>
              <a:ext uri="{FF2B5EF4-FFF2-40B4-BE49-F238E27FC236}">
                <a16:creationId xmlns:a16="http://schemas.microsoft.com/office/drawing/2014/main" id="{D52610C5-9A17-8D6F-49DC-361C04B522A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331654" y="7747683"/>
            <a:ext cx="914400" cy="914400"/>
          </a:xfrm>
          <a:prstGeom prst="rect">
            <a:avLst/>
          </a:prstGeom>
        </p:spPr>
      </p:pic>
      <p:sp>
        <p:nvSpPr>
          <p:cNvPr id="57" name="TextBox 15">
            <a:extLst>
              <a:ext uri="{FF2B5EF4-FFF2-40B4-BE49-F238E27FC236}">
                <a16:creationId xmlns:a16="http://schemas.microsoft.com/office/drawing/2014/main" id="{CE5D4EC0-67F6-B72E-9B14-604252190EFE}"/>
              </a:ext>
            </a:extLst>
          </p:cNvPr>
          <p:cNvSpPr txBox="1"/>
          <p:nvPr/>
        </p:nvSpPr>
        <p:spPr>
          <a:xfrm>
            <a:off x="2590800" y="6138278"/>
            <a:ext cx="5029200" cy="458523"/>
          </a:xfrm>
          <a:prstGeom prst="rect">
            <a:avLst/>
          </a:prstGeom>
        </p:spPr>
        <p:txBody>
          <a:bodyPr wrap="square" lIns="0" tIns="0" rIns="0" bIns="0" rtlCol="0" anchor="t">
            <a:spAutoFit/>
          </a:bodyPr>
          <a:lstStyle/>
          <a:p>
            <a:pPr>
              <a:lnSpc>
                <a:spcPts val="3483"/>
              </a:lnSpc>
            </a:pPr>
            <a:r>
              <a:rPr lang="en-US" sz="3400" b="1" spc="247" dirty="0">
                <a:solidFill>
                  <a:srgbClr val="231F20"/>
                </a:solidFill>
                <a:latin typeface="+mj-lt"/>
                <a:ea typeface="DM Sans"/>
                <a:cs typeface="DM Sans"/>
                <a:sym typeface="DM Sans"/>
              </a:rPr>
              <a:t>Data Model</a:t>
            </a:r>
          </a:p>
        </p:txBody>
      </p:sp>
      <p:sp>
        <p:nvSpPr>
          <p:cNvPr id="58" name="TextBox 15">
            <a:extLst>
              <a:ext uri="{FF2B5EF4-FFF2-40B4-BE49-F238E27FC236}">
                <a16:creationId xmlns:a16="http://schemas.microsoft.com/office/drawing/2014/main" id="{16EA3B0A-5655-49F1-A889-58684E0C46CF}"/>
              </a:ext>
            </a:extLst>
          </p:cNvPr>
          <p:cNvSpPr txBox="1"/>
          <p:nvPr/>
        </p:nvSpPr>
        <p:spPr>
          <a:xfrm>
            <a:off x="2590800" y="4061578"/>
            <a:ext cx="5029200" cy="458523"/>
          </a:xfrm>
          <a:prstGeom prst="rect">
            <a:avLst/>
          </a:prstGeom>
        </p:spPr>
        <p:txBody>
          <a:bodyPr wrap="square" lIns="0" tIns="0" rIns="0" bIns="0" rtlCol="0" anchor="t">
            <a:spAutoFit/>
          </a:bodyPr>
          <a:lstStyle/>
          <a:p>
            <a:pPr>
              <a:lnSpc>
                <a:spcPts val="3483"/>
              </a:lnSpc>
            </a:pPr>
            <a:r>
              <a:rPr lang="en-US" sz="3400" b="1" spc="247" dirty="0">
                <a:solidFill>
                  <a:srgbClr val="231F20"/>
                </a:solidFill>
                <a:latin typeface="+mj-lt"/>
                <a:ea typeface="DM Sans"/>
                <a:cs typeface="DM Sans"/>
                <a:sym typeface="DM Sans"/>
              </a:rPr>
              <a:t>Data Transformation</a:t>
            </a:r>
          </a:p>
        </p:txBody>
      </p:sp>
      <p:sp>
        <p:nvSpPr>
          <p:cNvPr id="59" name="TextBox 15">
            <a:extLst>
              <a:ext uri="{FF2B5EF4-FFF2-40B4-BE49-F238E27FC236}">
                <a16:creationId xmlns:a16="http://schemas.microsoft.com/office/drawing/2014/main" id="{A431255D-9992-0E75-B905-8C0F939FE195}"/>
              </a:ext>
            </a:extLst>
          </p:cNvPr>
          <p:cNvSpPr txBox="1"/>
          <p:nvPr/>
        </p:nvSpPr>
        <p:spPr>
          <a:xfrm>
            <a:off x="12717898" y="4060487"/>
            <a:ext cx="5029200" cy="458523"/>
          </a:xfrm>
          <a:prstGeom prst="rect">
            <a:avLst/>
          </a:prstGeom>
        </p:spPr>
        <p:txBody>
          <a:bodyPr wrap="square" lIns="0" tIns="0" rIns="0" bIns="0" rtlCol="0" anchor="t">
            <a:spAutoFit/>
          </a:bodyPr>
          <a:lstStyle/>
          <a:p>
            <a:pPr>
              <a:lnSpc>
                <a:spcPts val="3483"/>
              </a:lnSpc>
            </a:pPr>
            <a:r>
              <a:rPr lang="en-US" sz="3400" b="1" spc="247" dirty="0">
                <a:solidFill>
                  <a:srgbClr val="231F20"/>
                </a:solidFill>
                <a:latin typeface="+mj-lt"/>
                <a:ea typeface="DM Sans"/>
                <a:cs typeface="DM Sans"/>
                <a:sym typeface="DM Sans"/>
              </a:rPr>
              <a:t>Recommendation</a:t>
            </a:r>
          </a:p>
        </p:txBody>
      </p:sp>
      <p:sp>
        <p:nvSpPr>
          <p:cNvPr id="60" name="TextBox 15">
            <a:extLst>
              <a:ext uri="{FF2B5EF4-FFF2-40B4-BE49-F238E27FC236}">
                <a16:creationId xmlns:a16="http://schemas.microsoft.com/office/drawing/2014/main" id="{9BA542AB-EC8A-0230-0876-76E90B3BB0A5}"/>
              </a:ext>
            </a:extLst>
          </p:cNvPr>
          <p:cNvSpPr txBox="1"/>
          <p:nvPr/>
        </p:nvSpPr>
        <p:spPr>
          <a:xfrm>
            <a:off x="12717898" y="1980656"/>
            <a:ext cx="5029200" cy="458523"/>
          </a:xfrm>
          <a:prstGeom prst="rect">
            <a:avLst/>
          </a:prstGeom>
        </p:spPr>
        <p:txBody>
          <a:bodyPr wrap="square" lIns="0" tIns="0" rIns="0" bIns="0" rtlCol="0" anchor="t">
            <a:spAutoFit/>
          </a:bodyPr>
          <a:lstStyle/>
          <a:p>
            <a:pPr>
              <a:lnSpc>
                <a:spcPts val="3483"/>
              </a:lnSpc>
            </a:pPr>
            <a:r>
              <a:rPr lang="en-US" sz="3400" b="1" spc="247" dirty="0">
                <a:solidFill>
                  <a:srgbClr val="231F20"/>
                </a:solidFill>
                <a:latin typeface="+mj-lt"/>
                <a:ea typeface="DM Sans"/>
                <a:cs typeface="DM Sans"/>
                <a:sym typeface="DM Sans"/>
              </a:rPr>
              <a:t>Data Analysis </a:t>
            </a:r>
          </a:p>
        </p:txBody>
      </p:sp>
      <p:sp>
        <p:nvSpPr>
          <p:cNvPr id="61" name="TextBox 15">
            <a:extLst>
              <a:ext uri="{FF2B5EF4-FFF2-40B4-BE49-F238E27FC236}">
                <a16:creationId xmlns:a16="http://schemas.microsoft.com/office/drawing/2014/main" id="{74935075-FB53-51C8-22B8-14721EA8BC63}"/>
              </a:ext>
            </a:extLst>
          </p:cNvPr>
          <p:cNvSpPr txBox="1"/>
          <p:nvPr/>
        </p:nvSpPr>
        <p:spPr>
          <a:xfrm>
            <a:off x="2560320" y="7983929"/>
            <a:ext cx="5029200" cy="458523"/>
          </a:xfrm>
          <a:prstGeom prst="rect">
            <a:avLst/>
          </a:prstGeom>
        </p:spPr>
        <p:txBody>
          <a:bodyPr wrap="square" lIns="0" tIns="0" rIns="0" bIns="0" rtlCol="0" anchor="t">
            <a:spAutoFit/>
          </a:bodyPr>
          <a:lstStyle/>
          <a:p>
            <a:pPr>
              <a:lnSpc>
                <a:spcPts val="3483"/>
              </a:lnSpc>
            </a:pPr>
            <a:r>
              <a:rPr lang="en-US" sz="3400" b="1" spc="247" dirty="0">
                <a:solidFill>
                  <a:srgbClr val="231F20"/>
                </a:solidFill>
                <a:latin typeface="+mj-lt"/>
                <a:ea typeface="DM Sans"/>
                <a:cs typeface="DM Sans"/>
                <a:sym typeface="DM Sans"/>
              </a:rPr>
              <a:t>KPIs</a:t>
            </a:r>
          </a:p>
        </p:txBody>
      </p:sp>
      <p:sp>
        <p:nvSpPr>
          <p:cNvPr id="64" name="TextBox 15">
            <a:extLst>
              <a:ext uri="{FF2B5EF4-FFF2-40B4-BE49-F238E27FC236}">
                <a16:creationId xmlns:a16="http://schemas.microsoft.com/office/drawing/2014/main" id="{B38211F5-9C5D-E3D1-3801-41E889BE1675}"/>
              </a:ext>
            </a:extLst>
          </p:cNvPr>
          <p:cNvSpPr txBox="1"/>
          <p:nvPr/>
        </p:nvSpPr>
        <p:spPr>
          <a:xfrm>
            <a:off x="12717898" y="7988082"/>
            <a:ext cx="5029200" cy="458523"/>
          </a:xfrm>
          <a:prstGeom prst="rect">
            <a:avLst/>
          </a:prstGeom>
        </p:spPr>
        <p:txBody>
          <a:bodyPr wrap="square" lIns="0" tIns="0" rIns="0" bIns="0" rtlCol="0" anchor="t">
            <a:spAutoFit/>
          </a:bodyPr>
          <a:lstStyle/>
          <a:p>
            <a:pPr>
              <a:lnSpc>
                <a:spcPts val="3483"/>
              </a:lnSpc>
            </a:pPr>
            <a:r>
              <a:rPr lang="en-US" sz="3400" b="1" spc="247" dirty="0">
                <a:solidFill>
                  <a:srgbClr val="231F20"/>
                </a:solidFill>
                <a:latin typeface="+mj-lt"/>
                <a:ea typeface="DM Sans"/>
                <a:cs typeface="DM Sans"/>
                <a:sym typeface="DM Sans"/>
              </a:rPr>
              <a:t>Reference List </a:t>
            </a:r>
          </a:p>
        </p:txBody>
      </p:sp>
      <p:sp>
        <p:nvSpPr>
          <p:cNvPr id="65" name="TextBox 15">
            <a:extLst>
              <a:ext uri="{FF2B5EF4-FFF2-40B4-BE49-F238E27FC236}">
                <a16:creationId xmlns:a16="http://schemas.microsoft.com/office/drawing/2014/main" id="{E00267CC-3883-C101-C813-104C1E15E3A5}"/>
              </a:ext>
            </a:extLst>
          </p:cNvPr>
          <p:cNvSpPr txBox="1"/>
          <p:nvPr/>
        </p:nvSpPr>
        <p:spPr>
          <a:xfrm>
            <a:off x="12717898" y="6172082"/>
            <a:ext cx="5029200" cy="458523"/>
          </a:xfrm>
          <a:prstGeom prst="rect">
            <a:avLst/>
          </a:prstGeom>
        </p:spPr>
        <p:txBody>
          <a:bodyPr wrap="square" lIns="0" tIns="0" rIns="0" bIns="0" rtlCol="0" anchor="t">
            <a:spAutoFit/>
          </a:bodyPr>
          <a:lstStyle/>
          <a:p>
            <a:pPr>
              <a:lnSpc>
                <a:spcPts val="3483"/>
              </a:lnSpc>
            </a:pPr>
            <a:r>
              <a:rPr lang="en-US" sz="3400" b="1" spc="247" dirty="0">
                <a:solidFill>
                  <a:srgbClr val="231F20"/>
                </a:solidFill>
                <a:latin typeface="+mj-lt"/>
                <a:ea typeface="DM Sans"/>
                <a:cs typeface="DM Sans"/>
                <a:sym typeface="DM Sans"/>
              </a:rPr>
              <a:t>Conclusion</a:t>
            </a:r>
          </a:p>
        </p:txBody>
      </p:sp>
      <p:cxnSp>
        <p:nvCxnSpPr>
          <p:cNvPr id="3" name="Straight Connector 2">
            <a:extLst>
              <a:ext uri="{FF2B5EF4-FFF2-40B4-BE49-F238E27FC236}">
                <a16:creationId xmlns:a16="http://schemas.microsoft.com/office/drawing/2014/main" id="{92052EF8-CC87-F067-B7EE-1382EE80A40D}"/>
              </a:ext>
            </a:extLst>
          </p:cNvPr>
          <p:cNvCxnSpPr>
            <a:cxnSpLocks/>
          </p:cNvCxnSpPr>
          <p:nvPr/>
        </p:nvCxnSpPr>
        <p:spPr>
          <a:xfrm>
            <a:off x="1264920" y="1066800"/>
            <a:ext cx="157276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541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762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ko-KR" altLang="en-US"/>
          </a:p>
        </p:txBody>
      </p:sp>
      <p:sp>
        <p:nvSpPr>
          <p:cNvPr id="10" name="TextBox 10"/>
          <p:cNvSpPr txBox="1"/>
          <p:nvPr/>
        </p:nvSpPr>
        <p:spPr>
          <a:xfrm>
            <a:off x="3793461" y="7488242"/>
            <a:ext cx="2302097" cy="609600"/>
          </a:xfrm>
          <a:prstGeom prst="rect">
            <a:avLst/>
          </a:prstGeom>
        </p:spPr>
        <p:txBody>
          <a:bodyPr lIns="0" tIns="0" rIns="0" bIns="0" rtlCol="0" anchor="t">
            <a:spAutoFit/>
          </a:bodyPr>
          <a:lstStyle/>
          <a:p>
            <a:pPr algn="ctr">
              <a:lnSpc>
                <a:spcPts val="2464"/>
              </a:lnSpc>
            </a:pPr>
            <a:r>
              <a:rPr lang="en-US" sz="2053" spc="102">
                <a:solidFill>
                  <a:srgbClr val="FFFBFB"/>
                </a:solidFill>
                <a:latin typeface="DM Sans"/>
                <a:ea typeface="DM Sans"/>
                <a:cs typeface="DM Sans"/>
                <a:sym typeface="DM Sans"/>
              </a:rPr>
              <a:t>Ceo Of Ingoude Company</a:t>
            </a:r>
          </a:p>
        </p:txBody>
      </p:sp>
      <p:pic>
        <p:nvPicPr>
          <p:cNvPr id="6" name="Picture 5">
            <a:extLst>
              <a:ext uri="{FF2B5EF4-FFF2-40B4-BE49-F238E27FC236}">
                <a16:creationId xmlns:a16="http://schemas.microsoft.com/office/drawing/2014/main" id="{35E73C4F-8594-CC87-7771-31404D835DD7}"/>
              </a:ext>
            </a:extLst>
          </p:cNvPr>
          <p:cNvPicPr>
            <a:picLocks noChangeAspect="1"/>
          </p:cNvPicPr>
          <p:nvPr/>
        </p:nvPicPr>
        <p:blipFill>
          <a:blip r:embed="rId3"/>
          <a:stretch>
            <a:fillRect/>
          </a:stretch>
        </p:blipFill>
        <p:spPr>
          <a:xfrm>
            <a:off x="4114800" y="1685034"/>
            <a:ext cx="10058400" cy="7420866"/>
          </a:xfrm>
          <a:prstGeom prst="rect">
            <a:avLst/>
          </a:prstGeom>
        </p:spPr>
      </p:pic>
      <p:cxnSp>
        <p:nvCxnSpPr>
          <p:cNvPr id="7" name="Straight Connector 6">
            <a:extLst>
              <a:ext uri="{FF2B5EF4-FFF2-40B4-BE49-F238E27FC236}">
                <a16:creationId xmlns:a16="http://schemas.microsoft.com/office/drawing/2014/main" id="{601DCDE1-7F8F-DA2A-3527-E3172285FC6E}"/>
              </a:ext>
            </a:extLst>
          </p:cNvPr>
          <p:cNvCxnSpPr>
            <a:cxnSpLocks/>
          </p:cNvCxnSpPr>
          <p:nvPr/>
        </p:nvCxnSpPr>
        <p:spPr>
          <a:xfrm>
            <a:off x="1264920" y="1066800"/>
            <a:ext cx="157276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5">
            <a:extLst>
              <a:ext uri="{FF2B5EF4-FFF2-40B4-BE49-F238E27FC236}">
                <a16:creationId xmlns:a16="http://schemas.microsoft.com/office/drawing/2014/main" id="{933784E9-00FD-3811-15DF-215065B9BA29}"/>
              </a:ext>
            </a:extLst>
          </p:cNvPr>
          <p:cNvSpPr txBox="1"/>
          <p:nvPr/>
        </p:nvSpPr>
        <p:spPr>
          <a:xfrm>
            <a:off x="2335030" y="-442255"/>
            <a:ext cx="13617940" cy="1433149"/>
          </a:xfrm>
          <a:prstGeom prst="rect">
            <a:avLst/>
          </a:prstGeom>
        </p:spPr>
        <p:txBody>
          <a:bodyPr lIns="0" tIns="0" rIns="0" bIns="0" rtlCol="0" anchor="t">
            <a:spAutoFit/>
          </a:bodyPr>
          <a:lstStyle/>
          <a:p>
            <a:pPr marL="0" lvl="0" indent="0" algn="ctr">
              <a:lnSpc>
                <a:spcPts val="13015"/>
              </a:lnSpc>
              <a:spcBef>
                <a:spcPct val="0"/>
              </a:spcBef>
            </a:pPr>
            <a:r>
              <a:rPr lang="en-US" sz="5400" b="1" spc="600" dirty="0">
                <a:solidFill>
                  <a:srgbClr val="231F20"/>
                </a:solidFill>
                <a:latin typeface="+mj-lt"/>
                <a:ea typeface="Oswald Bold"/>
                <a:cs typeface="Oswald Bold"/>
                <a:sym typeface="Oswald Bold"/>
              </a:rPr>
              <a:t>Appendix 4 (Dashboard)</a:t>
            </a:r>
          </a:p>
        </p:txBody>
      </p:sp>
    </p:spTree>
    <p:extLst>
      <p:ext uri="{BB962C8B-B14F-4D97-AF65-F5344CB8AC3E}">
        <p14:creationId xmlns:p14="http://schemas.microsoft.com/office/powerpoint/2010/main" val="334822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5504475" y="7402503"/>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ko-KR" altLang="en-US"/>
          </a:p>
        </p:txBody>
      </p:sp>
      <p:sp>
        <p:nvSpPr>
          <p:cNvPr id="6" name="TextBox 6"/>
          <p:cNvSpPr txBox="1"/>
          <p:nvPr/>
        </p:nvSpPr>
        <p:spPr>
          <a:xfrm>
            <a:off x="5435529" y="-556710"/>
            <a:ext cx="7416941" cy="1507336"/>
          </a:xfrm>
          <a:prstGeom prst="rect">
            <a:avLst/>
          </a:prstGeom>
        </p:spPr>
        <p:txBody>
          <a:bodyPr lIns="0" tIns="0" rIns="0" bIns="0" rtlCol="0" anchor="t">
            <a:spAutoFit/>
          </a:bodyPr>
          <a:lstStyle/>
          <a:p>
            <a:pPr algn="ctr">
              <a:lnSpc>
                <a:spcPts val="13774"/>
              </a:lnSpc>
            </a:pPr>
            <a:r>
              <a:rPr lang="en-US" sz="5400" b="1" spc="300" dirty="0">
                <a:solidFill>
                  <a:srgbClr val="231F20"/>
                </a:solidFill>
                <a:latin typeface="+mj-lt"/>
                <a:ea typeface="Oswald Bold"/>
                <a:cs typeface="Oswald Bold"/>
                <a:sym typeface="Oswald Bold"/>
              </a:rPr>
              <a:t>Executive Summary</a:t>
            </a:r>
          </a:p>
        </p:txBody>
      </p:sp>
      <p:sp>
        <p:nvSpPr>
          <p:cNvPr id="7" name="Freeform 7"/>
          <p:cNvSpPr/>
          <p:nvPr/>
        </p:nvSpPr>
        <p:spPr>
          <a:xfrm rot="2016048">
            <a:off x="12661798" y="-12320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ko-KR" altLang="en-US"/>
          </a:p>
        </p:txBody>
      </p:sp>
      <p:cxnSp>
        <p:nvCxnSpPr>
          <p:cNvPr id="4" name="Straight Connector 3">
            <a:extLst>
              <a:ext uri="{FF2B5EF4-FFF2-40B4-BE49-F238E27FC236}">
                <a16:creationId xmlns:a16="http://schemas.microsoft.com/office/drawing/2014/main" id="{C42976AA-EED1-E399-3D53-9779C6AA3AC9}"/>
              </a:ext>
            </a:extLst>
          </p:cNvPr>
          <p:cNvCxnSpPr>
            <a:cxnSpLocks/>
          </p:cNvCxnSpPr>
          <p:nvPr/>
        </p:nvCxnSpPr>
        <p:spPr>
          <a:xfrm>
            <a:off x="1264920" y="1066800"/>
            <a:ext cx="157276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17">
            <a:extLst>
              <a:ext uri="{FF2B5EF4-FFF2-40B4-BE49-F238E27FC236}">
                <a16:creationId xmlns:a16="http://schemas.microsoft.com/office/drawing/2014/main" id="{D55CF24E-1140-2FE8-84A9-2BB12493D05A}"/>
              </a:ext>
            </a:extLst>
          </p:cNvPr>
          <p:cNvSpPr txBox="1"/>
          <p:nvPr/>
        </p:nvSpPr>
        <p:spPr>
          <a:xfrm>
            <a:off x="2254862" y="793845"/>
            <a:ext cx="6868040" cy="1411412"/>
          </a:xfrm>
          <a:prstGeom prst="rect">
            <a:avLst/>
          </a:prstGeom>
        </p:spPr>
        <p:txBody>
          <a:bodyPr wrap="square" lIns="0" tIns="0" rIns="0" bIns="0" rtlCol="0" anchor="t">
            <a:spAutoFit/>
          </a:bodyPr>
          <a:lstStyle/>
          <a:p>
            <a:pPr>
              <a:lnSpc>
                <a:spcPts val="13774"/>
              </a:lnSpc>
            </a:pPr>
            <a:r>
              <a:rPr lang="en-US" sz="2800" b="1" spc="300" dirty="0">
                <a:solidFill>
                  <a:srgbClr val="231F20"/>
                </a:solidFill>
                <a:latin typeface="+mj-lt"/>
                <a:ea typeface="Calibri" panose="020F0502020204030204" pitchFamily="34" charset="0"/>
                <a:cs typeface="Times New Roman" panose="02020603050405020304" pitchFamily="18" charset="0"/>
                <a:sym typeface="Oswald Bold"/>
              </a:rPr>
              <a:t>Overview </a:t>
            </a:r>
          </a:p>
        </p:txBody>
      </p:sp>
      <p:cxnSp>
        <p:nvCxnSpPr>
          <p:cNvPr id="9" name="Straight Connector 8">
            <a:extLst>
              <a:ext uri="{FF2B5EF4-FFF2-40B4-BE49-F238E27FC236}">
                <a16:creationId xmlns:a16="http://schemas.microsoft.com/office/drawing/2014/main" id="{2DFB0195-1A6D-77A6-1DD0-30461CF7C65E}"/>
              </a:ext>
            </a:extLst>
          </p:cNvPr>
          <p:cNvCxnSpPr>
            <a:cxnSpLocks/>
          </p:cNvCxnSpPr>
          <p:nvPr/>
        </p:nvCxnSpPr>
        <p:spPr>
          <a:xfrm>
            <a:off x="936425" y="2346105"/>
            <a:ext cx="4582807"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10" name="Group 16">
            <a:extLst>
              <a:ext uri="{FF2B5EF4-FFF2-40B4-BE49-F238E27FC236}">
                <a16:creationId xmlns:a16="http://schemas.microsoft.com/office/drawing/2014/main" id="{D943DB5E-111B-044D-6F38-3CE059E0F874}"/>
              </a:ext>
            </a:extLst>
          </p:cNvPr>
          <p:cNvGrpSpPr/>
          <p:nvPr/>
        </p:nvGrpSpPr>
        <p:grpSpPr>
          <a:xfrm>
            <a:off x="794832" y="2978093"/>
            <a:ext cx="4790841" cy="5617858"/>
            <a:chOff x="0" y="0"/>
            <a:chExt cx="1075555" cy="862436"/>
          </a:xfrm>
        </p:grpSpPr>
        <p:sp>
          <p:nvSpPr>
            <p:cNvPr id="11" name="Freeform 17">
              <a:extLst>
                <a:ext uri="{FF2B5EF4-FFF2-40B4-BE49-F238E27FC236}">
                  <a16:creationId xmlns:a16="http://schemas.microsoft.com/office/drawing/2014/main" id="{5918CDB6-DD18-AB5B-F8DE-05B104A3E2D9}"/>
                </a:ext>
              </a:extLst>
            </p:cNvPr>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txBody>
            <a:bodyPr/>
            <a:lstStyle/>
            <a:p>
              <a:endParaRPr lang="ko-KR" altLang="en-US" dirty="0"/>
            </a:p>
          </p:txBody>
        </p:sp>
        <p:sp>
          <p:nvSpPr>
            <p:cNvPr id="12" name="TextBox 18">
              <a:extLst>
                <a:ext uri="{FF2B5EF4-FFF2-40B4-BE49-F238E27FC236}">
                  <a16:creationId xmlns:a16="http://schemas.microsoft.com/office/drawing/2014/main" id="{53FC088E-8871-A3E1-91DF-361C902E4358}"/>
                </a:ext>
              </a:extLst>
            </p:cNvPr>
            <p:cNvSpPr txBox="1"/>
            <p:nvPr/>
          </p:nvSpPr>
          <p:spPr>
            <a:xfrm>
              <a:off x="0" y="-19050"/>
              <a:ext cx="1075555" cy="881486"/>
            </a:xfrm>
            <a:prstGeom prst="rect">
              <a:avLst/>
            </a:prstGeom>
          </p:spPr>
          <p:txBody>
            <a:bodyPr lIns="50800" tIns="50800" rIns="50800" bIns="50800" rtlCol="0" anchor="ctr"/>
            <a:lstStyle/>
            <a:p>
              <a:pPr algn="ctr">
                <a:lnSpc>
                  <a:spcPts val="2859"/>
                </a:lnSpc>
              </a:pPr>
              <a:endParaRPr/>
            </a:p>
          </p:txBody>
        </p:sp>
      </p:grpSp>
      <p:sp>
        <p:nvSpPr>
          <p:cNvPr id="22" name="TextBox 29">
            <a:extLst>
              <a:ext uri="{FF2B5EF4-FFF2-40B4-BE49-F238E27FC236}">
                <a16:creationId xmlns:a16="http://schemas.microsoft.com/office/drawing/2014/main" id="{E9676FDE-1D86-FBD9-24F5-73DF1F65993F}"/>
              </a:ext>
            </a:extLst>
          </p:cNvPr>
          <p:cNvSpPr txBox="1"/>
          <p:nvPr/>
        </p:nvSpPr>
        <p:spPr>
          <a:xfrm>
            <a:off x="947664" y="3061924"/>
            <a:ext cx="4517152" cy="4527521"/>
          </a:xfrm>
          <a:prstGeom prst="rect">
            <a:avLst/>
          </a:prstGeom>
        </p:spPr>
        <p:txBody>
          <a:bodyPr wrap="square" lIns="0" tIns="0" rIns="0" bIns="0" rtlCol="0" anchor="t">
            <a:spAutoFit/>
          </a:bodyPr>
          <a:lstStyle/>
          <a:p>
            <a:pPr marL="285750" indent="-285750">
              <a:lnSpc>
                <a:spcPct val="150000"/>
              </a:lnSpc>
              <a:buFont typeface="Arial" panose="020B0604020202020204" pitchFamily="34" charset="0"/>
              <a:buChar char="•"/>
            </a:pPr>
            <a:r>
              <a:rPr lang="en-US" dirty="0">
                <a:solidFill>
                  <a:srgbClr val="100F0D"/>
                </a:solidFill>
                <a:latin typeface="+mj-lt"/>
                <a:ea typeface="Montserrat Light"/>
                <a:cs typeface="Montserrat Light"/>
                <a:sym typeface="Montserrat Light"/>
              </a:rPr>
              <a:t>This report analyzes smart device usage data to uncover </a:t>
            </a:r>
            <a:r>
              <a:rPr lang="en-US" b="1" dirty="0">
                <a:solidFill>
                  <a:srgbClr val="100F0D"/>
                </a:solidFill>
                <a:latin typeface="+mj-lt"/>
                <a:ea typeface="Montserrat Light"/>
                <a:cs typeface="Montserrat Light"/>
                <a:sym typeface="Montserrat Light"/>
              </a:rPr>
              <a:t>key trends </a:t>
            </a:r>
            <a:r>
              <a:rPr lang="en-US" dirty="0">
                <a:solidFill>
                  <a:srgbClr val="100F0D"/>
                </a:solidFill>
                <a:latin typeface="+mj-lt"/>
                <a:ea typeface="Montserrat Light"/>
                <a:cs typeface="Montserrat Light"/>
                <a:sym typeface="Montserrat Light"/>
              </a:rPr>
              <a:t>that inform </a:t>
            </a:r>
            <a:r>
              <a:rPr lang="en-US" b="1" dirty="0" err="1">
                <a:solidFill>
                  <a:srgbClr val="100F0D"/>
                </a:solidFill>
                <a:latin typeface="+mj-lt"/>
                <a:ea typeface="Montserrat Light"/>
                <a:cs typeface="Montserrat Light"/>
                <a:sym typeface="Montserrat Light"/>
              </a:rPr>
              <a:t>Bellabeat's</a:t>
            </a:r>
            <a:r>
              <a:rPr lang="en-US" dirty="0">
                <a:solidFill>
                  <a:srgbClr val="100F0D"/>
                </a:solidFill>
                <a:latin typeface="+mj-lt"/>
                <a:ea typeface="Montserrat Light"/>
                <a:cs typeface="Montserrat Light"/>
                <a:sym typeface="Montserrat Light"/>
              </a:rPr>
              <a:t> </a:t>
            </a:r>
            <a:r>
              <a:rPr lang="en-US" b="1" dirty="0">
                <a:solidFill>
                  <a:srgbClr val="100F0D"/>
                </a:solidFill>
                <a:latin typeface="+mj-lt"/>
                <a:ea typeface="Montserrat Light"/>
                <a:cs typeface="Montserrat Light"/>
                <a:sym typeface="Montserrat Light"/>
              </a:rPr>
              <a:t>marketing strategy</a:t>
            </a:r>
            <a:r>
              <a:rPr lang="en-US" dirty="0">
                <a:solidFill>
                  <a:srgbClr val="100F0D"/>
                </a:solidFill>
                <a:latin typeface="+mj-lt"/>
                <a:ea typeface="Montserrat Light"/>
                <a:cs typeface="Montserrat Light"/>
                <a:sym typeface="Montserrat Light"/>
              </a:rPr>
              <a:t>. </a:t>
            </a:r>
          </a:p>
          <a:p>
            <a:pPr marL="285750" indent="-285750">
              <a:lnSpc>
                <a:spcPct val="150000"/>
              </a:lnSpc>
              <a:buFont typeface="Arial" panose="020B0604020202020204" pitchFamily="34" charset="0"/>
              <a:buChar char="•"/>
            </a:pPr>
            <a:r>
              <a:rPr lang="en-US" altLang="ko-KR" sz="1800" dirty="0">
                <a:latin typeface="+mj-lt"/>
              </a:rPr>
              <a:t> By examining user data related to activity, sleep, and weight, the goal is to find: </a:t>
            </a:r>
          </a:p>
          <a:p>
            <a:pPr marL="742950" lvl="1" indent="-285750">
              <a:lnSpc>
                <a:spcPct val="150000"/>
              </a:lnSpc>
              <a:buFont typeface="Arial" panose="020B0604020202020204" pitchFamily="34" charset="0"/>
              <a:buChar char="•"/>
            </a:pPr>
            <a:r>
              <a:rPr lang="en-US" altLang="ko-KR" sz="1800" b="1" i="0" u="none" strike="noStrike" baseline="0" dirty="0">
                <a:latin typeface="+mj-lt"/>
              </a:rPr>
              <a:t>What are some trends in smart device usage?</a:t>
            </a:r>
          </a:p>
          <a:p>
            <a:pPr marL="742950" lvl="1" indent="-285750">
              <a:lnSpc>
                <a:spcPct val="150000"/>
              </a:lnSpc>
              <a:buFont typeface="Arial" panose="020B0604020202020204" pitchFamily="34" charset="0"/>
              <a:buChar char="•"/>
            </a:pPr>
            <a:r>
              <a:rPr lang="en-US" altLang="ko-KR" sz="1800" b="1" i="0" u="none" strike="noStrike" baseline="0" dirty="0">
                <a:latin typeface="+mj-lt"/>
              </a:rPr>
              <a:t>How could these trends apply to </a:t>
            </a:r>
            <a:r>
              <a:rPr lang="en-US" altLang="ko-KR" sz="1800" b="1" i="0" u="none" strike="noStrike" baseline="0" dirty="0" err="1">
                <a:latin typeface="+mj-lt"/>
              </a:rPr>
              <a:t>Bellabeat</a:t>
            </a:r>
            <a:r>
              <a:rPr lang="en-US" altLang="ko-KR" sz="1800" b="1" i="0" u="none" strike="noStrike" baseline="0" dirty="0">
                <a:latin typeface="+mj-lt"/>
              </a:rPr>
              <a:t> customers?</a:t>
            </a:r>
            <a:endParaRPr lang="en-US" altLang="ko-KR" b="1" dirty="0">
              <a:latin typeface="+mj-lt"/>
            </a:endParaRPr>
          </a:p>
          <a:p>
            <a:pPr marL="742950" lvl="1" indent="-285750">
              <a:lnSpc>
                <a:spcPct val="150000"/>
              </a:lnSpc>
              <a:buFont typeface="Arial" panose="020B0604020202020204" pitchFamily="34" charset="0"/>
              <a:buChar char="•"/>
            </a:pPr>
            <a:r>
              <a:rPr lang="en-US" altLang="ko-KR" sz="1800" b="1" i="0" u="none" strike="noStrike" baseline="0" dirty="0">
                <a:latin typeface="+mj-lt"/>
              </a:rPr>
              <a:t>How could these trends help influence </a:t>
            </a:r>
            <a:r>
              <a:rPr lang="en-US" altLang="ko-KR" sz="1800" b="1" i="0" u="none" strike="noStrike" baseline="0" dirty="0" err="1">
                <a:latin typeface="+mj-lt"/>
              </a:rPr>
              <a:t>Bellabeat’s</a:t>
            </a:r>
            <a:r>
              <a:rPr lang="en-US" altLang="ko-KR" sz="1800" b="1" i="0" u="none" strike="noStrike" baseline="0" dirty="0">
                <a:latin typeface="+mj-lt"/>
              </a:rPr>
              <a:t> marketing strategy?</a:t>
            </a:r>
            <a:endParaRPr lang="en-US" altLang="ko-KR" b="1" dirty="0">
              <a:latin typeface="+mj-lt"/>
            </a:endParaRPr>
          </a:p>
        </p:txBody>
      </p:sp>
      <p:sp>
        <p:nvSpPr>
          <p:cNvPr id="23" name="TextBox 17">
            <a:extLst>
              <a:ext uri="{FF2B5EF4-FFF2-40B4-BE49-F238E27FC236}">
                <a16:creationId xmlns:a16="http://schemas.microsoft.com/office/drawing/2014/main" id="{BCF37206-A3F6-F65D-87A8-85C01E3C49C8}"/>
              </a:ext>
            </a:extLst>
          </p:cNvPr>
          <p:cNvSpPr txBox="1"/>
          <p:nvPr/>
        </p:nvSpPr>
        <p:spPr>
          <a:xfrm>
            <a:off x="8785270" y="797756"/>
            <a:ext cx="6868040" cy="1411412"/>
          </a:xfrm>
          <a:prstGeom prst="rect">
            <a:avLst/>
          </a:prstGeom>
        </p:spPr>
        <p:txBody>
          <a:bodyPr wrap="square" lIns="0" tIns="0" rIns="0" bIns="0" rtlCol="0" anchor="t">
            <a:spAutoFit/>
          </a:bodyPr>
          <a:lstStyle/>
          <a:p>
            <a:pPr>
              <a:lnSpc>
                <a:spcPts val="13774"/>
              </a:lnSpc>
            </a:pPr>
            <a:r>
              <a:rPr lang="en-US" sz="2800" b="1" spc="300" dirty="0">
                <a:solidFill>
                  <a:srgbClr val="231F20"/>
                </a:solidFill>
                <a:latin typeface="+mj-lt"/>
                <a:ea typeface="Calibri" panose="020F0502020204030204" pitchFamily="34" charset="0"/>
                <a:cs typeface="Times New Roman" panose="02020603050405020304" pitchFamily="18" charset="0"/>
                <a:sym typeface="Oswald Bold"/>
              </a:rPr>
              <a:t>Tools</a:t>
            </a:r>
          </a:p>
        </p:txBody>
      </p:sp>
      <p:cxnSp>
        <p:nvCxnSpPr>
          <p:cNvPr id="24" name="Straight Connector 23">
            <a:extLst>
              <a:ext uri="{FF2B5EF4-FFF2-40B4-BE49-F238E27FC236}">
                <a16:creationId xmlns:a16="http://schemas.microsoft.com/office/drawing/2014/main" id="{233EA3C6-C4C3-3BB9-6C38-10A3133441DF}"/>
              </a:ext>
            </a:extLst>
          </p:cNvPr>
          <p:cNvCxnSpPr>
            <a:cxnSpLocks/>
          </p:cNvCxnSpPr>
          <p:nvPr/>
        </p:nvCxnSpPr>
        <p:spPr>
          <a:xfrm>
            <a:off x="6933764" y="2346105"/>
            <a:ext cx="4582807"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25" name="Group 16">
            <a:extLst>
              <a:ext uri="{FF2B5EF4-FFF2-40B4-BE49-F238E27FC236}">
                <a16:creationId xmlns:a16="http://schemas.microsoft.com/office/drawing/2014/main" id="{29D0592C-B09A-F447-29D7-F081758F2BE4}"/>
              </a:ext>
            </a:extLst>
          </p:cNvPr>
          <p:cNvGrpSpPr/>
          <p:nvPr/>
        </p:nvGrpSpPr>
        <p:grpSpPr>
          <a:xfrm>
            <a:off x="6796877" y="2978093"/>
            <a:ext cx="4790841" cy="5625473"/>
            <a:chOff x="0" y="0"/>
            <a:chExt cx="1075555" cy="862436"/>
          </a:xfrm>
        </p:grpSpPr>
        <p:sp>
          <p:nvSpPr>
            <p:cNvPr id="26" name="Freeform 17">
              <a:extLst>
                <a:ext uri="{FF2B5EF4-FFF2-40B4-BE49-F238E27FC236}">
                  <a16:creationId xmlns:a16="http://schemas.microsoft.com/office/drawing/2014/main" id="{79E55E69-AED3-203F-941B-71403651DC26}"/>
                </a:ext>
              </a:extLst>
            </p:cNvPr>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txBody>
            <a:bodyPr/>
            <a:lstStyle/>
            <a:p>
              <a:endParaRPr lang="ko-KR" altLang="en-US" dirty="0"/>
            </a:p>
          </p:txBody>
        </p:sp>
        <p:sp>
          <p:nvSpPr>
            <p:cNvPr id="27" name="TextBox 18">
              <a:extLst>
                <a:ext uri="{FF2B5EF4-FFF2-40B4-BE49-F238E27FC236}">
                  <a16:creationId xmlns:a16="http://schemas.microsoft.com/office/drawing/2014/main" id="{9280F032-516F-8EE9-87B0-9F0BDB82636B}"/>
                </a:ext>
              </a:extLst>
            </p:cNvPr>
            <p:cNvSpPr txBox="1"/>
            <p:nvPr/>
          </p:nvSpPr>
          <p:spPr>
            <a:xfrm>
              <a:off x="0" y="-19050"/>
              <a:ext cx="1075555" cy="881486"/>
            </a:xfrm>
            <a:prstGeom prst="rect">
              <a:avLst/>
            </a:prstGeom>
          </p:spPr>
          <p:txBody>
            <a:bodyPr lIns="50800" tIns="50800" rIns="50800" bIns="50800" rtlCol="0" anchor="ctr"/>
            <a:lstStyle/>
            <a:p>
              <a:pPr algn="ctr">
                <a:lnSpc>
                  <a:spcPts val="2859"/>
                </a:lnSpc>
              </a:pPr>
              <a:endParaRPr/>
            </a:p>
          </p:txBody>
        </p:sp>
      </p:grpSp>
      <p:sp>
        <p:nvSpPr>
          <p:cNvPr id="29" name="TextBox 17">
            <a:extLst>
              <a:ext uri="{FF2B5EF4-FFF2-40B4-BE49-F238E27FC236}">
                <a16:creationId xmlns:a16="http://schemas.microsoft.com/office/drawing/2014/main" id="{DDA9E763-561C-C46A-04C5-C8BBD31D302E}"/>
              </a:ext>
            </a:extLst>
          </p:cNvPr>
          <p:cNvSpPr txBox="1"/>
          <p:nvPr/>
        </p:nvSpPr>
        <p:spPr>
          <a:xfrm>
            <a:off x="13626340" y="793468"/>
            <a:ext cx="6868040" cy="1411412"/>
          </a:xfrm>
          <a:prstGeom prst="rect">
            <a:avLst/>
          </a:prstGeom>
        </p:spPr>
        <p:txBody>
          <a:bodyPr wrap="square" lIns="0" tIns="0" rIns="0" bIns="0" rtlCol="0" anchor="t">
            <a:spAutoFit/>
          </a:bodyPr>
          <a:lstStyle/>
          <a:p>
            <a:pPr>
              <a:lnSpc>
                <a:spcPts val="13774"/>
              </a:lnSpc>
            </a:pPr>
            <a:r>
              <a:rPr lang="en-US" sz="2800" b="1" spc="300" dirty="0">
                <a:solidFill>
                  <a:srgbClr val="231F20"/>
                </a:solidFill>
                <a:latin typeface="+mj-lt"/>
                <a:ea typeface="Calibri" panose="020F0502020204030204" pitchFamily="34" charset="0"/>
                <a:cs typeface="Times New Roman" panose="02020603050405020304" pitchFamily="18" charset="0"/>
                <a:sym typeface="Oswald Bold"/>
              </a:rPr>
              <a:t>Recommendation </a:t>
            </a:r>
          </a:p>
        </p:txBody>
      </p:sp>
      <p:cxnSp>
        <p:nvCxnSpPr>
          <p:cNvPr id="32" name="Straight Connector 31">
            <a:extLst>
              <a:ext uri="{FF2B5EF4-FFF2-40B4-BE49-F238E27FC236}">
                <a16:creationId xmlns:a16="http://schemas.microsoft.com/office/drawing/2014/main" id="{39122003-E132-4448-1E8A-1255607322BB}"/>
              </a:ext>
            </a:extLst>
          </p:cNvPr>
          <p:cNvCxnSpPr>
            <a:cxnSpLocks/>
          </p:cNvCxnSpPr>
          <p:nvPr/>
        </p:nvCxnSpPr>
        <p:spPr>
          <a:xfrm>
            <a:off x="12877658" y="2353146"/>
            <a:ext cx="4582807"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33" name="Group 16">
            <a:extLst>
              <a:ext uri="{FF2B5EF4-FFF2-40B4-BE49-F238E27FC236}">
                <a16:creationId xmlns:a16="http://schemas.microsoft.com/office/drawing/2014/main" id="{3503DE7A-F627-0C20-360C-553F888BE911}"/>
              </a:ext>
            </a:extLst>
          </p:cNvPr>
          <p:cNvGrpSpPr/>
          <p:nvPr/>
        </p:nvGrpSpPr>
        <p:grpSpPr>
          <a:xfrm>
            <a:off x="12724826" y="2954474"/>
            <a:ext cx="4790841" cy="5648520"/>
            <a:chOff x="0" y="0"/>
            <a:chExt cx="1075555" cy="862436"/>
          </a:xfrm>
        </p:grpSpPr>
        <p:sp>
          <p:nvSpPr>
            <p:cNvPr id="42" name="Freeform 17">
              <a:extLst>
                <a:ext uri="{FF2B5EF4-FFF2-40B4-BE49-F238E27FC236}">
                  <a16:creationId xmlns:a16="http://schemas.microsoft.com/office/drawing/2014/main" id="{3DD1D4F7-E4B5-BA58-DDCE-0B548C631FB0}"/>
                </a:ext>
              </a:extLst>
            </p:cNvPr>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txBody>
            <a:bodyPr/>
            <a:lstStyle/>
            <a:p>
              <a:endParaRPr lang="ko-KR" altLang="en-US" dirty="0"/>
            </a:p>
          </p:txBody>
        </p:sp>
        <p:sp>
          <p:nvSpPr>
            <p:cNvPr id="43" name="TextBox 18">
              <a:extLst>
                <a:ext uri="{FF2B5EF4-FFF2-40B4-BE49-F238E27FC236}">
                  <a16:creationId xmlns:a16="http://schemas.microsoft.com/office/drawing/2014/main" id="{7BEA549F-888C-5454-4A45-9CD24300F493}"/>
                </a:ext>
              </a:extLst>
            </p:cNvPr>
            <p:cNvSpPr txBox="1"/>
            <p:nvPr/>
          </p:nvSpPr>
          <p:spPr>
            <a:xfrm>
              <a:off x="0" y="-19050"/>
              <a:ext cx="1075555" cy="881486"/>
            </a:xfrm>
            <a:prstGeom prst="rect">
              <a:avLst/>
            </a:prstGeom>
          </p:spPr>
          <p:txBody>
            <a:bodyPr lIns="50800" tIns="50800" rIns="50800" bIns="50800" rtlCol="0" anchor="ctr"/>
            <a:lstStyle/>
            <a:p>
              <a:pPr algn="ctr">
                <a:lnSpc>
                  <a:spcPts val="2859"/>
                </a:lnSpc>
              </a:pPr>
              <a:endParaRPr/>
            </a:p>
          </p:txBody>
        </p:sp>
      </p:grpSp>
      <p:sp>
        <p:nvSpPr>
          <p:cNvPr id="44" name="TextBox 29">
            <a:extLst>
              <a:ext uri="{FF2B5EF4-FFF2-40B4-BE49-F238E27FC236}">
                <a16:creationId xmlns:a16="http://schemas.microsoft.com/office/drawing/2014/main" id="{0E63176C-BDB4-9658-1F85-3533BC0D0E06}"/>
              </a:ext>
            </a:extLst>
          </p:cNvPr>
          <p:cNvSpPr txBox="1"/>
          <p:nvPr/>
        </p:nvSpPr>
        <p:spPr>
          <a:xfrm>
            <a:off x="12877658" y="3038305"/>
            <a:ext cx="4517152" cy="6189515"/>
          </a:xfrm>
          <a:prstGeom prst="rect">
            <a:avLst/>
          </a:prstGeom>
        </p:spPr>
        <p:txBody>
          <a:bodyPr wrap="square" lIns="0" tIns="0" rIns="0" bIns="0" rtlCol="0" anchor="t">
            <a:spAutoFit/>
          </a:bodyPr>
          <a:lstStyle/>
          <a:p>
            <a:pPr marL="285750" indent="-285750">
              <a:lnSpc>
                <a:spcPct val="150000"/>
              </a:lnSpc>
              <a:buFont typeface="Arial" panose="020B0604020202020204" pitchFamily="34" charset="0"/>
              <a:buChar char="•"/>
            </a:pPr>
            <a:r>
              <a:rPr lang="en-US" altLang="ko-KR" b="1" dirty="0"/>
              <a:t>Moderate Activity</a:t>
            </a:r>
            <a:r>
              <a:rPr lang="en-US" altLang="ko-KR" dirty="0"/>
              <a:t>: Most users take 4,000 to 11,999 steps daily, indicating moderate activity levels, with higher activity being less common but still notable.</a:t>
            </a:r>
            <a:endParaRPr lang="en-US" altLang="ko-KR" dirty="0">
              <a:latin typeface="+mj-lt"/>
            </a:endParaRPr>
          </a:p>
          <a:p>
            <a:pPr marL="285750" indent="-285750">
              <a:lnSpc>
                <a:spcPct val="150000"/>
              </a:lnSpc>
              <a:buFont typeface="Arial" panose="020B0604020202020204" pitchFamily="34" charset="0"/>
              <a:buChar char="•"/>
            </a:pPr>
            <a:r>
              <a:rPr lang="en-US" altLang="ko-KR" b="1" dirty="0"/>
              <a:t>Sleep Improvement</a:t>
            </a:r>
            <a:r>
              <a:rPr lang="en-US" altLang="ko-KR" dirty="0"/>
              <a:t>: </a:t>
            </a:r>
            <a:r>
              <a:rPr lang="en-US" altLang="ko-KR" dirty="0" err="1"/>
              <a:t>Bellabeat</a:t>
            </a:r>
            <a:r>
              <a:rPr lang="en-US" altLang="ko-KR" dirty="0"/>
              <a:t> should focus on promoting sleep tracking and mindfulness features to help users improve their weekday sleep habits.</a:t>
            </a:r>
          </a:p>
          <a:p>
            <a:pPr marL="285750" indent="-285750">
              <a:lnSpc>
                <a:spcPct val="150000"/>
              </a:lnSpc>
              <a:buFont typeface="Arial" panose="020B0604020202020204" pitchFamily="34" charset="0"/>
              <a:buChar char="•"/>
            </a:pPr>
            <a:r>
              <a:rPr lang="en-US" altLang="ko-KR" b="1" dirty="0"/>
              <a:t>Hydration for Weight Loss</a:t>
            </a:r>
            <a:r>
              <a:rPr lang="en-US" altLang="ko-KR" dirty="0"/>
              <a:t>: Promote ‘Spring Water Bottle’ as a key tool for weight management, emphasizing hydration’s role in controlling hunger and boosting metabolism for overweight users.</a:t>
            </a:r>
            <a:endParaRPr lang="en-US" altLang="ko-KR" dirty="0">
              <a:latin typeface="+mj-lt"/>
            </a:endParaRPr>
          </a:p>
          <a:p>
            <a:pPr marL="285750" indent="-285750">
              <a:lnSpc>
                <a:spcPct val="150000"/>
              </a:lnSpc>
              <a:buFont typeface="Arial" panose="020B0604020202020204" pitchFamily="34" charset="0"/>
              <a:buChar char="•"/>
            </a:pPr>
            <a:endParaRPr lang="en-US" altLang="ko-KR" dirty="0">
              <a:latin typeface="+mj-lt"/>
            </a:endParaRPr>
          </a:p>
          <a:p>
            <a:pPr marL="285750" indent="-285750">
              <a:lnSpc>
                <a:spcPct val="150000"/>
              </a:lnSpc>
              <a:buFont typeface="Arial" panose="020B0604020202020204" pitchFamily="34" charset="0"/>
              <a:buChar char="•"/>
            </a:pPr>
            <a:endParaRPr lang="en-US" altLang="ko-KR" dirty="0">
              <a:latin typeface="+mj-lt"/>
            </a:endParaRPr>
          </a:p>
        </p:txBody>
      </p:sp>
      <p:sp>
        <p:nvSpPr>
          <p:cNvPr id="48" name="TextBox 15">
            <a:extLst>
              <a:ext uri="{FF2B5EF4-FFF2-40B4-BE49-F238E27FC236}">
                <a16:creationId xmlns:a16="http://schemas.microsoft.com/office/drawing/2014/main" id="{B28AE810-14E3-F1E2-C863-7879FDC13114}"/>
              </a:ext>
            </a:extLst>
          </p:cNvPr>
          <p:cNvSpPr txBox="1"/>
          <p:nvPr/>
        </p:nvSpPr>
        <p:spPr>
          <a:xfrm>
            <a:off x="7010033" y="2710315"/>
            <a:ext cx="4399161" cy="5334794"/>
          </a:xfrm>
          <a:prstGeom prst="rect">
            <a:avLst/>
          </a:prstGeom>
        </p:spPr>
        <p:txBody>
          <a:bodyPr wrap="square" lIns="0" tIns="0" rIns="0" bIns="0" rtlCol="0" anchor="t">
            <a:spAutoFit/>
          </a:bodyPr>
          <a:lstStyle/>
          <a:p>
            <a:pPr marL="342900" indent="-342900">
              <a:lnSpc>
                <a:spcPts val="3483"/>
              </a:lnSpc>
              <a:buFont typeface="Arial" panose="020B0604020202020204" pitchFamily="34" charset="0"/>
              <a:buChar char="•"/>
            </a:pPr>
            <a:endParaRPr lang="en-US" altLang="ko-KR" dirty="0"/>
          </a:p>
          <a:p>
            <a:pPr marL="342900" indent="-342900">
              <a:lnSpc>
                <a:spcPts val="3483"/>
              </a:lnSpc>
              <a:buFont typeface="Arial" panose="020B0604020202020204" pitchFamily="34" charset="0"/>
              <a:buChar char="•"/>
            </a:pPr>
            <a:r>
              <a:rPr lang="en-US" altLang="ko-KR" b="1" dirty="0"/>
              <a:t>SQL</a:t>
            </a:r>
            <a:r>
              <a:rPr lang="en-US" altLang="ko-KR" dirty="0"/>
              <a:t> </a:t>
            </a:r>
            <a:r>
              <a:rPr lang="en-US" altLang="ko-KR" b="1" dirty="0"/>
              <a:t>(SQL Server Management Studio)</a:t>
            </a:r>
            <a:r>
              <a:rPr lang="en-US" altLang="ko-KR" dirty="0"/>
              <a:t>: By utilizing SQL concepts such as CTEs, Window Functions, Views, and JOINs, the data can be efficiently transformed for tasks like data cleaning, filtering, and merging.</a:t>
            </a:r>
          </a:p>
          <a:p>
            <a:pPr marL="342900" indent="-342900">
              <a:lnSpc>
                <a:spcPts val="3483"/>
              </a:lnSpc>
              <a:buFont typeface="Arial" panose="020B0604020202020204" pitchFamily="34" charset="0"/>
              <a:buChar char="•"/>
            </a:pPr>
            <a:r>
              <a:rPr lang="en-US" altLang="ko-KR" b="1" dirty="0"/>
              <a:t>Excel</a:t>
            </a:r>
            <a:r>
              <a:rPr lang="en-US" altLang="ko-KR" dirty="0"/>
              <a:t>: With Excel features like Pivot Tables, Power Query, VLOOKUP, and Nested IF functions, reports can showcase data modeling, KPIs, visualizations, and interactive dashboards.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762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ko-KR" altLang="en-US"/>
          </a:p>
        </p:txBody>
      </p:sp>
      <p:sp>
        <p:nvSpPr>
          <p:cNvPr id="17" name="TextBox 17"/>
          <p:cNvSpPr txBox="1"/>
          <p:nvPr/>
        </p:nvSpPr>
        <p:spPr>
          <a:xfrm>
            <a:off x="4887785" y="-603626"/>
            <a:ext cx="9272273" cy="1510093"/>
          </a:xfrm>
          <a:prstGeom prst="rect">
            <a:avLst/>
          </a:prstGeom>
        </p:spPr>
        <p:txBody>
          <a:bodyPr wrap="square" lIns="0" tIns="0" rIns="0" bIns="0" rtlCol="0" anchor="t">
            <a:spAutoFit/>
          </a:bodyPr>
          <a:lstStyle/>
          <a:p>
            <a:pPr algn="ctr">
              <a:lnSpc>
                <a:spcPts val="13774"/>
              </a:lnSpc>
            </a:pPr>
            <a:r>
              <a:rPr lang="en-US" sz="5400" b="1" spc="300" dirty="0">
                <a:solidFill>
                  <a:srgbClr val="231F20"/>
                </a:solidFill>
                <a:latin typeface="+mj-lt"/>
                <a:ea typeface="Oswald Bold"/>
                <a:cs typeface="Times New Roman" panose="02020603050405020304" pitchFamily="18" charset="0"/>
                <a:sym typeface="Oswald Bold"/>
              </a:rPr>
              <a:t>Data</a:t>
            </a:r>
            <a:r>
              <a:rPr lang="ko-KR" altLang="en-US" sz="5400" b="1" spc="300" dirty="0">
                <a:solidFill>
                  <a:srgbClr val="231F20"/>
                </a:solidFill>
                <a:latin typeface="+mj-lt"/>
                <a:ea typeface="Oswald Bold"/>
                <a:cs typeface="Times New Roman" panose="02020603050405020304" pitchFamily="18" charset="0"/>
                <a:sym typeface="Oswald Bold"/>
              </a:rPr>
              <a:t> </a:t>
            </a:r>
            <a:r>
              <a:rPr lang="en-US" altLang="ko-KR" sz="5400" b="1" spc="300" dirty="0">
                <a:solidFill>
                  <a:srgbClr val="231F20"/>
                </a:solidFill>
                <a:latin typeface="+mj-lt"/>
                <a:ea typeface="Oswald Bold"/>
                <a:cs typeface="Times New Roman" panose="02020603050405020304" pitchFamily="18" charset="0"/>
                <a:sym typeface="Oswald Bold"/>
              </a:rPr>
              <a:t>Transformation</a:t>
            </a:r>
            <a:endParaRPr lang="en-US" sz="5400" b="1" spc="300" dirty="0">
              <a:solidFill>
                <a:srgbClr val="231F20"/>
              </a:solidFill>
              <a:latin typeface="+mj-lt"/>
              <a:ea typeface="Oswald Bold"/>
              <a:cs typeface="Times New Roman" panose="02020603050405020304" pitchFamily="18" charset="0"/>
              <a:sym typeface="Oswald Bold"/>
            </a:endParaRPr>
          </a:p>
        </p:txBody>
      </p:sp>
      <p:sp>
        <p:nvSpPr>
          <p:cNvPr id="20" name="Freeform 20"/>
          <p:cNvSpPr/>
          <p:nvPr/>
        </p:nvSpPr>
        <p:spPr>
          <a:xfrm>
            <a:off x="16789288" y="-491490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sp>
        <p:nvSpPr>
          <p:cNvPr id="30" name="Rectangle 29">
            <a:extLst>
              <a:ext uri="{FF2B5EF4-FFF2-40B4-BE49-F238E27FC236}">
                <a16:creationId xmlns:a16="http://schemas.microsoft.com/office/drawing/2014/main" id="{9BB0C6C1-D82A-CAAA-2A9A-9DC03F02D42E}"/>
              </a:ext>
            </a:extLst>
          </p:cNvPr>
          <p:cNvSpPr/>
          <p:nvPr/>
        </p:nvSpPr>
        <p:spPr>
          <a:xfrm>
            <a:off x="1438360" y="1429627"/>
            <a:ext cx="7616557" cy="4247269"/>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ko-KR" altLang="en-US" sz="2000" b="1">
              <a:solidFill>
                <a:srgbClr val="002060"/>
              </a:solidFill>
            </a:endParaRPr>
          </a:p>
        </p:txBody>
      </p:sp>
      <p:sp>
        <p:nvSpPr>
          <p:cNvPr id="32" name="Rectangle 31">
            <a:extLst>
              <a:ext uri="{FF2B5EF4-FFF2-40B4-BE49-F238E27FC236}">
                <a16:creationId xmlns:a16="http://schemas.microsoft.com/office/drawing/2014/main" id="{42496476-E077-5E06-1D59-19C921C9F00D}"/>
              </a:ext>
            </a:extLst>
          </p:cNvPr>
          <p:cNvSpPr/>
          <p:nvPr/>
        </p:nvSpPr>
        <p:spPr>
          <a:xfrm>
            <a:off x="9625609" y="1429627"/>
            <a:ext cx="7163679" cy="8057273"/>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ko-KR" altLang="en-US" sz="2000" b="1">
              <a:solidFill>
                <a:srgbClr val="002060"/>
              </a:solidFill>
            </a:endParaRPr>
          </a:p>
        </p:txBody>
      </p:sp>
      <p:pic>
        <p:nvPicPr>
          <p:cNvPr id="29" name="Picture 28">
            <a:extLst>
              <a:ext uri="{FF2B5EF4-FFF2-40B4-BE49-F238E27FC236}">
                <a16:creationId xmlns:a16="http://schemas.microsoft.com/office/drawing/2014/main" id="{4F7A2D38-100C-1C64-09EC-CDEC9EE4B44E}"/>
              </a:ext>
            </a:extLst>
          </p:cNvPr>
          <p:cNvPicPr>
            <a:picLocks noChangeAspect="1"/>
          </p:cNvPicPr>
          <p:nvPr/>
        </p:nvPicPr>
        <p:blipFill>
          <a:blip r:embed="rId5"/>
          <a:stretch>
            <a:fillRect/>
          </a:stretch>
        </p:blipFill>
        <p:spPr>
          <a:xfrm>
            <a:off x="1572878" y="1674342"/>
            <a:ext cx="7095698" cy="3697758"/>
          </a:xfrm>
          <a:prstGeom prst="rect">
            <a:avLst/>
          </a:prstGeom>
        </p:spPr>
      </p:pic>
      <p:sp>
        <p:nvSpPr>
          <p:cNvPr id="3" name="Rectangle 2">
            <a:extLst>
              <a:ext uri="{FF2B5EF4-FFF2-40B4-BE49-F238E27FC236}">
                <a16:creationId xmlns:a16="http://schemas.microsoft.com/office/drawing/2014/main" id="{4461A6DD-DAE1-2D0F-E8B8-AEEBE885C6A1}"/>
              </a:ext>
            </a:extLst>
          </p:cNvPr>
          <p:cNvSpPr/>
          <p:nvPr/>
        </p:nvSpPr>
        <p:spPr>
          <a:xfrm>
            <a:off x="1438358" y="5984734"/>
            <a:ext cx="7616558" cy="3474290"/>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ko-KR" altLang="en-US" sz="2000" b="1">
              <a:solidFill>
                <a:srgbClr val="002060"/>
              </a:solidFill>
            </a:endParaRPr>
          </a:p>
        </p:txBody>
      </p:sp>
      <p:pic>
        <p:nvPicPr>
          <p:cNvPr id="10" name="Picture 9">
            <a:extLst>
              <a:ext uri="{FF2B5EF4-FFF2-40B4-BE49-F238E27FC236}">
                <a16:creationId xmlns:a16="http://schemas.microsoft.com/office/drawing/2014/main" id="{93A3F2B8-E6AC-507D-D9B2-EBB287A015AC}"/>
              </a:ext>
            </a:extLst>
          </p:cNvPr>
          <p:cNvPicPr>
            <a:picLocks noChangeAspect="1"/>
          </p:cNvPicPr>
          <p:nvPr/>
        </p:nvPicPr>
        <p:blipFill>
          <a:blip r:embed="rId6"/>
          <a:stretch>
            <a:fillRect/>
          </a:stretch>
        </p:blipFill>
        <p:spPr>
          <a:xfrm>
            <a:off x="10083249" y="1800982"/>
            <a:ext cx="6248400" cy="7314561"/>
          </a:xfrm>
          <a:prstGeom prst="rect">
            <a:avLst/>
          </a:prstGeom>
        </p:spPr>
      </p:pic>
      <p:pic>
        <p:nvPicPr>
          <p:cNvPr id="14" name="Picture 13">
            <a:extLst>
              <a:ext uri="{FF2B5EF4-FFF2-40B4-BE49-F238E27FC236}">
                <a16:creationId xmlns:a16="http://schemas.microsoft.com/office/drawing/2014/main" id="{D381488F-A682-DA81-DC9A-B14CEC839320}"/>
              </a:ext>
            </a:extLst>
          </p:cNvPr>
          <p:cNvPicPr>
            <a:picLocks noChangeAspect="1"/>
          </p:cNvPicPr>
          <p:nvPr/>
        </p:nvPicPr>
        <p:blipFill>
          <a:blip r:embed="rId7"/>
          <a:stretch>
            <a:fillRect/>
          </a:stretch>
        </p:blipFill>
        <p:spPr>
          <a:xfrm>
            <a:off x="1572878" y="6436444"/>
            <a:ext cx="7347517" cy="2570870"/>
          </a:xfrm>
          <a:prstGeom prst="rect">
            <a:avLst/>
          </a:prstGeom>
        </p:spPr>
      </p:pic>
      <p:cxnSp>
        <p:nvCxnSpPr>
          <p:cNvPr id="4" name="Straight Connector 3">
            <a:extLst>
              <a:ext uri="{FF2B5EF4-FFF2-40B4-BE49-F238E27FC236}">
                <a16:creationId xmlns:a16="http://schemas.microsoft.com/office/drawing/2014/main" id="{BAC1BA10-0B5F-923B-DB64-6F77EA59EC90}"/>
              </a:ext>
            </a:extLst>
          </p:cNvPr>
          <p:cNvCxnSpPr>
            <a:cxnSpLocks/>
          </p:cNvCxnSpPr>
          <p:nvPr/>
        </p:nvCxnSpPr>
        <p:spPr>
          <a:xfrm>
            <a:off x="1264920" y="1066800"/>
            <a:ext cx="157276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314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1243"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ko-KR" altLang="en-US"/>
          </a:p>
        </p:txBody>
      </p:sp>
      <p:sp>
        <p:nvSpPr>
          <p:cNvPr id="17" name="TextBox 17"/>
          <p:cNvSpPr txBox="1"/>
          <p:nvPr/>
        </p:nvSpPr>
        <p:spPr>
          <a:xfrm>
            <a:off x="7616278" y="-540537"/>
            <a:ext cx="6374745" cy="1507336"/>
          </a:xfrm>
          <a:prstGeom prst="rect">
            <a:avLst/>
          </a:prstGeom>
        </p:spPr>
        <p:txBody>
          <a:bodyPr wrap="square" lIns="0" tIns="0" rIns="0" bIns="0" rtlCol="0" anchor="t">
            <a:spAutoFit/>
          </a:bodyPr>
          <a:lstStyle/>
          <a:p>
            <a:pPr algn="l">
              <a:lnSpc>
                <a:spcPts val="13774"/>
              </a:lnSpc>
            </a:pPr>
            <a:r>
              <a:rPr lang="en-US" sz="5400" b="1" spc="300" dirty="0">
                <a:solidFill>
                  <a:srgbClr val="231F20"/>
                </a:solidFill>
                <a:latin typeface="+mj-lt"/>
                <a:ea typeface="Oswald Bold"/>
                <a:cs typeface="Times New Roman" panose="02020603050405020304" pitchFamily="18" charset="0"/>
                <a:sym typeface="Oswald Bold"/>
              </a:rPr>
              <a:t>Data</a:t>
            </a:r>
            <a:r>
              <a:rPr lang="ko-KR" altLang="en-US" sz="5400" b="1" spc="300" dirty="0">
                <a:solidFill>
                  <a:srgbClr val="231F20"/>
                </a:solidFill>
                <a:latin typeface="+mj-lt"/>
                <a:ea typeface="Oswald Bold"/>
                <a:cs typeface="Times New Roman" panose="02020603050405020304" pitchFamily="18" charset="0"/>
                <a:sym typeface="Oswald Bold"/>
              </a:rPr>
              <a:t> </a:t>
            </a:r>
            <a:r>
              <a:rPr lang="en-US" altLang="ko-KR" sz="5400" b="1" spc="300" dirty="0">
                <a:solidFill>
                  <a:srgbClr val="231F20"/>
                </a:solidFill>
                <a:latin typeface="+mj-lt"/>
                <a:ea typeface="Oswald Bold"/>
                <a:cs typeface="Times New Roman" panose="02020603050405020304" pitchFamily="18" charset="0"/>
                <a:sym typeface="Oswald Bold"/>
              </a:rPr>
              <a:t>Model</a:t>
            </a:r>
            <a:endParaRPr lang="en-US" sz="5400" b="1" spc="300" dirty="0">
              <a:solidFill>
                <a:srgbClr val="231F20"/>
              </a:solidFill>
              <a:latin typeface="+mj-lt"/>
              <a:ea typeface="Oswald Bold"/>
              <a:cs typeface="Times New Roman" panose="02020603050405020304" pitchFamily="18" charset="0"/>
              <a:sym typeface="Oswald Bold"/>
            </a:endParaRPr>
          </a:p>
        </p:txBody>
      </p:sp>
      <p:sp>
        <p:nvSpPr>
          <p:cNvPr id="20" name="Freeform 20"/>
          <p:cNvSpPr/>
          <p:nvPr/>
        </p:nvSpPr>
        <p:spPr>
          <a:xfrm>
            <a:off x="15821286" y="-5285005"/>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pic>
        <p:nvPicPr>
          <p:cNvPr id="34" name="Picture 33">
            <a:extLst>
              <a:ext uri="{FF2B5EF4-FFF2-40B4-BE49-F238E27FC236}">
                <a16:creationId xmlns:a16="http://schemas.microsoft.com/office/drawing/2014/main" id="{33C4AC44-0E5D-4A8D-C2B9-857B446AFA46}"/>
              </a:ext>
            </a:extLst>
          </p:cNvPr>
          <p:cNvPicPr>
            <a:picLocks noChangeAspect="1"/>
          </p:cNvPicPr>
          <p:nvPr/>
        </p:nvPicPr>
        <p:blipFill>
          <a:blip r:embed="rId5"/>
          <a:stretch>
            <a:fillRect/>
          </a:stretch>
        </p:blipFill>
        <p:spPr>
          <a:xfrm>
            <a:off x="609600" y="1409700"/>
            <a:ext cx="10427841" cy="8338115"/>
          </a:xfrm>
          <a:prstGeom prst="rect">
            <a:avLst/>
          </a:prstGeom>
        </p:spPr>
      </p:pic>
      <p:sp>
        <p:nvSpPr>
          <p:cNvPr id="3" name="Rectangle 2">
            <a:extLst>
              <a:ext uri="{FF2B5EF4-FFF2-40B4-BE49-F238E27FC236}">
                <a16:creationId xmlns:a16="http://schemas.microsoft.com/office/drawing/2014/main" id="{3063E381-F966-08AF-E649-C59C25F4A18B}"/>
              </a:ext>
            </a:extLst>
          </p:cNvPr>
          <p:cNvSpPr/>
          <p:nvPr/>
        </p:nvSpPr>
        <p:spPr>
          <a:xfrm>
            <a:off x="11425739" y="2475620"/>
            <a:ext cx="6096000" cy="5512957"/>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85750" indent="-285750" algn="l">
              <a:lnSpc>
                <a:spcPct val="150000"/>
              </a:lnSpc>
              <a:buFont typeface="Wingdings" panose="05000000000000000000" pitchFamily="2" charset="2"/>
              <a:buChar char="l"/>
            </a:pPr>
            <a:endParaRPr lang="en-US" altLang="ko-KR" sz="1800" b="1" dirty="0">
              <a:solidFill>
                <a:srgbClr val="002060"/>
              </a:solidFill>
            </a:endParaRPr>
          </a:p>
          <a:p>
            <a:pPr marL="342900" indent="-342900" algn="l">
              <a:lnSpc>
                <a:spcPct val="150000"/>
              </a:lnSpc>
              <a:buFont typeface="Wingdings" panose="05000000000000000000" pitchFamily="2" charset="2"/>
              <a:buChar char="l"/>
            </a:pPr>
            <a:r>
              <a:rPr lang="en-US" altLang="ko-KR" sz="1800" b="1" dirty="0">
                <a:solidFill>
                  <a:srgbClr val="002060"/>
                </a:solidFill>
              </a:rPr>
              <a:t>One-To-Many relationships: </a:t>
            </a:r>
            <a:r>
              <a:rPr lang="en-US" altLang="ko-KR" sz="1800" dirty="0">
                <a:solidFill>
                  <a:srgbClr val="002060"/>
                </a:solidFill>
              </a:rPr>
              <a:t>Links key tables, which will allow multiple records in the </a:t>
            </a:r>
            <a:r>
              <a:rPr lang="en-US" altLang="ko-KR" sz="1800" dirty="0" err="1">
                <a:solidFill>
                  <a:srgbClr val="002060"/>
                </a:solidFill>
              </a:rPr>
              <a:t>BridgeTable</a:t>
            </a:r>
            <a:r>
              <a:rPr lang="en-US" altLang="ko-KR" sz="1800" dirty="0">
                <a:solidFill>
                  <a:srgbClr val="002060"/>
                </a:solidFill>
              </a:rPr>
              <a:t> to correspond to a single entry in the connected data tables.</a:t>
            </a:r>
          </a:p>
          <a:p>
            <a:pPr marL="285750" indent="-285750" algn="l">
              <a:lnSpc>
                <a:spcPct val="150000"/>
              </a:lnSpc>
              <a:buFont typeface="Wingdings" panose="05000000000000000000" pitchFamily="2" charset="2"/>
              <a:buChar char="l"/>
            </a:pPr>
            <a:endParaRPr lang="en-US" altLang="ko-KR" sz="1800" b="1" dirty="0">
              <a:solidFill>
                <a:srgbClr val="002060"/>
              </a:solidFill>
            </a:endParaRPr>
          </a:p>
          <a:p>
            <a:pPr marL="342900" indent="-342900">
              <a:lnSpc>
                <a:spcPct val="150000"/>
              </a:lnSpc>
              <a:buFont typeface="Wingdings" panose="05000000000000000000" pitchFamily="2" charset="2"/>
              <a:buChar char="l"/>
            </a:pPr>
            <a:r>
              <a:rPr lang="en-US" altLang="ko-KR" sz="1800" b="1" dirty="0" err="1">
                <a:solidFill>
                  <a:srgbClr val="002060"/>
                </a:solidFill>
              </a:rPr>
              <a:t>BridgeTable</a:t>
            </a:r>
            <a:r>
              <a:rPr lang="en-US" altLang="ko-KR" sz="1800" dirty="0">
                <a:solidFill>
                  <a:srgbClr val="002060"/>
                </a:solidFill>
              </a:rPr>
              <a:t>: This centralizes data from </a:t>
            </a:r>
            <a:r>
              <a:rPr lang="en-US" altLang="ko-KR" sz="1800" dirty="0" err="1">
                <a:solidFill>
                  <a:srgbClr val="002060"/>
                </a:solidFill>
              </a:rPr>
              <a:t>DailyActivity</a:t>
            </a:r>
            <a:r>
              <a:rPr lang="en-US" altLang="ko-KR" sz="1800" dirty="0">
                <a:solidFill>
                  <a:srgbClr val="002060"/>
                </a:solidFill>
              </a:rPr>
              <a:t>,  </a:t>
            </a:r>
            <a:r>
              <a:rPr lang="en-US" altLang="ko-KR" sz="1800" dirty="0" err="1">
                <a:solidFill>
                  <a:srgbClr val="002060"/>
                </a:solidFill>
              </a:rPr>
              <a:t>WeightLogInfo</a:t>
            </a:r>
            <a:r>
              <a:rPr lang="en-US" altLang="ko-KR" sz="1800" dirty="0">
                <a:solidFill>
                  <a:srgbClr val="002060"/>
                </a:solidFill>
              </a:rPr>
              <a:t>, and </a:t>
            </a:r>
            <a:r>
              <a:rPr lang="en-US" altLang="ko-KR" sz="1800" dirty="0" err="1">
                <a:solidFill>
                  <a:srgbClr val="002060"/>
                </a:solidFill>
              </a:rPr>
              <a:t>SleepDay</a:t>
            </a:r>
            <a:r>
              <a:rPr lang="en-US" altLang="ko-KR" sz="1800" dirty="0">
                <a:solidFill>
                  <a:srgbClr val="002060"/>
                </a:solidFill>
              </a:rPr>
              <a:t> using shared identifiers like ID, Date, and Day for integrated and streamlined analysis. </a:t>
            </a:r>
          </a:p>
          <a:p>
            <a:pPr marL="342900" indent="-342900">
              <a:lnSpc>
                <a:spcPct val="150000"/>
              </a:lnSpc>
              <a:buFont typeface="Wingdings" panose="05000000000000000000" pitchFamily="2" charset="2"/>
              <a:buChar char="l"/>
            </a:pPr>
            <a:endParaRPr lang="en-US" altLang="ko-KR" sz="1800" dirty="0">
              <a:solidFill>
                <a:srgbClr val="002060"/>
              </a:solidFill>
            </a:endParaRPr>
          </a:p>
          <a:p>
            <a:pPr marL="342900" indent="-342900">
              <a:lnSpc>
                <a:spcPct val="150000"/>
              </a:lnSpc>
              <a:buFont typeface="Wingdings" panose="05000000000000000000" pitchFamily="2" charset="2"/>
              <a:buChar char="l"/>
            </a:pPr>
            <a:r>
              <a:rPr lang="en-US" altLang="ko-KR" sz="1800" b="1" dirty="0" err="1">
                <a:solidFill>
                  <a:srgbClr val="002060"/>
                </a:solidFill>
              </a:rPr>
              <a:t>LookUp</a:t>
            </a:r>
            <a:r>
              <a:rPr lang="en-US" altLang="ko-KR" sz="1800" b="1" dirty="0">
                <a:solidFill>
                  <a:srgbClr val="002060"/>
                </a:solidFill>
              </a:rPr>
              <a:t> Table &amp; </a:t>
            </a:r>
            <a:r>
              <a:rPr lang="en-US" altLang="ko-KR" sz="1800" b="1" dirty="0" err="1">
                <a:solidFill>
                  <a:srgbClr val="002060"/>
                </a:solidFill>
              </a:rPr>
              <a:t>GroupedHoursOrder</a:t>
            </a:r>
            <a:r>
              <a:rPr lang="en-US" altLang="ko-KR" sz="1800" dirty="0">
                <a:solidFill>
                  <a:srgbClr val="002060"/>
                </a:solidFill>
              </a:rPr>
              <a:t>: Provides additional reference and categorization, facilitating ordered day mapping and sleep hour grouping for enhanced analysis.</a:t>
            </a:r>
            <a:endParaRPr lang="ko-KR" altLang="en-US" sz="1800" dirty="0">
              <a:solidFill>
                <a:srgbClr val="002060"/>
              </a:solidFill>
            </a:endParaRPr>
          </a:p>
          <a:p>
            <a:pPr marL="342900" indent="-342900">
              <a:lnSpc>
                <a:spcPct val="150000"/>
              </a:lnSpc>
              <a:buFont typeface="Wingdings" panose="05000000000000000000" pitchFamily="2" charset="2"/>
              <a:buChar char="l"/>
            </a:pPr>
            <a:endParaRPr lang="en-US" altLang="ko-KR" sz="1800" dirty="0">
              <a:solidFill>
                <a:srgbClr val="002060"/>
              </a:solidFill>
            </a:endParaRPr>
          </a:p>
          <a:p>
            <a:pPr marL="342900" indent="-342900">
              <a:lnSpc>
                <a:spcPct val="150000"/>
              </a:lnSpc>
              <a:buFont typeface="Wingdings" panose="05000000000000000000" pitchFamily="2" charset="2"/>
              <a:buChar char="l"/>
            </a:pPr>
            <a:endParaRPr lang="en-US" altLang="ko-KR" sz="1800" dirty="0">
              <a:solidFill>
                <a:srgbClr val="002060"/>
              </a:solidFill>
            </a:endParaRPr>
          </a:p>
          <a:p>
            <a:pPr marL="285750" indent="-285750">
              <a:lnSpc>
                <a:spcPct val="150000"/>
              </a:lnSpc>
              <a:buFont typeface="Wingdings" panose="05000000000000000000" pitchFamily="2" charset="2"/>
              <a:buChar char="l"/>
            </a:pPr>
            <a:endParaRPr lang="en-US" altLang="ko-KR" sz="1800" dirty="0">
              <a:solidFill>
                <a:srgbClr val="002060"/>
              </a:solidFill>
            </a:endParaRPr>
          </a:p>
        </p:txBody>
      </p:sp>
      <p:sp>
        <p:nvSpPr>
          <p:cNvPr id="4" name="TextBox 17">
            <a:extLst>
              <a:ext uri="{FF2B5EF4-FFF2-40B4-BE49-F238E27FC236}">
                <a16:creationId xmlns:a16="http://schemas.microsoft.com/office/drawing/2014/main" id="{04042DBC-5C39-7ADC-BDEF-439EB878987D}"/>
              </a:ext>
            </a:extLst>
          </p:cNvPr>
          <p:cNvSpPr txBox="1"/>
          <p:nvPr/>
        </p:nvSpPr>
        <p:spPr>
          <a:xfrm>
            <a:off x="13333421" y="571500"/>
            <a:ext cx="6868040" cy="1411412"/>
          </a:xfrm>
          <a:prstGeom prst="rect">
            <a:avLst/>
          </a:prstGeom>
        </p:spPr>
        <p:txBody>
          <a:bodyPr wrap="square" lIns="0" tIns="0" rIns="0" bIns="0" rtlCol="0" anchor="t">
            <a:spAutoFit/>
          </a:bodyPr>
          <a:lstStyle/>
          <a:p>
            <a:pPr>
              <a:lnSpc>
                <a:spcPts val="13774"/>
              </a:lnSpc>
            </a:pPr>
            <a:r>
              <a:rPr lang="en-US" sz="2800" b="1" spc="300" dirty="0">
                <a:solidFill>
                  <a:srgbClr val="231F20"/>
                </a:solidFill>
                <a:latin typeface="+mj-lt"/>
                <a:ea typeface="Calibri" panose="020F0502020204030204" pitchFamily="34" charset="0"/>
                <a:cs typeface="Times New Roman" panose="02020603050405020304" pitchFamily="18" charset="0"/>
                <a:sym typeface="Oswald Bold"/>
              </a:rPr>
              <a:t>Key Highlights</a:t>
            </a:r>
          </a:p>
        </p:txBody>
      </p:sp>
      <p:cxnSp>
        <p:nvCxnSpPr>
          <p:cNvPr id="6" name="Straight Connector 5">
            <a:extLst>
              <a:ext uri="{FF2B5EF4-FFF2-40B4-BE49-F238E27FC236}">
                <a16:creationId xmlns:a16="http://schemas.microsoft.com/office/drawing/2014/main" id="{6E8014F1-C1D4-94BA-8D8D-DD36C9B9895A}"/>
              </a:ext>
            </a:extLst>
          </p:cNvPr>
          <p:cNvCxnSpPr>
            <a:cxnSpLocks/>
          </p:cNvCxnSpPr>
          <p:nvPr/>
        </p:nvCxnSpPr>
        <p:spPr>
          <a:xfrm>
            <a:off x="11573878" y="2174972"/>
            <a:ext cx="5799722"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51D0FE-488A-D56E-1378-BD40E5AA2385}"/>
              </a:ext>
            </a:extLst>
          </p:cNvPr>
          <p:cNvCxnSpPr>
            <a:cxnSpLocks/>
          </p:cNvCxnSpPr>
          <p:nvPr/>
        </p:nvCxnSpPr>
        <p:spPr>
          <a:xfrm>
            <a:off x="1264920" y="1066800"/>
            <a:ext cx="157276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r>
              <a:rPr lang="en-US" altLang="ko-KR" dirty="0"/>
              <a:t> </a:t>
            </a:r>
            <a:endParaRPr lang="ko-KR" altLang="en-US" dirty="0"/>
          </a:p>
        </p:txBody>
      </p:sp>
      <p:sp>
        <p:nvSpPr>
          <p:cNvPr id="17" name="TextBox 17"/>
          <p:cNvSpPr txBox="1"/>
          <p:nvPr/>
        </p:nvSpPr>
        <p:spPr>
          <a:xfrm>
            <a:off x="6642427" y="-550961"/>
            <a:ext cx="6374745" cy="1507336"/>
          </a:xfrm>
          <a:prstGeom prst="rect">
            <a:avLst/>
          </a:prstGeom>
        </p:spPr>
        <p:txBody>
          <a:bodyPr wrap="square" lIns="0" tIns="0" rIns="0" bIns="0" rtlCol="0" anchor="t">
            <a:spAutoFit/>
          </a:bodyPr>
          <a:lstStyle/>
          <a:p>
            <a:pPr algn="ctr">
              <a:lnSpc>
                <a:spcPts val="13774"/>
              </a:lnSpc>
            </a:pPr>
            <a:r>
              <a:rPr lang="en-US" sz="5400" b="1" spc="600" dirty="0">
                <a:solidFill>
                  <a:srgbClr val="231F20"/>
                </a:solidFill>
                <a:latin typeface="+mj-lt"/>
                <a:ea typeface="Oswald Bold"/>
                <a:cs typeface="Oswald Bold"/>
                <a:sym typeface="Oswald Bold"/>
              </a:rPr>
              <a:t>KPIs </a:t>
            </a:r>
          </a:p>
        </p:txBody>
      </p:sp>
      <p:sp>
        <p:nvSpPr>
          <p:cNvPr id="20" name="Freeform 20"/>
          <p:cNvSpPr/>
          <p:nvPr/>
        </p:nvSpPr>
        <p:spPr>
          <a:xfrm>
            <a:off x="16413659" y="-3061893"/>
            <a:ext cx="4212493" cy="5021863"/>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sp>
        <p:nvSpPr>
          <p:cNvPr id="30" name="Rectangle 29">
            <a:extLst>
              <a:ext uri="{FF2B5EF4-FFF2-40B4-BE49-F238E27FC236}">
                <a16:creationId xmlns:a16="http://schemas.microsoft.com/office/drawing/2014/main" id="{9BB0C6C1-D82A-CAAA-2A9A-9DC03F02D42E}"/>
              </a:ext>
            </a:extLst>
          </p:cNvPr>
          <p:cNvSpPr/>
          <p:nvPr/>
        </p:nvSpPr>
        <p:spPr>
          <a:xfrm>
            <a:off x="414389" y="2125877"/>
            <a:ext cx="12387212" cy="3904341"/>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ko-KR" altLang="en-US" sz="2000" b="1">
              <a:solidFill>
                <a:srgbClr val="002060"/>
              </a:solidFill>
            </a:endParaRPr>
          </a:p>
        </p:txBody>
      </p:sp>
      <p:pic>
        <p:nvPicPr>
          <p:cNvPr id="3" name="Picture 2">
            <a:extLst>
              <a:ext uri="{FF2B5EF4-FFF2-40B4-BE49-F238E27FC236}">
                <a16:creationId xmlns:a16="http://schemas.microsoft.com/office/drawing/2014/main" id="{58211645-5E7B-1F4E-79E1-64122C9FCDF4}"/>
              </a:ext>
            </a:extLst>
          </p:cNvPr>
          <p:cNvPicPr>
            <a:picLocks noChangeAspect="1"/>
          </p:cNvPicPr>
          <p:nvPr/>
        </p:nvPicPr>
        <p:blipFill>
          <a:blip r:embed="rId5"/>
          <a:srcRect r="2102" b="6680"/>
          <a:stretch/>
        </p:blipFill>
        <p:spPr>
          <a:xfrm>
            <a:off x="661264" y="2247747"/>
            <a:ext cx="11962325" cy="2895753"/>
          </a:xfrm>
          <a:prstGeom prst="rect">
            <a:avLst/>
          </a:prstGeom>
        </p:spPr>
      </p:pic>
      <p:sp>
        <p:nvSpPr>
          <p:cNvPr id="6" name="Rectangle 5">
            <a:extLst>
              <a:ext uri="{FF2B5EF4-FFF2-40B4-BE49-F238E27FC236}">
                <a16:creationId xmlns:a16="http://schemas.microsoft.com/office/drawing/2014/main" id="{359BB06C-6381-A63E-0D7A-B8B2D9DC1302}"/>
              </a:ext>
            </a:extLst>
          </p:cNvPr>
          <p:cNvSpPr/>
          <p:nvPr/>
        </p:nvSpPr>
        <p:spPr>
          <a:xfrm>
            <a:off x="457200" y="6210300"/>
            <a:ext cx="9753600" cy="3460697"/>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ko-KR" altLang="en-US" sz="2000" b="1">
              <a:solidFill>
                <a:srgbClr val="002060"/>
              </a:solidFill>
            </a:endParaRPr>
          </a:p>
        </p:txBody>
      </p:sp>
      <p:pic>
        <p:nvPicPr>
          <p:cNvPr id="5" name="Picture 4">
            <a:extLst>
              <a:ext uri="{FF2B5EF4-FFF2-40B4-BE49-F238E27FC236}">
                <a16:creationId xmlns:a16="http://schemas.microsoft.com/office/drawing/2014/main" id="{403CFC7E-84A7-F57C-6D83-DE1E115A7026}"/>
              </a:ext>
            </a:extLst>
          </p:cNvPr>
          <p:cNvPicPr>
            <a:picLocks noChangeAspect="1"/>
          </p:cNvPicPr>
          <p:nvPr/>
        </p:nvPicPr>
        <p:blipFill>
          <a:blip r:embed="rId6"/>
          <a:stretch>
            <a:fillRect/>
          </a:stretch>
        </p:blipFill>
        <p:spPr>
          <a:xfrm>
            <a:off x="653486" y="6321581"/>
            <a:ext cx="9370467" cy="3174386"/>
          </a:xfrm>
          <a:prstGeom prst="rect">
            <a:avLst/>
          </a:prstGeom>
        </p:spPr>
      </p:pic>
      <p:sp>
        <p:nvSpPr>
          <p:cNvPr id="9" name="Rectangle 8">
            <a:extLst>
              <a:ext uri="{FF2B5EF4-FFF2-40B4-BE49-F238E27FC236}">
                <a16:creationId xmlns:a16="http://schemas.microsoft.com/office/drawing/2014/main" id="{105C81F7-04DF-C4A4-0E05-C929F7C7AD70}"/>
              </a:ext>
            </a:extLst>
          </p:cNvPr>
          <p:cNvSpPr/>
          <p:nvPr/>
        </p:nvSpPr>
        <p:spPr>
          <a:xfrm>
            <a:off x="13031541" y="2125880"/>
            <a:ext cx="4881949" cy="3904341"/>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342900" indent="-342900" algn="l">
              <a:lnSpc>
                <a:spcPct val="150000"/>
              </a:lnSpc>
              <a:buFont typeface="Wingdings" panose="05000000000000000000" pitchFamily="2" charset="2"/>
              <a:buChar char="l"/>
            </a:pPr>
            <a:r>
              <a:rPr lang="en-US" altLang="ko-KR" sz="1800" b="1" dirty="0">
                <a:solidFill>
                  <a:srgbClr val="002060"/>
                </a:solidFill>
              </a:rPr>
              <a:t>Weekday Sleep Deficit</a:t>
            </a:r>
            <a:r>
              <a:rPr lang="en-US" altLang="ko-KR" sz="1800" dirty="0">
                <a:solidFill>
                  <a:srgbClr val="002060"/>
                </a:solidFill>
              </a:rPr>
              <a:t>: The participants consistently sleep below the 7.5-hour target on weekdays. The resulting performance shows that insufficient rest could negatively affect productivity and health.</a:t>
            </a:r>
          </a:p>
          <a:p>
            <a:pPr marL="342900" indent="-342900" algn="l">
              <a:lnSpc>
                <a:spcPct val="150000"/>
              </a:lnSpc>
              <a:buFont typeface="Wingdings" panose="05000000000000000000" pitchFamily="2" charset="2"/>
              <a:buChar char="l"/>
            </a:pPr>
            <a:r>
              <a:rPr lang="en-US" altLang="ko-KR" sz="1800" b="1" dirty="0">
                <a:solidFill>
                  <a:srgbClr val="002060"/>
                </a:solidFill>
              </a:rPr>
              <a:t>Weekend Recovery</a:t>
            </a:r>
            <a:r>
              <a:rPr lang="en-US" altLang="ko-KR" sz="1800" dirty="0">
                <a:solidFill>
                  <a:srgbClr val="002060"/>
                </a:solidFill>
              </a:rPr>
              <a:t>: The participants slightly exceed the sleep target on Sunday, suggesting an attempt to recover from the weekday sleep deficit.</a:t>
            </a:r>
            <a:endParaRPr lang="ko-KR" altLang="en-US" sz="1800" dirty="0">
              <a:solidFill>
                <a:srgbClr val="002060"/>
              </a:solidFill>
            </a:endParaRPr>
          </a:p>
        </p:txBody>
      </p:sp>
      <p:sp>
        <p:nvSpPr>
          <p:cNvPr id="12" name="TextBox 17">
            <a:extLst>
              <a:ext uri="{FF2B5EF4-FFF2-40B4-BE49-F238E27FC236}">
                <a16:creationId xmlns:a16="http://schemas.microsoft.com/office/drawing/2014/main" id="{9E9B7892-C3D4-CB6C-6D1E-FC8F5DADE9B2}"/>
              </a:ext>
            </a:extLst>
          </p:cNvPr>
          <p:cNvSpPr txBox="1"/>
          <p:nvPr/>
        </p:nvSpPr>
        <p:spPr>
          <a:xfrm>
            <a:off x="14206280" y="361094"/>
            <a:ext cx="6868040" cy="1411412"/>
          </a:xfrm>
          <a:prstGeom prst="rect">
            <a:avLst/>
          </a:prstGeom>
        </p:spPr>
        <p:txBody>
          <a:bodyPr wrap="square" lIns="0" tIns="0" rIns="0" bIns="0" rtlCol="0" anchor="t">
            <a:spAutoFit/>
          </a:bodyPr>
          <a:lstStyle/>
          <a:p>
            <a:pPr>
              <a:lnSpc>
                <a:spcPts val="13774"/>
              </a:lnSpc>
            </a:pPr>
            <a:r>
              <a:rPr lang="en-US" sz="2800" b="1" spc="300" dirty="0">
                <a:solidFill>
                  <a:srgbClr val="231F20"/>
                </a:solidFill>
                <a:latin typeface="+mj-lt"/>
                <a:ea typeface="Calibri" panose="020F0502020204030204" pitchFamily="34" charset="0"/>
                <a:cs typeface="Times New Roman" panose="02020603050405020304" pitchFamily="18" charset="0"/>
                <a:sym typeface="Oswald Bold"/>
              </a:rPr>
              <a:t>Key Highlights</a:t>
            </a:r>
          </a:p>
        </p:txBody>
      </p:sp>
      <p:cxnSp>
        <p:nvCxnSpPr>
          <p:cNvPr id="13" name="Straight Connector 12">
            <a:extLst>
              <a:ext uri="{FF2B5EF4-FFF2-40B4-BE49-F238E27FC236}">
                <a16:creationId xmlns:a16="http://schemas.microsoft.com/office/drawing/2014/main" id="{61A45F2A-CFA6-0805-42AF-1963177B6B40}"/>
              </a:ext>
            </a:extLst>
          </p:cNvPr>
          <p:cNvCxnSpPr>
            <a:cxnSpLocks/>
          </p:cNvCxnSpPr>
          <p:nvPr/>
        </p:nvCxnSpPr>
        <p:spPr>
          <a:xfrm>
            <a:off x="13017172" y="1930209"/>
            <a:ext cx="485644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3372343-E4CE-2465-998E-2A09ABA08C95}"/>
              </a:ext>
            </a:extLst>
          </p:cNvPr>
          <p:cNvSpPr/>
          <p:nvPr/>
        </p:nvSpPr>
        <p:spPr>
          <a:xfrm>
            <a:off x="10786362" y="6210299"/>
            <a:ext cx="7127128" cy="3904337"/>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85750" indent="-285750" algn="l">
              <a:lnSpc>
                <a:spcPct val="150000"/>
              </a:lnSpc>
              <a:buFont typeface="Wingdings" panose="05000000000000000000" pitchFamily="2" charset="2"/>
              <a:buChar char="l"/>
            </a:pPr>
            <a:r>
              <a:rPr lang="en-US" altLang="ko-KR" sz="1800" b="1" dirty="0">
                <a:solidFill>
                  <a:srgbClr val="002060"/>
                </a:solidFill>
              </a:rPr>
              <a:t>Weekday Steps Shortfall</a:t>
            </a:r>
            <a:r>
              <a:rPr lang="en-US" altLang="ko-KR" sz="1800" dirty="0">
                <a:solidFill>
                  <a:srgbClr val="002060"/>
                </a:solidFill>
              </a:rPr>
              <a:t>: Step counts fall below the 8,000 target on most weekdays, likely due to a sedentary routine or limited time for exercise.</a:t>
            </a:r>
          </a:p>
          <a:p>
            <a:pPr marL="342900" indent="-342900" algn="l">
              <a:lnSpc>
                <a:spcPct val="150000"/>
              </a:lnSpc>
              <a:buFont typeface="Wingdings" panose="05000000000000000000" pitchFamily="2" charset="2"/>
              <a:buChar char="l"/>
            </a:pPr>
            <a:r>
              <a:rPr lang="en-US" altLang="ko-KR" sz="1800" b="1" dirty="0">
                <a:solidFill>
                  <a:srgbClr val="002060"/>
                </a:solidFill>
              </a:rPr>
              <a:t>Inconsistent Weekend Activity</a:t>
            </a:r>
            <a:r>
              <a:rPr lang="en-US" altLang="ko-KR" sz="1800" dirty="0">
                <a:solidFill>
                  <a:srgbClr val="002060"/>
                </a:solidFill>
              </a:rPr>
              <a:t>: While the user exceeds the step target on Saturday and Tuesday, Sunday shows a significant drop in activity with a deficit of 1,067 steps, indicating inconsistent weekend activity.</a:t>
            </a:r>
          </a:p>
          <a:p>
            <a:pPr marL="342900" indent="-342900" algn="l">
              <a:lnSpc>
                <a:spcPct val="150000"/>
              </a:lnSpc>
              <a:buFont typeface="Wingdings" panose="05000000000000000000" pitchFamily="2" charset="2"/>
              <a:buChar char="l"/>
            </a:pPr>
            <a:r>
              <a:rPr lang="en-US" altLang="ko-KR" sz="1800" b="1" dirty="0">
                <a:solidFill>
                  <a:srgbClr val="002060"/>
                </a:solidFill>
              </a:rPr>
              <a:t>Note</a:t>
            </a:r>
            <a:r>
              <a:rPr lang="en-US" altLang="ko-KR" sz="1800" dirty="0">
                <a:solidFill>
                  <a:srgbClr val="002060"/>
                </a:solidFill>
              </a:rPr>
              <a:t>: Recent study suggest that walking </a:t>
            </a:r>
            <a:r>
              <a:rPr lang="en-US" altLang="ko-KR" sz="1800" b="1" dirty="0">
                <a:solidFill>
                  <a:srgbClr val="002060"/>
                </a:solidFill>
              </a:rPr>
              <a:t>7,500 to 8,000 steps daily </a:t>
            </a:r>
            <a:r>
              <a:rPr lang="en-US" altLang="ko-KR" sz="1800" dirty="0">
                <a:solidFill>
                  <a:srgbClr val="002060"/>
                </a:solidFill>
              </a:rPr>
              <a:t>is linked </a:t>
            </a:r>
            <a:r>
              <a:rPr lang="en-US" altLang="ko-KR" sz="1800" b="1" dirty="0">
                <a:solidFill>
                  <a:srgbClr val="002060"/>
                </a:solidFill>
              </a:rPr>
              <a:t>to longer life expectancy</a:t>
            </a:r>
            <a:r>
              <a:rPr lang="en-US" altLang="ko-KR" sz="1800" dirty="0">
                <a:solidFill>
                  <a:srgbClr val="002060"/>
                </a:solidFill>
              </a:rPr>
              <a:t>, implying that it is not necessary to reach 10,000 steps per day to gain health benefits. (Rogers, 2023) </a:t>
            </a:r>
          </a:p>
        </p:txBody>
      </p:sp>
      <p:cxnSp>
        <p:nvCxnSpPr>
          <p:cNvPr id="8" name="Straight Connector 7">
            <a:extLst>
              <a:ext uri="{FF2B5EF4-FFF2-40B4-BE49-F238E27FC236}">
                <a16:creationId xmlns:a16="http://schemas.microsoft.com/office/drawing/2014/main" id="{29201E56-977D-9208-85C3-3E87474CE458}"/>
              </a:ext>
            </a:extLst>
          </p:cNvPr>
          <p:cNvCxnSpPr>
            <a:cxnSpLocks/>
          </p:cNvCxnSpPr>
          <p:nvPr/>
        </p:nvCxnSpPr>
        <p:spPr>
          <a:xfrm>
            <a:off x="1264920" y="1066800"/>
            <a:ext cx="157276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95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9211E94-9EEB-8980-A6B5-6D2D6EF31834}"/>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ko-KR" altLang="en-US"/>
          </a:p>
        </p:txBody>
      </p:sp>
      <p:sp>
        <p:nvSpPr>
          <p:cNvPr id="3" name="Freeform 24">
            <a:extLst>
              <a:ext uri="{FF2B5EF4-FFF2-40B4-BE49-F238E27FC236}">
                <a16:creationId xmlns:a16="http://schemas.microsoft.com/office/drawing/2014/main" id="{FAC93772-2053-DDE1-C946-75C69150E9E5}"/>
              </a:ext>
            </a:extLst>
          </p:cNvPr>
          <p:cNvSpPr/>
          <p:nvPr/>
        </p:nvSpPr>
        <p:spPr>
          <a:xfrm rot="-4176364">
            <a:off x="-4554919" y="6837219"/>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ko-KR" altLang="en-US"/>
          </a:p>
        </p:txBody>
      </p:sp>
      <p:sp>
        <p:nvSpPr>
          <p:cNvPr id="5" name="TextBox 13">
            <a:extLst>
              <a:ext uri="{FF2B5EF4-FFF2-40B4-BE49-F238E27FC236}">
                <a16:creationId xmlns:a16="http://schemas.microsoft.com/office/drawing/2014/main" id="{9075D83E-2891-4730-DF9C-3453E8B9F531}"/>
              </a:ext>
            </a:extLst>
          </p:cNvPr>
          <p:cNvSpPr txBox="1"/>
          <p:nvPr/>
        </p:nvSpPr>
        <p:spPr>
          <a:xfrm>
            <a:off x="3367511" y="-133524"/>
            <a:ext cx="11552977" cy="1103379"/>
          </a:xfrm>
          <a:prstGeom prst="rect">
            <a:avLst/>
          </a:prstGeom>
        </p:spPr>
        <p:txBody>
          <a:bodyPr lIns="0" tIns="0" rIns="0" bIns="0" rtlCol="0" anchor="t">
            <a:spAutoFit/>
          </a:bodyPr>
          <a:lstStyle/>
          <a:p>
            <a:pPr algn="ctr">
              <a:lnSpc>
                <a:spcPts val="9587"/>
              </a:lnSpc>
            </a:pPr>
            <a:r>
              <a:rPr lang="en-US" sz="5400" b="1" spc="368" dirty="0">
                <a:solidFill>
                  <a:srgbClr val="231F20"/>
                </a:solidFill>
                <a:latin typeface="+mj-lt"/>
                <a:ea typeface="Oswald Bold"/>
                <a:cs typeface="Oswald Bold"/>
                <a:sym typeface="Oswald Bold"/>
              </a:rPr>
              <a:t>Data Analysis (Activity)</a:t>
            </a:r>
          </a:p>
        </p:txBody>
      </p:sp>
      <p:sp>
        <p:nvSpPr>
          <p:cNvPr id="6" name="Rectangle 5">
            <a:extLst>
              <a:ext uri="{FF2B5EF4-FFF2-40B4-BE49-F238E27FC236}">
                <a16:creationId xmlns:a16="http://schemas.microsoft.com/office/drawing/2014/main" id="{DBF292C9-8650-0934-91C1-766C62658508}"/>
              </a:ext>
            </a:extLst>
          </p:cNvPr>
          <p:cNvSpPr/>
          <p:nvPr/>
        </p:nvSpPr>
        <p:spPr>
          <a:xfrm>
            <a:off x="10077503" y="1395722"/>
            <a:ext cx="6507095" cy="4136572"/>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ko-KR" altLang="en-US" sz="2000" b="1">
              <a:solidFill>
                <a:srgbClr val="002060"/>
              </a:solidFill>
            </a:endParaRPr>
          </a:p>
        </p:txBody>
      </p:sp>
      <p:sp>
        <p:nvSpPr>
          <p:cNvPr id="7" name="Rectangle 6">
            <a:extLst>
              <a:ext uri="{FF2B5EF4-FFF2-40B4-BE49-F238E27FC236}">
                <a16:creationId xmlns:a16="http://schemas.microsoft.com/office/drawing/2014/main" id="{066A8AD2-F4A3-5FB7-56E0-1538441BBFCD}"/>
              </a:ext>
            </a:extLst>
          </p:cNvPr>
          <p:cNvSpPr/>
          <p:nvPr/>
        </p:nvSpPr>
        <p:spPr>
          <a:xfrm>
            <a:off x="2057400" y="1395722"/>
            <a:ext cx="6587778" cy="4181190"/>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ko-KR" altLang="en-US" sz="2000" b="1">
              <a:solidFill>
                <a:srgbClr val="002060"/>
              </a:solidFill>
            </a:endParaRPr>
          </a:p>
        </p:txBody>
      </p:sp>
      <p:graphicFrame>
        <p:nvGraphicFramePr>
          <p:cNvPr id="8" name="Chart 7">
            <a:extLst>
              <a:ext uri="{FF2B5EF4-FFF2-40B4-BE49-F238E27FC236}">
                <a16:creationId xmlns:a16="http://schemas.microsoft.com/office/drawing/2014/main" id="{47EC372A-4E46-D6D3-895D-5DEAE0505A63}"/>
              </a:ext>
            </a:extLst>
          </p:cNvPr>
          <p:cNvGraphicFramePr>
            <a:graphicFrameLocks/>
          </p:cNvGraphicFramePr>
          <p:nvPr>
            <p:extLst>
              <p:ext uri="{D42A27DB-BD31-4B8C-83A1-F6EECF244321}">
                <p14:modId xmlns:p14="http://schemas.microsoft.com/office/powerpoint/2010/main" val="2286782210"/>
              </p:ext>
            </p:extLst>
          </p:nvPr>
        </p:nvGraphicFramePr>
        <p:xfrm>
          <a:off x="2296673" y="1588784"/>
          <a:ext cx="6061518" cy="361189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a:extLst>
              <a:ext uri="{FF2B5EF4-FFF2-40B4-BE49-F238E27FC236}">
                <a16:creationId xmlns:a16="http://schemas.microsoft.com/office/drawing/2014/main" id="{E1ADDA0A-97B5-A807-FAFC-A285240E01B1}"/>
              </a:ext>
            </a:extLst>
          </p:cNvPr>
          <p:cNvGraphicFramePr>
            <a:graphicFrameLocks/>
          </p:cNvGraphicFramePr>
          <p:nvPr>
            <p:extLst>
              <p:ext uri="{D42A27DB-BD31-4B8C-83A1-F6EECF244321}">
                <p14:modId xmlns:p14="http://schemas.microsoft.com/office/powerpoint/2010/main" val="1744169413"/>
              </p:ext>
            </p:extLst>
          </p:nvPr>
        </p:nvGraphicFramePr>
        <p:xfrm>
          <a:off x="10171282" y="1518027"/>
          <a:ext cx="6285250" cy="3668485"/>
        </p:xfrm>
        <a:graphic>
          <a:graphicData uri="http://schemas.openxmlformats.org/drawingml/2006/chart">
            <c:chart xmlns:c="http://schemas.openxmlformats.org/drawingml/2006/chart" xmlns:r="http://schemas.openxmlformats.org/officeDocument/2006/relationships" r:id="rId7"/>
          </a:graphicData>
        </a:graphic>
      </p:graphicFrame>
      <p:sp>
        <p:nvSpPr>
          <p:cNvPr id="10" name="Rectangle 9">
            <a:extLst>
              <a:ext uri="{FF2B5EF4-FFF2-40B4-BE49-F238E27FC236}">
                <a16:creationId xmlns:a16="http://schemas.microsoft.com/office/drawing/2014/main" id="{796FB329-EB29-EA35-D61F-E6F5F7F366AC}"/>
              </a:ext>
            </a:extLst>
          </p:cNvPr>
          <p:cNvSpPr/>
          <p:nvPr/>
        </p:nvSpPr>
        <p:spPr>
          <a:xfrm>
            <a:off x="2057400" y="5913663"/>
            <a:ext cx="6587778" cy="3778690"/>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85750" indent="-285750" algn="l">
              <a:lnSpc>
                <a:spcPct val="150000"/>
              </a:lnSpc>
              <a:buFont typeface="Wingdings" panose="05000000000000000000" pitchFamily="2" charset="2"/>
              <a:buChar char="l"/>
            </a:pPr>
            <a:r>
              <a:rPr lang="en-US" altLang="ko-KR" sz="1800" b="1" dirty="0">
                <a:solidFill>
                  <a:srgbClr val="002060"/>
                </a:solidFill>
              </a:rPr>
              <a:t>Moderate Activity is Most Frequent</a:t>
            </a:r>
            <a:r>
              <a:rPr lang="en-US" altLang="ko-KR" sz="1800" dirty="0">
                <a:solidFill>
                  <a:srgbClr val="002060"/>
                </a:solidFill>
              </a:rPr>
              <a:t>: The step ranging between 4,000 and 11,999 steps were the most frequent, with users logging 260, 257, and 247 instances, respectively. This suggests that most users regularly maintain a moderate level of daily activity.</a:t>
            </a:r>
          </a:p>
          <a:p>
            <a:pPr marL="342900" indent="-342900" algn="l">
              <a:lnSpc>
                <a:spcPct val="150000"/>
              </a:lnSpc>
              <a:buFont typeface="Wingdings" panose="05000000000000000000" pitchFamily="2" charset="2"/>
              <a:buChar char="l"/>
            </a:pPr>
            <a:r>
              <a:rPr lang="en-US" altLang="ko-KR" sz="1800" b="1" dirty="0">
                <a:solidFill>
                  <a:srgbClr val="002060"/>
                </a:solidFill>
              </a:rPr>
              <a:t>High Activity Occurs Often</a:t>
            </a:r>
            <a:r>
              <a:rPr lang="en-US" altLang="ko-KR" sz="1800" dirty="0">
                <a:solidFill>
                  <a:srgbClr val="002060"/>
                </a:solidFill>
              </a:rPr>
              <a:t>: The 12,000–15,999 step range has a notable frequency of 133 instances, showing that users frequently reach high activity levels, which could indicate consistent engagement in fitness activities. </a:t>
            </a:r>
            <a:endParaRPr lang="ko-KR" altLang="en-US" sz="1800" dirty="0">
              <a:solidFill>
                <a:srgbClr val="002060"/>
              </a:solidFill>
            </a:endParaRPr>
          </a:p>
        </p:txBody>
      </p:sp>
      <p:sp>
        <p:nvSpPr>
          <p:cNvPr id="11" name="Rectangle 10">
            <a:extLst>
              <a:ext uri="{FF2B5EF4-FFF2-40B4-BE49-F238E27FC236}">
                <a16:creationId xmlns:a16="http://schemas.microsoft.com/office/drawing/2014/main" id="{B47E48E7-C3F6-3996-765F-A823C07D7735}"/>
              </a:ext>
            </a:extLst>
          </p:cNvPr>
          <p:cNvSpPr/>
          <p:nvPr/>
        </p:nvSpPr>
        <p:spPr>
          <a:xfrm>
            <a:off x="10077503" y="5936543"/>
            <a:ext cx="6587778" cy="3755810"/>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85750" indent="-285750" algn="l">
              <a:lnSpc>
                <a:spcPct val="150000"/>
              </a:lnSpc>
              <a:buFont typeface="Wingdings" panose="05000000000000000000" pitchFamily="2" charset="2"/>
              <a:buChar char="l"/>
            </a:pPr>
            <a:r>
              <a:rPr lang="en-US" altLang="ko-KR" sz="1800" b="1" dirty="0">
                <a:solidFill>
                  <a:srgbClr val="002060"/>
                </a:solidFill>
              </a:rPr>
              <a:t>Moderate Activity</a:t>
            </a:r>
            <a:r>
              <a:rPr lang="en-US" altLang="ko-KR" sz="1800" dirty="0">
                <a:solidFill>
                  <a:srgbClr val="002060"/>
                </a:solidFill>
              </a:rPr>
              <a:t>: 21.28% of participants take 7,000-10,000 steps, indicating moderate activity levels.</a:t>
            </a:r>
          </a:p>
          <a:p>
            <a:pPr marL="285750" indent="-285750" algn="l">
              <a:lnSpc>
                <a:spcPct val="150000"/>
              </a:lnSpc>
              <a:buFont typeface="Wingdings" panose="05000000000000000000" pitchFamily="2" charset="2"/>
              <a:buChar char="l"/>
            </a:pPr>
            <a:r>
              <a:rPr lang="en-US" altLang="ko-KR" sz="1800" b="1" dirty="0">
                <a:solidFill>
                  <a:srgbClr val="002060"/>
                </a:solidFill>
              </a:rPr>
              <a:t>Low Activity</a:t>
            </a:r>
            <a:r>
              <a:rPr lang="en-US" altLang="ko-KR" sz="1800" dirty="0">
                <a:solidFill>
                  <a:srgbClr val="002060"/>
                </a:solidFill>
              </a:rPr>
              <a:t>: 46.49% take fewer than 7,000 steps, suggesting a need for </a:t>
            </a:r>
            <a:r>
              <a:rPr lang="en-US" altLang="ko-KR" sz="1800" dirty="0" err="1">
                <a:solidFill>
                  <a:srgbClr val="002060"/>
                </a:solidFill>
              </a:rPr>
              <a:t>BellaBeat</a:t>
            </a:r>
            <a:r>
              <a:rPr lang="en-US" altLang="ko-KR" sz="1800" dirty="0">
                <a:solidFill>
                  <a:srgbClr val="002060"/>
                </a:solidFill>
              </a:rPr>
              <a:t> to encourage more daily activity.</a:t>
            </a:r>
          </a:p>
          <a:p>
            <a:pPr marL="285750" indent="-285750" algn="l">
              <a:lnSpc>
                <a:spcPct val="150000"/>
              </a:lnSpc>
              <a:buFont typeface="Wingdings" panose="05000000000000000000" pitchFamily="2" charset="2"/>
              <a:buChar char="l"/>
            </a:pPr>
            <a:r>
              <a:rPr lang="en-US" altLang="ko-KR" sz="1800" b="1" dirty="0">
                <a:solidFill>
                  <a:srgbClr val="002060"/>
                </a:solidFill>
              </a:rPr>
              <a:t>High Activity</a:t>
            </a:r>
            <a:r>
              <a:rPr lang="en-US" altLang="ko-KR" sz="1800" dirty="0">
                <a:solidFill>
                  <a:srgbClr val="002060"/>
                </a:solidFill>
              </a:rPr>
              <a:t>: 32.23% exceed 10,000 steps, showing a significant portion is highly active, which </a:t>
            </a:r>
            <a:r>
              <a:rPr lang="en-US" altLang="ko-KR" sz="1800" dirty="0" err="1">
                <a:solidFill>
                  <a:srgbClr val="002060"/>
                </a:solidFill>
              </a:rPr>
              <a:t>BellaBeat</a:t>
            </a:r>
            <a:r>
              <a:rPr lang="en-US" altLang="ko-KR" sz="1800" dirty="0">
                <a:solidFill>
                  <a:srgbClr val="002060"/>
                </a:solidFill>
              </a:rPr>
              <a:t> can promote as a goal for others.</a:t>
            </a:r>
          </a:p>
        </p:txBody>
      </p:sp>
      <p:sp>
        <p:nvSpPr>
          <p:cNvPr id="12" name="Freeform 23">
            <a:extLst>
              <a:ext uri="{FF2B5EF4-FFF2-40B4-BE49-F238E27FC236}">
                <a16:creationId xmlns:a16="http://schemas.microsoft.com/office/drawing/2014/main" id="{7A04B99E-37F2-5EAF-1DC2-0487D107666B}"/>
              </a:ext>
            </a:extLst>
          </p:cNvPr>
          <p:cNvSpPr/>
          <p:nvPr/>
        </p:nvSpPr>
        <p:spPr>
          <a:xfrm>
            <a:off x="15198778" y="-5389283"/>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ko-KR" altLang="en-US"/>
          </a:p>
        </p:txBody>
      </p:sp>
      <p:cxnSp>
        <p:nvCxnSpPr>
          <p:cNvPr id="13" name="Straight Connector 12">
            <a:extLst>
              <a:ext uri="{FF2B5EF4-FFF2-40B4-BE49-F238E27FC236}">
                <a16:creationId xmlns:a16="http://schemas.microsoft.com/office/drawing/2014/main" id="{44D6A1B0-C1C9-C21A-36D2-1B76BC4F5B2D}"/>
              </a:ext>
            </a:extLst>
          </p:cNvPr>
          <p:cNvCxnSpPr>
            <a:cxnSpLocks/>
          </p:cNvCxnSpPr>
          <p:nvPr/>
        </p:nvCxnSpPr>
        <p:spPr>
          <a:xfrm>
            <a:off x="1264920" y="1066800"/>
            <a:ext cx="157276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416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9211E94-9EEB-8980-A6B5-6D2D6EF31834}"/>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ko-KR" altLang="en-US"/>
          </a:p>
        </p:txBody>
      </p:sp>
      <p:sp>
        <p:nvSpPr>
          <p:cNvPr id="2" name="Freeform 23">
            <a:extLst>
              <a:ext uri="{FF2B5EF4-FFF2-40B4-BE49-F238E27FC236}">
                <a16:creationId xmlns:a16="http://schemas.microsoft.com/office/drawing/2014/main" id="{695EC0E9-A7B7-D15B-8316-747AD84D84A5}"/>
              </a:ext>
            </a:extLst>
          </p:cNvPr>
          <p:cNvSpPr/>
          <p:nvPr/>
        </p:nvSpPr>
        <p:spPr>
          <a:xfrm>
            <a:off x="15198778" y="-5389283"/>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ko-KR" altLang="en-US"/>
          </a:p>
        </p:txBody>
      </p:sp>
      <p:sp>
        <p:nvSpPr>
          <p:cNvPr id="5" name="TextBox 13">
            <a:extLst>
              <a:ext uri="{FF2B5EF4-FFF2-40B4-BE49-F238E27FC236}">
                <a16:creationId xmlns:a16="http://schemas.microsoft.com/office/drawing/2014/main" id="{9075D83E-2891-4730-DF9C-3453E8B9F531}"/>
              </a:ext>
            </a:extLst>
          </p:cNvPr>
          <p:cNvSpPr txBox="1"/>
          <p:nvPr/>
        </p:nvSpPr>
        <p:spPr>
          <a:xfrm>
            <a:off x="3367511" y="-171326"/>
            <a:ext cx="11552977" cy="1103379"/>
          </a:xfrm>
          <a:prstGeom prst="rect">
            <a:avLst/>
          </a:prstGeom>
        </p:spPr>
        <p:txBody>
          <a:bodyPr lIns="0" tIns="0" rIns="0" bIns="0" rtlCol="0" anchor="t">
            <a:spAutoFit/>
          </a:bodyPr>
          <a:lstStyle/>
          <a:p>
            <a:pPr algn="ctr">
              <a:lnSpc>
                <a:spcPts val="9587"/>
              </a:lnSpc>
            </a:pPr>
            <a:r>
              <a:rPr lang="en-US" sz="5400" b="1" spc="368" dirty="0">
                <a:solidFill>
                  <a:srgbClr val="231F20"/>
                </a:solidFill>
                <a:latin typeface="+mj-lt"/>
                <a:ea typeface="Oswald Bold"/>
                <a:cs typeface="Oswald Bold"/>
                <a:sym typeface="Oswald Bold"/>
              </a:rPr>
              <a:t>Data Analysis (Sleep)</a:t>
            </a:r>
          </a:p>
        </p:txBody>
      </p:sp>
      <p:sp>
        <p:nvSpPr>
          <p:cNvPr id="6" name="Rectangle 5">
            <a:extLst>
              <a:ext uri="{FF2B5EF4-FFF2-40B4-BE49-F238E27FC236}">
                <a16:creationId xmlns:a16="http://schemas.microsoft.com/office/drawing/2014/main" id="{DBF292C9-8650-0934-91C1-766C62658508}"/>
              </a:ext>
            </a:extLst>
          </p:cNvPr>
          <p:cNvSpPr/>
          <p:nvPr/>
        </p:nvSpPr>
        <p:spPr>
          <a:xfrm>
            <a:off x="10104505" y="1409020"/>
            <a:ext cx="6507095" cy="4136572"/>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ko-KR" altLang="en-US" sz="2000" b="1">
              <a:solidFill>
                <a:srgbClr val="002060"/>
              </a:solidFill>
            </a:endParaRPr>
          </a:p>
        </p:txBody>
      </p:sp>
      <p:sp>
        <p:nvSpPr>
          <p:cNvPr id="7" name="Rectangle 6">
            <a:extLst>
              <a:ext uri="{FF2B5EF4-FFF2-40B4-BE49-F238E27FC236}">
                <a16:creationId xmlns:a16="http://schemas.microsoft.com/office/drawing/2014/main" id="{066A8AD2-F4A3-5FB7-56E0-1538441BBFCD}"/>
              </a:ext>
            </a:extLst>
          </p:cNvPr>
          <p:cNvSpPr/>
          <p:nvPr/>
        </p:nvSpPr>
        <p:spPr>
          <a:xfrm>
            <a:off x="1698920" y="1409020"/>
            <a:ext cx="6587778" cy="4181190"/>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ko-KR" altLang="en-US" sz="2000" b="1">
              <a:solidFill>
                <a:srgbClr val="002060"/>
              </a:solidFill>
            </a:endParaRPr>
          </a:p>
        </p:txBody>
      </p:sp>
      <p:sp>
        <p:nvSpPr>
          <p:cNvPr id="10" name="Rectangle 9">
            <a:extLst>
              <a:ext uri="{FF2B5EF4-FFF2-40B4-BE49-F238E27FC236}">
                <a16:creationId xmlns:a16="http://schemas.microsoft.com/office/drawing/2014/main" id="{796FB329-EB29-EA35-D61F-E6F5F7F366AC}"/>
              </a:ext>
            </a:extLst>
          </p:cNvPr>
          <p:cNvSpPr/>
          <p:nvPr/>
        </p:nvSpPr>
        <p:spPr>
          <a:xfrm>
            <a:off x="1373977" y="5813652"/>
            <a:ext cx="7237664" cy="4054245"/>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342900" indent="-342900" algn="l">
              <a:lnSpc>
                <a:spcPct val="150000"/>
              </a:lnSpc>
              <a:buFont typeface="Wingdings" panose="05000000000000000000" pitchFamily="2" charset="2"/>
              <a:buChar char="l"/>
            </a:pPr>
            <a:r>
              <a:rPr lang="en-US" altLang="ko-KR" sz="1800" b="1" dirty="0">
                <a:solidFill>
                  <a:srgbClr val="002060"/>
                </a:solidFill>
              </a:rPr>
              <a:t>7-8 Hours is Most Recorded</a:t>
            </a:r>
            <a:r>
              <a:rPr lang="en-US" altLang="ko-KR" sz="1800" dirty="0">
                <a:solidFill>
                  <a:srgbClr val="002060"/>
                </a:solidFill>
              </a:rPr>
              <a:t>: With 110 occurrences, 7-8 hours is the most frequently recorded sleep duration. This time range aligns with recommended sleep guidelines. (NIH, 2022)</a:t>
            </a:r>
          </a:p>
          <a:p>
            <a:pPr marL="342900" indent="-342900" algn="l">
              <a:lnSpc>
                <a:spcPct val="150000"/>
              </a:lnSpc>
              <a:buFont typeface="Wingdings" panose="05000000000000000000" pitchFamily="2" charset="2"/>
              <a:buChar char="l"/>
            </a:pPr>
            <a:r>
              <a:rPr lang="en-US" altLang="ko-KR" sz="1800" b="1" dirty="0">
                <a:solidFill>
                  <a:srgbClr val="002060"/>
                </a:solidFill>
              </a:rPr>
              <a:t>6-9 Hours is Often Recorded Also</a:t>
            </a:r>
            <a:r>
              <a:rPr lang="en-US" altLang="ko-KR" sz="1800" dirty="0">
                <a:solidFill>
                  <a:srgbClr val="002060"/>
                </a:solidFill>
              </a:rPr>
              <a:t>: The bars indicating 6-7 hours (83 occurrences) and 8-9 hours (77 occurrences) are also high, indicating that these sleep durations are recorded frequently, even if maybe only by a few people. </a:t>
            </a:r>
          </a:p>
        </p:txBody>
      </p:sp>
      <p:sp>
        <p:nvSpPr>
          <p:cNvPr id="11" name="Rectangle 10">
            <a:extLst>
              <a:ext uri="{FF2B5EF4-FFF2-40B4-BE49-F238E27FC236}">
                <a16:creationId xmlns:a16="http://schemas.microsoft.com/office/drawing/2014/main" id="{B47E48E7-C3F6-3996-765F-A823C07D7735}"/>
              </a:ext>
            </a:extLst>
          </p:cNvPr>
          <p:cNvSpPr/>
          <p:nvPr/>
        </p:nvSpPr>
        <p:spPr>
          <a:xfrm>
            <a:off x="9662352" y="5813652"/>
            <a:ext cx="7391400" cy="4054237"/>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342900" indent="-342900" algn="l">
              <a:lnSpc>
                <a:spcPct val="150000"/>
              </a:lnSpc>
              <a:buFont typeface="Wingdings" panose="05000000000000000000" pitchFamily="2" charset="2"/>
              <a:buChar char="l"/>
            </a:pPr>
            <a:r>
              <a:rPr lang="en-US" altLang="ko-KR" sz="1800" b="1" dirty="0">
                <a:solidFill>
                  <a:srgbClr val="002060"/>
                </a:solidFill>
              </a:rPr>
              <a:t>Lack of Sleep is Prevalent</a:t>
            </a:r>
            <a:r>
              <a:rPr lang="en-US" altLang="ko-KR" sz="1800" dirty="0">
                <a:solidFill>
                  <a:srgbClr val="002060"/>
                </a:solidFill>
              </a:rPr>
              <a:t>: While it may seem most people are getting adequate sleep, the data from </a:t>
            </a:r>
            <a:r>
              <a:rPr lang="en-US" altLang="ko-KR" sz="1800">
                <a:solidFill>
                  <a:srgbClr val="002060"/>
                </a:solidFill>
              </a:rPr>
              <a:t>the previous graph shows </a:t>
            </a:r>
            <a:r>
              <a:rPr lang="en-US" altLang="ko-KR" sz="1800" dirty="0">
                <a:solidFill>
                  <a:srgbClr val="002060"/>
                </a:solidFill>
              </a:rPr>
              <a:t>irregularly recorded data over a certain period of time. Depending on who recorded many times and who didn’t, the data became askew. When the average of this data is taken in hopes to level out the discrepancies, it shows that 13 out of the 24 participants experienced insufficient sleep, indicating a common issue within the group.</a:t>
            </a:r>
          </a:p>
          <a:p>
            <a:pPr marL="342900" indent="-342900" algn="l">
              <a:lnSpc>
                <a:spcPct val="150000"/>
              </a:lnSpc>
              <a:buFont typeface="Wingdings" panose="05000000000000000000" pitchFamily="2" charset="2"/>
              <a:buChar char="l"/>
            </a:pPr>
            <a:r>
              <a:rPr lang="en-US" altLang="ko-KR" sz="1800" b="1" dirty="0">
                <a:solidFill>
                  <a:srgbClr val="002060"/>
                </a:solidFill>
              </a:rPr>
              <a:t>Balanced Sleep is Achievable</a:t>
            </a:r>
            <a:r>
              <a:rPr lang="en-US" altLang="ko-KR" sz="1800" dirty="0">
                <a:solidFill>
                  <a:srgbClr val="002060"/>
                </a:solidFill>
              </a:rPr>
              <a:t>: Still, 10 participants maintained healthy sleep habits, proving that sufficient sleep is very attainable.</a:t>
            </a:r>
            <a:endParaRPr lang="ko-KR" altLang="en-US" sz="1800" dirty="0">
              <a:solidFill>
                <a:srgbClr val="002060"/>
              </a:solidFill>
            </a:endParaRPr>
          </a:p>
        </p:txBody>
      </p:sp>
      <p:graphicFrame>
        <p:nvGraphicFramePr>
          <p:cNvPr id="12" name="Chart 11">
            <a:extLst>
              <a:ext uri="{FF2B5EF4-FFF2-40B4-BE49-F238E27FC236}">
                <a16:creationId xmlns:a16="http://schemas.microsoft.com/office/drawing/2014/main" id="{31FD90DF-D363-45DF-8C8A-73AB6FE86E18}"/>
              </a:ext>
            </a:extLst>
          </p:cNvPr>
          <p:cNvGraphicFramePr>
            <a:graphicFrameLocks/>
          </p:cNvGraphicFramePr>
          <p:nvPr>
            <p:extLst>
              <p:ext uri="{D42A27DB-BD31-4B8C-83A1-F6EECF244321}">
                <p14:modId xmlns:p14="http://schemas.microsoft.com/office/powerpoint/2010/main" val="1073000749"/>
              </p:ext>
            </p:extLst>
          </p:nvPr>
        </p:nvGraphicFramePr>
        <p:xfrm>
          <a:off x="1735411" y="1635691"/>
          <a:ext cx="6334788" cy="390990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a:extLst>
              <a:ext uri="{FF2B5EF4-FFF2-40B4-BE49-F238E27FC236}">
                <a16:creationId xmlns:a16="http://schemas.microsoft.com/office/drawing/2014/main" id="{BE5B4321-76CE-4015-A2FE-B445C24AA224}"/>
              </a:ext>
            </a:extLst>
          </p:cNvPr>
          <p:cNvGraphicFramePr>
            <a:graphicFrameLocks/>
          </p:cNvGraphicFramePr>
          <p:nvPr>
            <p:extLst>
              <p:ext uri="{D42A27DB-BD31-4B8C-83A1-F6EECF244321}">
                <p14:modId xmlns:p14="http://schemas.microsoft.com/office/powerpoint/2010/main" val="2858750213"/>
              </p:ext>
            </p:extLst>
          </p:nvPr>
        </p:nvGraphicFramePr>
        <p:xfrm>
          <a:off x="10307985" y="1595216"/>
          <a:ext cx="6019451" cy="3795331"/>
        </p:xfrm>
        <a:graphic>
          <a:graphicData uri="http://schemas.openxmlformats.org/drawingml/2006/chart">
            <c:chart xmlns:c="http://schemas.openxmlformats.org/drawingml/2006/chart" xmlns:r="http://schemas.openxmlformats.org/officeDocument/2006/relationships" r:id="rId7"/>
          </a:graphicData>
        </a:graphic>
      </p:graphicFrame>
      <p:cxnSp>
        <p:nvCxnSpPr>
          <p:cNvPr id="13" name="Straight Connector 12">
            <a:extLst>
              <a:ext uri="{FF2B5EF4-FFF2-40B4-BE49-F238E27FC236}">
                <a16:creationId xmlns:a16="http://schemas.microsoft.com/office/drawing/2014/main" id="{C4155CF1-9804-7160-1387-66EDD43B62A7}"/>
              </a:ext>
            </a:extLst>
          </p:cNvPr>
          <p:cNvCxnSpPr>
            <a:cxnSpLocks/>
          </p:cNvCxnSpPr>
          <p:nvPr/>
        </p:nvCxnSpPr>
        <p:spPr>
          <a:xfrm>
            <a:off x="1264920" y="1066800"/>
            <a:ext cx="157276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Freeform 24">
            <a:extLst>
              <a:ext uri="{FF2B5EF4-FFF2-40B4-BE49-F238E27FC236}">
                <a16:creationId xmlns:a16="http://schemas.microsoft.com/office/drawing/2014/main" id="{FAC93772-2053-DDE1-C946-75C69150E9E5}"/>
              </a:ext>
            </a:extLst>
          </p:cNvPr>
          <p:cNvSpPr/>
          <p:nvPr/>
        </p:nvSpPr>
        <p:spPr>
          <a:xfrm rot="-4176364">
            <a:off x="-4559289" y="6837220"/>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ko-KR" altLang="en-US" dirty="0"/>
          </a:p>
        </p:txBody>
      </p:sp>
    </p:spTree>
    <p:extLst>
      <p:ext uri="{BB962C8B-B14F-4D97-AF65-F5344CB8AC3E}">
        <p14:creationId xmlns:p14="http://schemas.microsoft.com/office/powerpoint/2010/main" val="136539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9211E94-9EEB-8980-A6B5-6D2D6EF31834}"/>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ko-KR" altLang="en-US"/>
          </a:p>
        </p:txBody>
      </p:sp>
      <p:sp>
        <p:nvSpPr>
          <p:cNvPr id="3" name="Freeform 24">
            <a:extLst>
              <a:ext uri="{FF2B5EF4-FFF2-40B4-BE49-F238E27FC236}">
                <a16:creationId xmlns:a16="http://schemas.microsoft.com/office/drawing/2014/main" id="{FAC93772-2053-DDE1-C946-75C69150E9E5}"/>
              </a:ext>
            </a:extLst>
          </p:cNvPr>
          <p:cNvSpPr/>
          <p:nvPr/>
        </p:nvSpPr>
        <p:spPr>
          <a:xfrm rot="-4176364">
            <a:off x="-4554919" y="6837219"/>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sp>
        <p:nvSpPr>
          <p:cNvPr id="5" name="TextBox 13">
            <a:extLst>
              <a:ext uri="{FF2B5EF4-FFF2-40B4-BE49-F238E27FC236}">
                <a16:creationId xmlns:a16="http://schemas.microsoft.com/office/drawing/2014/main" id="{9075D83E-2891-4730-DF9C-3453E8B9F531}"/>
              </a:ext>
            </a:extLst>
          </p:cNvPr>
          <p:cNvSpPr txBox="1"/>
          <p:nvPr/>
        </p:nvSpPr>
        <p:spPr>
          <a:xfrm>
            <a:off x="3367511" y="-158074"/>
            <a:ext cx="11552977" cy="1103379"/>
          </a:xfrm>
          <a:prstGeom prst="rect">
            <a:avLst/>
          </a:prstGeom>
        </p:spPr>
        <p:txBody>
          <a:bodyPr lIns="0" tIns="0" rIns="0" bIns="0" rtlCol="0" anchor="t">
            <a:spAutoFit/>
          </a:bodyPr>
          <a:lstStyle/>
          <a:p>
            <a:pPr algn="ctr">
              <a:lnSpc>
                <a:spcPts val="9587"/>
              </a:lnSpc>
            </a:pPr>
            <a:r>
              <a:rPr lang="en-US" sz="5400" b="1" spc="368" dirty="0">
                <a:solidFill>
                  <a:srgbClr val="231F20"/>
                </a:solidFill>
                <a:latin typeface="+mj-lt"/>
                <a:ea typeface="Oswald Bold"/>
                <a:cs typeface="Oswald Bold"/>
                <a:sym typeface="Oswald Bold"/>
              </a:rPr>
              <a:t>Data Analysis (Weight)</a:t>
            </a:r>
          </a:p>
        </p:txBody>
      </p:sp>
      <p:sp>
        <p:nvSpPr>
          <p:cNvPr id="6" name="Rectangle 5">
            <a:extLst>
              <a:ext uri="{FF2B5EF4-FFF2-40B4-BE49-F238E27FC236}">
                <a16:creationId xmlns:a16="http://schemas.microsoft.com/office/drawing/2014/main" id="{DBF292C9-8650-0934-91C1-766C62658508}"/>
              </a:ext>
            </a:extLst>
          </p:cNvPr>
          <p:cNvSpPr/>
          <p:nvPr/>
        </p:nvSpPr>
        <p:spPr>
          <a:xfrm>
            <a:off x="10077503" y="1402419"/>
            <a:ext cx="6507095" cy="4136572"/>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ko-KR" altLang="en-US" sz="2000" b="1">
              <a:solidFill>
                <a:srgbClr val="002060"/>
              </a:solidFill>
            </a:endParaRPr>
          </a:p>
        </p:txBody>
      </p:sp>
      <p:sp>
        <p:nvSpPr>
          <p:cNvPr id="7" name="Rectangle 6">
            <a:extLst>
              <a:ext uri="{FF2B5EF4-FFF2-40B4-BE49-F238E27FC236}">
                <a16:creationId xmlns:a16="http://schemas.microsoft.com/office/drawing/2014/main" id="{066A8AD2-F4A3-5FB7-56E0-1538441BBFCD}"/>
              </a:ext>
            </a:extLst>
          </p:cNvPr>
          <p:cNvSpPr/>
          <p:nvPr/>
        </p:nvSpPr>
        <p:spPr>
          <a:xfrm>
            <a:off x="2057400" y="1402419"/>
            <a:ext cx="6587778" cy="4181190"/>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ko-KR" altLang="en-US" sz="2000" b="1">
              <a:solidFill>
                <a:srgbClr val="002060"/>
              </a:solidFill>
            </a:endParaRPr>
          </a:p>
        </p:txBody>
      </p:sp>
      <p:sp>
        <p:nvSpPr>
          <p:cNvPr id="10" name="Rectangle 9">
            <a:extLst>
              <a:ext uri="{FF2B5EF4-FFF2-40B4-BE49-F238E27FC236}">
                <a16:creationId xmlns:a16="http://schemas.microsoft.com/office/drawing/2014/main" id="{796FB329-EB29-EA35-D61F-E6F5F7F366AC}"/>
              </a:ext>
            </a:extLst>
          </p:cNvPr>
          <p:cNvSpPr/>
          <p:nvPr/>
        </p:nvSpPr>
        <p:spPr>
          <a:xfrm>
            <a:off x="2081134" y="5929925"/>
            <a:ext cx="6587778" cy="3808336"/>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85750" indent="-285750" algn="l">
              <a:lnSpc>
                <a:spcPct val="150000"/>
              </a:lnSpc>
              <a:buFont typeface="Wingdings" panose="05000000000000000000" pitchFamily="2" charset="2"/>
              <a:buChar char="l"/>
            </a:pPr>
            <a:r>
              <a:rPr lang="en-US" altLang="ko-KR" sz="1800" b="1" dirty="0">
                <a:solidFill>
                  <a:srgbClr val="002060"/>
                </a:solidFill>
              </a:rPr>
              <a:t>Most Frequent BMI Range is 25-26</a:t>
            </a:r>
            <a:r>
              <a:rPr lang="en-US" altLang="ko-KR" sz="1800" dirty="0">
                <a:solidFill>
                  <a:srgbClr val="002060"/>
                </a:solidFill>
              </a:rPr>
              <a:t>: The 25-26 BMI range has the highest frequency, indicating that users frequently check their BMI when it falls in the "overweight" category.</a:t>
            </a:r>
          </a:p>
          <a:p>
            <a:pPr marL="285750" indent="-285750" algn="l">
              <a:lnSpc>
                <a:spcPct val="150000"/>
              </a:lnSpc>
              <a:buFont typeface="Wingdings" panose="05000000000000000000" pitchFamily="2" charset="2"/>
              <a:buChar char="l"/>
            </a:pPr>
            <a:r>
              <a:rPr lang="en-US" altLang="ko-KR" sz="1800" b="1" dirty="0">
                <a:solidFill>
                  <a:srgbClr val="002060"/>
                </a:solidFill>
              </a:rPr>
              <a:t>Moderate BMI Ranges are Common</a:t>
            </a:r>
            <a:r>
              <a:rPr lang="en-US" altLang="ko-KR" sz="1800" dirty="0">
                <a:solidFill>
                  <a:srgbClr val="002060"/>
                </a:solidFill>
              </a:rPr>
              <a:t>: BMI ranges between 23-25 and 24-25 also have significant data, suggesting that users often monitor their BMI around the normal-to-overweight threshold.</a:t>
            </a:r>
          </a:p>
          <a:p>
            <a:pPr marL="285750" indent="-285750" algn="l">
              <a:lnSpc>
                <a:spcPct val="150000"/>
              </a:lnSpc>
              <a:buFont typeface="Wingdings" panose="05000000000000000000" pitchFamily="2" charset="2"/>
              <a:buChar char="l"/>
            </a:pPr>
            <a:r>
              <a:rPr lang="en-US" altLang="ko-KR" sz="1800" b="1" dirty="0">
                <a:solidFill>
                  <a:srgbClr val="002060"/>
                </a:solidFill>
              </a:rPr>
              <a:t>Note</a:t>
            </a:r>
            <a:r>
              <a:rPr lang="en-US" altLang="ko-KR" sz="1800" dirty="0">
                <a:solidFill>
                  <a:srgbClr val="002060"/>
                </a:solidFill>
              </a:rPr>
              <a:t>:</a:t>
            </a:r>
          </a:p>
          <a:p>
            <a:pPr lvl="1">
              <a:lnSpc>
                <a:spcPct val="150000"/>
              </a:lnSpc>
            </a:pPr>
            <a:r>
              <a:rPr lang="en-US" altLang="ko-KR" sz="1800" dirty="0">
                <a:solidFill>
                  <a:srgbClr val="002060"/>
                </a:solidFill>
              </a:rPr>
              <a:t>- BMI &lt; 18.5 = Underweight.	- BMI &gt; 25 = Overweight </a:t>
            </a:r>
          </a:p>
          <a:p>
            <a:pPr lvl="1">
              <a:lnSpc>
                <a:spcPct val="150000"/>
              </a:lnSpc>
            </a:pPr>
            <a:r>
              <a:rPr lang="en-US" altLang="ko-KR" sz="1800" dirty="0">
                <a:solidFill>
                  <a:srgbClr val="002060"/>
                </a:solidFill>
              </a:rPr>
              <a:t>- BMI &gt; 30 = Obesity (WHO, 2024)  </a:t>
            </a:r>
          </a:p>
        </p:txBody>
      </p:sp>
      <p:sp>
        <p:nvSpPr>
          <p:cNvPr id="11" name="Rectangle 10">
            <a:extLst>
              <a:ext uri="{FF2B5EF4-FFF2-40B4-BE49-F238E27FC236}">
                <a16:creationId xmlns:a16="http://schemas.microsoft.com/office/drawing/2014/main" id="{B47E48E7-C3F6-3996-765F-A823C07D7735}"/>
              </a:ext>
            </a:extLst>
          </p:cNvPr>
          <p:cNvSpPr/>
          <p:nvPr/>
        </p:nvSpPr>
        <p:spPr>
          <a:xfrm>
            <a:off x="9996820" y="5952805"/>
            <a:ext cx="6587778" cy="3785456"/>
          </a:xfrm>
          <a:prstGeom prst="rect">
            <a:avLst/>
          </a:prstGeom>
          <a:solidFill>
            <a:sysClr val="window" lastClr="FFFFFF"/>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85750" indent="-285750" algn="l">
              <a:lnSpc>
                <a:spcPct val="150000"/>
              </a:lnSpc>
              <a:buFont typeface="Wingdings" panose="05000000000000000000" pitchFamily="2" charset="2"/>
              <a:buChar char="l"/>
            </a:pPr>
            <a:r>
              <a:rPr lang="en-US" altLang="ko-KR" sz="1800" b="1" dirty="0">
                <a:solidFill>
                  <a:srgbClr val="002060"/>
                </a:solidFill>
              </a:rPr>
              <a:t>Overweight Category is Most Common</a:t>
            </a:r>
            <a:r>
              <a:rPr lang="en-US" altLang="ko-KR" sz="1800" dirty="0">
                <a:solidFill>
                  <a:srgbClr val="002060"/>
                </a:solidFill>
              </a:rPr>
              <a:t>: The largest number of participants, 4 out of 8, fall into the "Overweight" BMI category, indicating this is the most prevalent group.</a:t>
            </a:r>
          </a:p>
          <a:p>
            <a:pPr marL="285750" indent="-285750" algn="l">
              <a:lnSpc>
                <a:spcPct val="150000"/>
              </a:lnSpc>
              <a:buFont typeface="Wingdings" panose="05000000000000000000" pitchFamily="2" charset="2"/>
              <a:buChar char="l"/>
            </a:pPr>
            <a:r>
              <a:rPr lang="en-US" altLang="ko-KR" sz="1800" b="1" dirty="0">
                <a:solidFill>
                  <a:srgbClr val="002060"/>
                </a:solidFill>
              </a:rPr>
              <a:t>Healthy Weight is Significant</a:t>
            </a:r>
            <a:r>
              <a:rPr lang="en-US" altLang="ko-KR" sz="1800" dirty="0">
                <a:solidFill>
                  <a:srgbClr val="002060"/>
                </a:solidFill>
              </a:rPr>
              <a:t>: 3 participants are classified as having a "Healthy Weight," showing that a substantial proportion of the group maintains a normal BMI.</a:t>
            </a:r>
          </a:p>
        </p:txBody>
      </p:sp>
      <p:graphicFrame>
        <p:nvGraphicFramePr>
          <p:cNvPr id="12" name="Chart 11">
            <a:extLst>
              <a:ext uri="{FF2B5EF4-FFF2-40B4-BE49-F238E27FC236}">
                <a16:creationId xmlns:a16="http://schemas.microsoft.com/office/drawing/2014/main" id="{FC2276AA-78B4-4BFA-A598-EA6179C6259C}"/>
              </a:ext>
            </a:extLst>
          </p:cNvPr>
          <p:cNvGraphicFramePr>
            <a:graphicFrameLocks/>
          </p:cNvGraphicFramePr>
          <p:nvPr>
            <p:extLst>
              <p:ext uri="{D42A27DB-BD31-4B8C-83A1-F6EECF244321}">
                <p14:modId xmlns:p14="http://schemas.microsoft.com/office/powerpoint/2010/main" val="3780515598"/>
              </p:ext>
            </p:extLst>
          </p:nvPr>
        </p:nvGraphicFramePr>
        <p:xfrm>
          <a:off x="2278776" y="1519433"/>
          <a:ext cx="6014910" cy="39901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81D39C1E-15F3-4869-8FDD-0C0FE6310C8B}"/>
              </a:ext>
            </a:extLst>
          </p:cNvPr>
          <p:cNvGraphicFramePr>
            <a:graphicFrameLocks/>
          </p:cNvGraphicFramePr>
          <p:nvPr>
            <p:extLst>
              <p:ext uri="{D42A27DB-BD31-4B8C-83A1-F6EECF244321}">
                <p14:modId xmlns:p14="http://schemas.microsoft.com/office/powerpoint/2010/main" val="2611182099"/>
              </p:ext>
            </p:extLst>
          </p:nvPr>
        </p:nvGraphicFramePr>
        <p:xfrm>
          <a:off x="10056279" y="1604976"/>
          <a:ext cx="6312376" cy="3776076"/>
        </p:xfrm>
        <a:graphic>
          <a:graphicData uri="http://schemas.openxmlformats.org/drawingml/2006/chart">
            <c:chart xmlns:c="http://schemas.openxmlformats.org/drawingml/2006/chart" xmlns:r="http://schemas.openxmlformats.org/officeDocument/2006/relationships" r:id="rId6"/>
          </a:graphicData>
        </a:graphic>
      </p:graphicFrame>
      <p:sp>
        <p:nvSpPr>
          <p:cNvPr id="13" name="Freeform 23">
            <a:extLst>
              <a:ext uri="{FF2B5EF4-FFF2-40B4-BE49-F238E27FC236}">
                <a16:creationId xmlns:a16="http://schemas.microsoft.com/office/drawing/2014/main" id="{2A6BF902-A268-E59D-14FB-3B272B6C3C22}"/>
              </a:ext>
            </a:extLst>
          </p:cNvPr>
          <p:cNvSpPr/>
          <p:nvPr/>
        </p:nvSpPr>
        <p:spPr>
          <a:xfrm>
            <a:off x="15198778" y="-5389283"/>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ko-KR" altLang="en-US"/>
          </a:p>
        </p:txBody>
      </p:sp>
      <p:cxnSp>
        <p:nvCxnSpPr>
          <p:cNvPr id="15" name="Straight Connector 14">
            <a:extLst>
              <a:ext uri="{FF2B5EF4-FFF2-40B4-BE49-F238E27FC236}">
                <a16:creationId xmlns:a16="http://schemas.microsoft.com/office/drawing/2014/main" id="{0FBDAC68-6AC0-1A46-7899-73D0B73BD05C}"/>
              </a:ext>
            </a:extLst>
          </p:cNvPr>
          <p:cNvCxnSpPr>
            <a:cxnSpLocks/>
          </p:cNvCxnSpPr>
          <p:nvPr/>
        </p:nvCxnSpPr>
        <p:spPr>
          <a:xfrm>
            <a:off x="1264920" y="1066800"/>
            <a:ext cx="157276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846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3194</TotalTime>
  <Words>2054</Words>
  <Application>Microsoft Office PowerPoint</Application>
  <PresentationFormat>Custom</PresentationFormat>
  <Paragraphs>158</Paragraphs>
  <Slides>20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DM Sans</vt:lpstr>
      <vt:lpstr>Calibri</vt:lpstr>
      <vt:lpstr>Oswald Bold</vt:lpstr>
      <vt:lpstr>맑은 고딕</vt:lpstr>
      <vt:lpstr>Montserrat Light</vt:lpstr>
      <vt:lpstr>Wingdings</vt:lpstr>
      <vt:lpstr>DM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김준석</dc:creator>
  <cp:lastModifiedBy>준석 김</cp:lastModifiedBy>
  <cp:revision>23</cp:revision>
  <dcterms:created xsi:type="dcterms:W3CDTF">2006-08-16T00:00:00Z</dcterms:created>
  <dcterms:modified xsi:type="dcterms:W3CDTF">2024-10-16T05:55:37Z</dcterms:modified>
  <dc:identifier>DAGSdFopbds</dc:identifier>
</cp:coreProperties>
</file>