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7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7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2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0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5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4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1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C201-EB13-415F-AD58-3C4B3BB73E7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6CF2-1088-41FE-AA03-0F2055B27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eheonnn/NAVERCLOVA/blob/main/faceID_clova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유명인 닮은꼴 찾기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7253" y="6222146"/>
            <a:ext cx="8833339" cy="635854"/>
          </a:xfrm>
        </p:spPr>
        <p:txBody>
          <a:bodyPr/>
          <a:lstStyle/>
          <a:p>
            <a:r>
              <a:rPr lang="en-US" altLang="ko-KR" smtClean="0"/>
              <a:t>2021243097 </a:t>
            </a:r>
            <a:r>
              <a:rPr lang="ko-KR" altLang="en-US" dirty="0" smtClean="0"/>
              <a:t>최준석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9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hlinkClick r:id="rId2"/>
              </a:rPr>
              <a:t>https://github.com/seheonnn/NAVERCLOVA/blob/main/faceID_clova.py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dirty="0" err="1" smtClean="0"/>
              <a:t>Seheonnn</a:t>
            </a:r>
            <a:r>
              <a:rPr lang="ko-KR" altLang="en-US" dirty="0" smtClean="0"/>
              <a:t>님이 개발 하였다</a:t>
            </a:r>
            <a:r>
              <a:rPr lang="en-US" altLang="ko-KR" dirty="0" smtClean="0"/>
              <a:t>.</a:t>
            </a:r>
          </a:p>
          <a:p>
            <a:r>
              <a:rPr lang="en-US" altLang="ko-KR" sz="2400" dirty="0" smtClean="0"/>
              <a:t>NAVERCLOVA </a:t>
            </a:r>
            <a:r>
              <a:rPr lang="ko-KR" altLang="en-US" sz="2400" dirty="0" smtClean="0"/>
              <a:t>라고 되어 있는데 </a:t>
            </a:r>
            <a:r>
              <a:rPr lang="ko-KR" altLang="en-US" sz="2400" dirty="0" err="1" smtClean="0"/>
              <a:t>구글링을</a:t>
            </a:r>
            <a:r>
              <a:rPr lang="ko-KR" altLang="en-US" sz="2400" dirty="0" smtClean="0"/>
              <a:t> 해본 결과</a:t>
            </a:r>
            <a:endParaRPr lang="en-US" altLang="ko-KR" sz="2400" dirty="0" smtClean="0"/>
          </a:p>
          <a:p>
            <a:r>
              <a:rPr lang="ko-KR" altLang="en-US" sz="2400" dirty="0" smtClean="0"/>
              <a:t>누구나 손쉽게 </a:t>
            </a:r>
            <a:r>
              <a:rPr lang="en-US" altLang="ko-KR" sz="2400" dirty="0" err="1" smtClean="0"/>
              <a:t>ai</a:t>
            </a:r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학습시킬 수 있도록 지원해주는 네이버의 서비스 인 것 같다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40" y="4229100"/>
            <a:ext cx="4069860" cy="23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10908" cy="82183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자신이 찾은 얼굴 인식 개요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76" y="1641719"/>
            <a:ext cx="5227720" cy="4351338"/>
          </a:xfrm>
        </p:spPr>
      </p:pic>
      <p:sp>
        <p:nvSpPr>
          <p:cNvPr id="5" name="TextBox 4"/>
          <p:cNvSpPr txBox="1"/>
          <p:nvPr/>
        </p:nvSpPr>
        <p:spPr>
          <a:xfrm>
            <a:off x="633046" y="1424354"/>
            <a:ext cx="6330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같은 폴더 안에 소스 </a:t>
            </a:r>
            <a:r>
              <a:rPr lang="ko-KR" altLang="en-US" dirty="0" err="1" smtClean="0"/>
              <a:t>코드파일과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testImage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비교 대상이 될 이미지 파일을 함께 넣어준다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후 네이버 오픈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주소를 따라 이미지를 분석한다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학습된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는 사진이 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감정등을</a:t>
            </a:r>
            <a:r>
              <a:rPr lang="ko-KR" altLang="en-US" dirty="0" smtClean="0"/>
              <a:t> 분석한다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분석이 완료되면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통해 데이터를 시각화 하여 표시한다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분석한 자료를 통해 결과를 출력한다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47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얼굴인식 테스트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53" y="1778173"/>
            <a:ext cx="3713285" cy="3113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484" y="1995854"/>
            <a:ext cx="6726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강호동과 아이유의 사진을 가져왔다</a:t>
            </a:r>
            <a:r>
              <a:rPr lang="en-US" altLang="ko-KR" sz="24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2400" dirty="0" smtClean="0"/>
              <a:t>하지만 이미지의 출처나 파일 이름으로 알아낼 수 있을 것 같다는 생각을 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파일 이름을 전부 숫자로 저장했으며 이미지 속성을 통해서는 저장된 날짜 외에는 사진의 출처를 알 수 없게 저장했다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393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얼굴인식 테스트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4769" y="2127739"/>
            <a:ext cx="10902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실행 결과 터미널에는 강호동의 사진을 분석하여 </a:t>
            </a:r>
            <a:r>
              <a:rPr lang="en-US" altLang="ko-KR" sz="2000" dirty="0" smtClean="0"/>
              <a:t>value </a:t>
            </a:r>
            <a:r>
              <a:rPr lang="ko-KR" altLang="en-US" sz="2000" dirty="0" smtClean="0"/>
              <a:t>값에 정확하게 강호동이라고 출력했다</a:t>
            </a:r>
            <a:r>
              <a:rPr lang="en-US" altLang="ko-KR" sz="2000" dirty="0" smtClean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2" y="3359773"/>
            <a:ext cx="10483279" cy="19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7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얼굴인식 테스트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4769" y="2127739"/>
            <a:ext cx="10902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하지만 아이유 사진은 오류 코드와 함께 결과를 출력하지 못했다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아마 얼굴 주변에 공백이 많아 그럴 것 이라고 생각했다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그래서 좀더 얼굴이 정확하게 나온 사진으로 변경 후 다시 실행해 보았다</a:t>
            </a:r>
            <a:r>
              <a:rPr lang="en-US" altLang="ko-KR" sz="2000" dirty="0" smtClean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893707"/>
            <a:ext cx="10260001" cy="9739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69" y="4937369"/>
            <a:ext cx="2722685" cy="18151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16" y="5037993"/>
            <a:ext cx="1714499" cy="171449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079631" y="5709589"/>
            <a:ext cx="1204546" cy="365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64269" y="531055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50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얼굴인식 테스트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4769" y="2127739"/>
            <a:ext cx="1090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사진 변경 후 다시 실행했을 때 정확하게 </a:t>
            </a:r>
            <a:r>
              <a:rPr lang="ko-KR" altLang="en-US" sz="2400" dirty="0" err="1" smtClean="0"/>
              <a:t>아이유라는</a:t>
            </a:r>
            <a:r>
              <a:rPr lang="ko-KR" altLang="en-US" sz="2400" dirty="0" smtClean="0"/>
              <a:t> 결과를 출력했다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6" y="3090451"/>
            <a:ext cx="11268718" cy="12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3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장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단점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65639" y="2092569"/>
            <a:ext cx="109024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장점</a:t>
            </a:r>
            <a:r>
              <a:rPr lang="en-US" altLang="ko-KR" sz="2000" dirty="0" smtClean="0"/>
              <a:t>: </a:t>
            </a:r>
          </a:p>
          <a:p>
            <a:r>
              <a:rPr lang="en-US" altLang="ko-KR" sz="2000" dirty="0" smtClean="0"/>
              <a:t> 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비교적 짧고 간결한 코드로 얼굴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감정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분석하여 정확한 연예인의 얼굴을 찾아주었다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400" dirty="0" smtClean="0"/>
              <a:t>단점</a:t>
            </a:r>
            <a:r>
              <a:rPr lang="en-US" altLang="ko-KR" sz="2400" dirty="0" smtClean="0"/>
              <a:t>:</a:t>
            </a:r>
            <a:endParaRPr lang="en-US" altLang="ko-KR" sz="2400" dirty="0"/>
          </a:p>
          <a:p>
            <a:r>
              <a:rPr lang="en-US" altLang="ko-KR" sz="2400" dirty="0" smtClean="0"/>
              <a:t> </a:t>
            </a:r>
            <a:r>
              <a:rPr lang="ko-KR" altLang="en-US" sz="1600" dirty="0" smtClean="0"/>
              <a:t>사진을 여러 장 테스트를 해본 결과 </a:t>
            </a:r>
            <a:r>
              <a:rPr lang="ko-KR" altLang="en-US" sz="1600" dirty="0" smtClean="0"/>
              <a:t>사진의 </a:t>
            </a:r>
            <a:r>
              <a:rPr lang="ko-KR" altLang="en-US" sz="1600" dirty="0" smtClean="0"/>
              <a:t>얼굴을 제대로 인식하지 못하면 에러 코드와 함께 작동이 중지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조금이라도 얼굴인식에 방해되는 요소가 사진 속에 존재하면 정확한 값을 얻기 어렵다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가끔 </a:t>
            </a:r>
            <a:r>
              <a:rPr lang="ko-KR" altLang="en-US" sz="1600" dirty="0" err="1" smtClean="0"/>
              <a:t>트랜드가</a:t>
            </a:r>
            <a:r>
              <a:rPr lang="ko-KR" altLang="en-US" sz="1600" dirty="0" smtClean="0"/>
              <a:t> 아닌 연예인을 분석하면 전혀 다른 연예인을 찾아주기도 하며 일반인들 중에서 특정 연예인을 닮아서 유명해진 경우의 사진을 사용하면 예상과 다르게 다른 연예인을 찾아주는 경우도 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 닮은 연예인을 찾는 과정에서 사진 속 주인공이 입고 있는 옷이나 </a:t>
            </a:r>
            <a:r>
              <a:rPr lang="ko-KR" altLang="en-US" sz="1600" dirty="0" smtClean="0"/>
              <a:t>분위기가 학습하고 </a:t>
            </a:r>
            <a:r>
              <a:rPr lang="ko-KR" altLang="en-US" sz="1600" dirty="0" smtClean="0"/>
              <a:t>있는 </a:t>
            </a:r>
            <a:r>
              <a:rPr lang="en-US" altLang="ko-KR" sz="1600" dirty="0" err="1" smtClean="0"/>
              <a:t>ai</a:t>
            </a:r>
            <a:r>
              <a:rPr lang="ko-KR" altLang="en-US" sz="1600" dirty="0" smtClean="0"/>
              <a:t>와 일반 사람이 보는 시각적 느낌이 달라 나타나는 현상인 것 같다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이는 좀 더 </a:t>
            </a:r>
            <a:r>
              <a:rPr lang="en-US" altLang="ko-KR" sz="1600" dirty="0" err="1" smtClean="0"/>
              <a:t>ai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얼굴 뿐만 </a:t>
            </a:r>
            <a:r>
              <a:rPr lang="ko-KR" altLang="en-US" sz="1600" smtClean="0"/>
              <a:t>아니라 </a:t>
            </a:r>
            <a:r>
              <a:rPr lang="ko-KR" altLang="en-US" sz="1600" smtClean="0"/>
              <a:t>전체적인 사진의 </a:t>
            </a:r>
            <a:r>
              <a:rPr lang="ko-KR" altLang="en-US" sz="1600" dirty="0" smtClean="0"/>
              <a:t>느낌도 포함하여 학습시켜 오차를 줄이면 해결될 것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/>
              <a:t>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9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329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유명인 닮은꼴 찾기</vt:lpstr>
      <vt:lpstr>코드 주소</vt:lpstr>
      <vt:lpstr>자신이 찾은 얼굴 인식 개요</vt:lpstr>
      <vt:lpstr>얼굴인식 테스트</vt:lpstr>
      <vt:lpstr>얼굴인식 테스트</vt:lpstr>
      <vt:lpstr>얼굴인식 테스트</vt:lpstr>
      <vt:lpstr>얼굴인식 테스트</vt:lpstr>
      <vt:lpstr>장/ 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유명인 닮은꼴 찾기</dc:title>
  <dc:creator>UnityJun</dc:creator>
  <cp:lastModifiedBy>UnityJun</cp:lastModifiedBy>
  <cp:revision>7</cp:revision>
  <dcterms:created xsi:type="dcterms:W3CDTF">2023-03-29T11:28:01Z</dcterms:created>
  <dcterms:modified xsi:type="dcterms:W3CDTF">2023-03-29T12:01:21Z</dcterms:modified>
</cp:coreProperties>
</file>