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94685"/>
  </p:normalViewPr>
  <p:slideViewPr>
    <p:cSldViewPr snapToGrid="0" snapToObjects="1">
      <p:cViewPr>
        <p:scale>
          <a:sx n="114" d="100"/>
          <a:sy n="114" d="100"/>
        </p:scale>
        <p:origin x="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8B01-1222-4C47-8ABE-F0CECCF2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45D31-7DA7-8441-8AD5-CCE43DE2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5F34E-DD02-5048-A6B5-090BE446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51C3E-F5AE-5F45-9959-12EC67F4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E9D49-5AE6-184C-A95C-B261921F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55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C4F8-0D36-7E4E-80C2-B0C3089B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350CB-06F2-5F44-ABF3-414AF2A8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37A7-36D7-3244-B53D-63FBB52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DC1A4-D1BE-F648-8B06-C5E1FFCC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2FE17-A267-5D4E-9FED-FD0A2D60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592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CB9B6B-2D7A-F44D-8BA9-A53690E86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68F2C-A122-2449-86C7-92882FBE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3B6C2-E788-144D-91AB-53877B7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E647E-FE42-EE47-99A7-1EA0CA86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A4C2D-F736-BB45-8361-2BC6EA28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F488-D59B-AB4A-8A34-334546EE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1A0DE-DFBE-1D4E-971D-2E14AB1A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DBFC3-652B-B340-8BAE-EA6D803D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A4E5E-60CC-3247-9B9C-5A918BDF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7AAE5-AE57-5D4D-A6F2-0B475730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41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E849-1757-2E4D-8322-95A9CEA9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B7069-DE96-9B4D-9437-ABF260C0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F2498-BF2A-F143-9B66-BF2C426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01F53-35BD-4547-A658-D1F90996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DE087-7CEA-9A43-B3D2-D05C0D1E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1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A671D-E87F-5042-966D-D1B80B62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8DE41-5DEE-6744-A1D7-8118871AC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49FBA-988D-8F42-A6FC-32436329E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C9158-3D42-7A4D-80C5-0959A9BA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703C2-17F9-7642-B15E-5B553B3F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69B12-F09F-364F-990B-541C5462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78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08D6-E728-EA46-B64C-D679C458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25959-5E78-B740-A8D2-11B22AB9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FF0A7-B07A-D54C-8A06-5CE17C5D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32D27-705F-4242-BE17-546A6913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DBE2AB-5FA4-6F43-9A69-A041696B9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7A9F4-E8EC-9F45-A765-5F39623E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80C0C-A607-F24D-B09C-0C19B0C9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932BE-93D7-7745-82A0-1CB96AD2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76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30B59-4DF1-EB4E-B5BC-A336AA76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81E6AB-DC18-EF42-A370-FE4F48D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E063F-22A7-BA4A-834C-38A19497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6908D-7203-4B41-ABC9-9683365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4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BDCD8-8151-004B-AA16-68B084BD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C0DD8-A6EC-0443-8CB2-1AB2ACF4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DB286-BCF0-D944-A568-88C23518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55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06F2-473E-7543-B96F-B08641CC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F19C8-824C-684E-9067-55FCF69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79B6C4-809E-AE42-87D8-CB9B83AF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098EC-AB8C-044F-AD4F-88A24986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B459F-6EB0-3B4D-B12F-FECDF1F9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C5415-9FB8-EE42-9370-5772ED6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2F70-1903-CD4A-8E18-DEFEDD77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28D47B-2719-AE43-A3F0-9AF2FD81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8EB8-1394-5649-B3A7-BEBDA18D6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3D0C3-31FD-B346-B737-BBEAC73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4F0B5-32FB-FB4F-BE9D-5C16935F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9038E-E137-6144-A4B8-D168240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8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69153-2EB4-2147-95E3-03AE859B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AE5EF-1E37-6A47-9FC0-DC1F72F5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4A38B-FACE-A346-B65E-F5D7C1B0B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A6A9-8ED5-0347-ABB0-5E4C7E14D43F}" type="datetimeFigureOut">
              <a:rPr kumimoji="1" lang="ko-KR" altLang="en-US" smtClean="0"/>
              <a:t>2019. 10. 25.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2AA39-0BE8-8A41-B7CD-E2E72950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7D2B7-2CB9-D548-881C-7A06C5D5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2A1F-EAB8-9147-9C83-05B933DF4B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6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A5D70D-FB5D-2A43-8617-BF673A44BD32}"/>
              </a:ext>
            </a:extLst>
          </p:cNvPr>
          <p:cNvSpPr/>
          <p:nvPr/>
        </p:nvSpPr>
        <p:spPr>
          <a:xfrm>
            <a:off x="355909" y="1516566"/>
            <a:ext cx="4095281" cy="4014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전단지</a:t>
            </a:r>
            <a:r>
              <a:rPr kumimoji="1" lang="ko-KR" altLang="en-US" sz="36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부착</a:t>
            </a:r>
            <a:endParaRPr kumimoji="1" lang="en-US" altLang="ko-KR" sz="36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pic>
        <p:nvPicPr>
          <p:cNvPr id="10" name="그래픽 9" descr="시계">
            <a:extLst>
              <a:ext uri="{FF2B5EF4-FFF2-40B4-BE49-F238E27FC236}">
                <a16:creationId xmlns:a16="http://schemas.microsoft.com/office/drawing/2014/main" id="{122FDF6C-9DB2-2A4F-9252-C2921C22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7" y="2545265"/>
            <a:ext cx="1109546" cy="110954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FFD61E-5E49-7D48-9E25-0BFBE685D43F}"/>
              </a:ext>
            </a:extLst>
          </p:cNvPr>
          <p:cNvGrpSpPr/>
          <p:nvPr/>
        </p:nvGrpSpPr>
        <p:grpSpPr>
          <a:xfrm>
            <a:off x="735047" y="3763538"/>
            <a:ext cx="1237785" cy="1371600"/>
            <a:chOff x="1609492" y="2514600"/>
            <a:chExt cx="1237785" cy="1371600"/>
          </a:xfrm>
        </p:grpSpPr>
        <p:pic>
          <p:nvPicPr>
            <p:cNvPr id="18" name="그래픽 17" descr="동전">
              <a:extLst>
                <a:ext uri="{FF2B5EF4-FFF2-40B4-BE49-F238E27FC236}">
                  <a16:creationId xmlns:a16="http://schemas.microsoft.com/office/drawing/2014/main" id="{2D1840D4-4F2E-D04D-AF53-6DBB9D36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492" y="2971800"/>
              <a:ext cx="914400" cy="914400"/>
            </a:xfrm>
            <a:prstGeom prst="rect">
              <a:avLst/>
            </a:prstGeom>
          </p:spPr>
        </p:pic>
        <p:pic>
          <p:nvPicPr>
            <p:cNvPr id="20" name="그래픽 19" descr="DOLLAR">
              <a:extLst>
                <a:ext uri="{FF2B5EF4-FFF2-40B4-BE49-F238E27FC236}">
                  <a16:creationId xmlns:a16="http://schemas.microsoft.com/office/drawing/2014/main" id="{7987A6F8-8326-9E41-AA9B-B83F55EF9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2877" y="2514600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1A6F40-D569-1C44-AB6D-3CF07173142D}"/>
              </a:ext>
            </a:extLst>
          </p:cNvPr>
          <p:cNvSpPr/>
          <p:nvPr/>
        </p:nvSpPr>
        <p:spPr>
          <a:xfrm>
            <a:off x="4701169" y="1516566"/>
            <a:ext cx="4019086" cy="4014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멍탐정</a:t>
            </a:r>
            <a:endParaRPr kumimoji="1" lang="en-US" altLang="ko-KR" sz="36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pic>
        <p:nvPicPr>
          <p:cNvPr id="26" name="그래픽 25" descr="시계">
            <a:extLst>
              <a:ext uri="{FF2B5EF4-FFF2-40B4-BE49-F238E27FC236}">
                <a16:creationId xmlns:a16="http://schemas.microsoft.com/office/drawing/2014/main" id="{E5EF34AC-8432-B843-A36D-7916F2CB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693" y="2550841"/>
            <a:ext cx="1109546" cy="110954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673CCF-C3F4-8545-ACE0-5828DFB6B975}"/>
              </a:ext>
            </a:extLst>
          </p:cNvPr>
          <p:cNvGrpSpPr/>
          <p:nvPr/>
        </p:nvGrpSpPr>
        <p:grpSpPr>
          <a:xfrm>
            <a:off x="5050573" y="3752386"/>
            <a:ext cx="1237785" cy="1371600"/>
            <a:chOff x="1609492" y="2514600"/>
            <a:chExt cx="1237785" cy="1371600"/>
          </a:xfrm>
        </p:grpSpPr>
        <p:pic>
          <p:nvPicPr>
            <p:cNvPr id="28" name="그래픽 27" descr="동전">
              <a:extLst>
                <a:ext uri="{FF2B5EF4-FFF2-40B4-BE49-F238E27FC236}">
                  <a16:creationId xmlns:a16="http://schemas.microsoft.com/office/drawing/2014/main" id="{0519F25E-3E30-2D46-8537-D2CCF0D7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492" y="2971800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DOLLAR">
              <a:extLst>
                <a:ext uri="{FF2B5EF4-FFF2-40B4-BE49-F238E27FC236}">
                  <a16:creationId xmlns:a16="http://schemas.microsoft.com/office/drawing/2014/main" id="{96E3C28C-D5F7-334E-9B82-A1313AE92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2877" y="2514600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D31D487-93E1-C040-88EE-14F9C745EE89}"/>
              </a:ext>
            </a:extLst>
          </p:cNvPr>
          <p:cNvSpPr txBox="1"/>
          <p:nvPr/>
        </p:nvSpPr>
        <p:spPr>
          <a:xfrm>
            <a:off x="2299004" y="2899755"/>
            <a:ext cx="21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C00000"/>
                </a:solidFill>
              </a:rPr>
              <a:t>많이 걸린다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A113C6-E1A4-C94E-BD24-FB0CADA2F3C5}"/>
              </a:ext>
            </a:extLst>
          </p:cNvPr>
          <p:cNvSpPr txBox="1"/>
          <p:nvPr/>
        </p:nvSpPr>
        <p:spPr>
          <a:xfrm>
            <a:off x="2299004" y="4249053"/>
            <a:ext cx="21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C00000"/>
                </a:solidFill>
              </a:rPr>
              <a:t>많이 든다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5F131-58E8-9E49-B002-A6422EBD1989}"/>
              </a:ext>
            </a:extLst>
          </p:cNvPr>
          <p:cNvSpPr txBox="1"/>
          <p:nvPr/>
        </p:nvSpPr>
        <p:spPr>
          <a:xfrm>
            <a:off x="6678649" y="2899755"/>
            <a:ext cx="21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accent5">
                    <a:lumMod val="75000"/>
                  </a:schemeClr>
                </a:solidFill>
              </a:rPr>
              <a:t>적게 걸린다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A7A57F-C018-6E48-9EB2-0D013C365B9F}"/>
              </a:ext>
            </a:extLst>
          </p:cNvPr>
          <p:cNvSpPr txBox="1"/>
          <p:nvPr/>
        </p:nvSpPr>
        <p:spPr>
          <a:xfrm>
            <a:off x="6678649" y="4249053"/>
            <a:ext cx="21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accent5">
                    <a:lumMod val="75000"/>
                  </a:schemeClr>
                </a:solidFill>
              </a:rPr>
              <a:t>적게 든다</a:t>
            </a:r>
          </a:p>
        </p:txBody>
      </p:sp>
    </p:spTree>
    <p:extLst>
      <p:ext uri="{BB962C8B-B14F-4D97-AF65-F5344CB8AC3E}">
        <p14:creationId xmlns:p14="http://schemas.microsoft.com/office/powerpoint/2010/main" val="186597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Macintosh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Nanum Gothic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이준석</dc:creator>
  <cp:lastModifiedBy>이준석</cp:lastModifiedBy>
  <cp:revision>4</cp:revision>
  <dcterms:created xsi:type="dcterms:W3CDTF">2019-10-25T10:19:13Z</dcterms:created>
  <dcterms:modified xsi:type="dcterms:W3CDTF">2019-10-25T10:51:20Z</dcterms:modified>
</cp:coreProperties>
</file>