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8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9" Type="http://schemas.openxmlformats.org/officeDocument/2006/relationships/image" Target="../media/image7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133875" y="2196425"/>
            <a:ext cx="5122500" cy="129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6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개인프로젝트</a:t>
            </a:r>
            <a:endParaRPr b="1" sz="36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홈쇼핑 페이지</a:t>
            </a:r>
            <a:endParaRPr b="1" sz="36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Shape 56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2381" r="2371" t="0"/>
          <a:stretch/>
        </p:blipFill>
        <p:spPr>
          <a:xfrm>
            <a:off x="3020000" y="1584999"/>
            <a:ext cx="5928932" cy="26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클릭 시 상품의 수량 선택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장바구니 이용 불가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장바구니 이용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표의 맨 위의 체크박스 체크시 모든 항목 체크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825" y="1661200"/>
            <a:ext cx="5759836" cy="246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배송자 동일에 체크 시 주문하시는 분의 내용이 받으시는 분에 자동으로 씌워진다.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➔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후 나오는 조회번호는 주문확인에서 조회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525" y="1698350"/>
            <a:ext cx="5251927" cy="28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450" y="1828100"/>
            <a:ext cx="2678052" cy="72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5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프로젝트 시연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133875" y="2196425"/>
            <a:ext cx="5122500" cy="129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시연</a:t>
            </a:r>
            <a:endParaRPr b="1" sz="36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-222425" y="2231150"/>
            <a:ext cx="5122500" cy="129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목차</a:t>
            </a:r>
            <a:endParaRPr b="1" sz="3600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-Index-</a:t>
            </a:r>
            <a:endParaRPr b="1" sz="3600">
              <a:solidFill>
                <a:srgbClr val="351C7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206050" y="1751638"/>
            <a:ext cx="3384900" cy="2703000"/>
          </a:xfrm>
          <a:prstGeom prst="rect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Malgun Gothic"/>
              <a:buAutoNum type="arabicPeriod"/>
            </a:pPr>
            <a:r>
              <a:rPr b="1" lang="ko" sz="18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b="1" sz="18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800"/>
              <a:buFont typeface="Malgun Gothic"/>
              <a:buAutoNum type="arabicPeriod"/>
            </a:pPr>
            <a:r>
              <a:rPr b="1" lang="ko" sz="1800">
                <a:solidFill>
                  <a:srgbClr val="C27BA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 및 일정</a:t>
            </a:r>
            <a:endParaRPr b="1" sz="1800">
              <a:solidFill>
                <a:srgbClr val="C27B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Malgun Gothic"/>
              <a:buAutoNum type="arabicPeriod"/>
            </a:pPr>
            <a:r>
              <a:rPr b="1" lang="ko" sz="18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DB구성</a:t>
            </a:r>
            <a:endParaRPr b="1" sz="1800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algun Gothic"/>
              <a:buAutoNum type="arabicPeriod"/>
            </a:pPr>
            <a:r>
              <a:rPr b="1" lang="ko" sz="1800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구성</a:t>
            </a:r>
            <a:endParaRPr b="1" sz="1800">
              <a:solidFill>
                <a:srgbClr val="3C7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Malgun Gothic"/>
              <a:buAutoNum type="arabicPeriod"/>
            </a:pPr>
            <a:r>
              <a:rPr b="1" lang="ko" sz="18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시연</a:t>
            </a:r>
            <a:endParaRPr b="1" sz="18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87675" y="47140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-목차-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1322050" y="2213075"/>
            <a:ext cx="7768600" cy="21658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프로젝트 소개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24000" y="1847038"/>
            <a:ext cx="65058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홈쇼핑 페이지 프로젝트는…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홈쇼핑 페이지로서의 기능 개발을 위해</a:t>
            </a:r>
            <a:r>
              <a:rPr lang="ko" sz="1200"/>
              <a:t> 특정 상품에 대한 주제는 없었고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불특정 상품을 상정하고 개발되었습니다.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현재는 페이지 디자인의 주제를 정하기 위해 테스트로 채택된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화병을 위주로 한 홈쇼핑 페이지로 개발을 진행했습니다.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2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개발환경 및 일정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63925" y="1661200"/>
            <a:ext cx="2060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 b="1"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243" y="1763872"/>
            <a:ext cx="745075" cy="74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300" y="3790103"/>
            <a:ext cx="944525" cy="7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36" y="2532509"/>
            <a:ext cx="3167989" cy="123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0646" y="2516564"/>
            <a:ext cx="1046364" cy="19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913" y="3790101"/>
            <a:ext cx="3352826" cy="73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7825" y="1815525"/>
            <a:ext cx="2483600" cy="9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1763" y="2670269"/>
            <a:ext cx="1114290" cy="1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54875" y="2815024"/>
            <a:ext cx="2209500" cy="9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7275" y="1862073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54875" y="3829142"/>
            <a:ext cx="2585475" cy="64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2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개발환경 및 일정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620625" y="1835000"/>
            <a:ext cx="17688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Malgun Gothic"/>
                <a:ea typeface="Malgun Gothic"/>
                <a:cs typeface="Malgun Gothic"/>
                <a:sym typeface="Malgun Gothic"/>
              </a:rPr>
              <a:t>개발일정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0175" y="2112975"/>
            <a:ext cx="4893275" cy="1953290"/>
          </a:xfrm>
          <a:custGeom>
            <a:pathLst>
              <a:path extrusionOk="0" h="86467" w="195731">
                <a:moveTo>
                  <a:pt x="0" y="0"/>
                </a:moveTo>
                <a:lnTo>
                  <a:pt x="193228" y="0"/>
                </a:lnTo>
                <a:lnTo>
                  <a:pt x="193228" y="36422"/>
                </a:lnTo>
                <a:lnTo>
                  <a:pt x="0" y="36422"/>
                </a:lnTo>
                <a:lnTo>
                  <a:pt x="0" y="86467"/>
                </a:lnTo>
                <a:lnTo>
                  <a:pt x="195731" y="8646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oval"/>
          </a:ln>
        </p:spPr>
      </p:sp>
      <p:sp>
        <p:nvSpPr>
          <p:cNvPr id="107" name="Shape 107"/>
          <p:cNvSpPr/>
          <p:nvPr/>
        </p:nvSpPr>
        <p:spPr>
          <a:xfrm>
            <a:off x="430875" y="1765438"/>
            <a:ext cx="952200" cy="243300"/>
          </a:xfrm>
          <a:prstGeom prst="wedgeRectCallout">
            <a:avLst>
              <a:gd fmla="val -6204" name="adj1"/>
              <a:gd fmla="val 899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PJT 시작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47525" y="2120475"/>
            <a:ext cx="1035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17.12.26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650900" y="3867200"/>
            <a:ext cx="1132800" cy="39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PJT 종료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539700" y="2835875"/>
            <a:ext cx="201600" cy="201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150700" y="3037475"/>
            <a:ext cx="113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2018.01.02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983650" y="2006150"/>
            <a:ext cx="201600" cy="201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670900" y="1703775"/>
            <a:ext cx="1167600" cy="243300"/>
          </a:xfrm>
          <a:prstGeom prst="wedgeRectCallout">
            <a:avLst>
              <a:gd fmla="val 1888" name="adj1"/>
              <a:gd fmla="val 942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인덱스 생성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789125" y="2207750"/>
            <a:ext cx="113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12.29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085200" y="1937925"/>
            <a:ext cx="1768800" cy="3380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화면 디자인</a:t>
            </a:r>
            <a:endParaRPr sz="1100"/>
          </a:p>
        </p:txBody>
      </p:sp>
      <p:sp>
        <p:nvSpPr>
          <p:cNvPr id="116" name="Shape 116"/>
          <p:cNvSpPr txBox="1"/>
          <p:nvPr/>
        </p:nvSpPr>
        <p:spPr>
          <a:xfrm>
            <a:off x="5887100" y="4168075"/>
            <a:ext cx="113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01.30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962800" y="3942350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490300" y="4168075"/>
            <a:ext cx="125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01.26~01.29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469300" y="3523450"/>
            <a:ext cx="1070400" cy="243300"/>
          </a:xfrm>
          <a:prstGeom prst="wedgeRectCallout">
            <a:avLst>
              <a:gd fmla="val -6204" name="adj1"/>
              <a:gd fmla="val 899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PPT 제작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507800" y="3942350"/>
            <a:ext cx="243300" cy="243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278500" y="4155275"/>
            <a:ext cx="80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01.22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094250" y="3578550"/>
            <a:ext cx="1394100" cy="243300"/>
          </a:xfrm>
          <a:prstGeom prst="wedgeRectCallout">
            <a:avLst>
              <a:gd fmla="val -6204" name="adj1"/>
              <a:gd fmla="val 899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테스트&amp;디버그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127825" y="2846325"/>
            <a:ext cx="201600" cy="2016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940425" y="3083688"/>
            <a:ext cx="113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01.10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085525" y="2603025"/>
            <a:ext cx="1167600" cy="243300"/>
          </a:xfrm>
          <a:prstGeom prst="wedgeRectCallout">
            <a:avLst>
              <a:gd fmla="val -75914" name="adj1"/>
              <a:gd fmla="val 578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페이지 설계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08975" y="2835875"/>
            <a:ext cx="243300" cy="24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775" y="2498225"/>
            <a:ext cx="1004400" cy="243300"/>
          </a:xfrm>
          <a:prstGeom prst="wedgeRectCallout">
            <a:avLst>
              <a:gd fmla="val 1888" name="adj1"/>
              <a:gd fmla="val 942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DB 설계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820175" y="3068163"/>
            <a:ext cx="113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01.15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816850" y="2498225"/>
            <a:ext cx="1004400" cy="243300"/>
          </a:xfrm>
          <a:prstGeom prst="wedgeRectCallout">
            <a:avLst>
              <a:gd fmla="val 1888" name="adj1"/>
              <a:gd fmla="val 9428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자료 수집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3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DB 구성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02" y="1661200"/>
            <a:ext cx="8273222" cy="27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26675" y="3822874"/>
            <a:ext cx="22458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Malgun Gothic"/>
                <a:ea typeface="Malgun Gothic"/>
                <a:cs typeface="Malgun Gothic"/>
                <a:sym typeface="Malgun Gothic"/>
              </a:rPr>
              <a:t>DB 구성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575" y="1661199"/>
            <a:ext cx="5928934" cy="26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커라우셀 이외의 상품 사진 클릭으로 상품 소개 페이지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우측의 화살표 버튼 클릭시 맨 위 화면까지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622" r="622" t="0"/>
          <a:stretch/>
        </p:blipFill>
        <p:spPr>
          <a:xfrm>
            <a:off x="3006125" y="1619499"/>
            <a:ext cx="5928933" cy="26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공지사항 제목은 공지사항 상세내용으로 하이퍼링크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5076" l="0" r="0" t="5076"/>
          <a:stretch/>
        </p:blipFill>
        <p:spPr>
          <a:xfrm>
            <a:off x="3220175" y="1767199"/>
            <a:ext cx="5928934" cy="26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-5100" y="1661200"/>
            <a:ext cx="9154200" cy="236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"/>
            <a:ext cx="9144000" cy="166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0" y="4545075"/>
            <a:ext cx="91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87675" y="4637875"/>
            <a:ext cx="2481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ulim"/>
              <a:buAutoNum type="arabicPeriod" startAt="4"/>
            </a:pPr>
            <a:r>
              <a:rPr i="1" lang="ko">
                <a:latin typeface="Gulim"/>
                <a:ea typeface="Gulim"/>
                <a:cs typeface="Gulim"/>
                <a:sym typeface="Gulim"/>
              </a:rPr>
              <a:t>화면 설계</a:t>
            </a:r>
            <a:endParaRPr i="1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66025" y="2070988"/>
            <a:ext cx="2849700" cy="230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➔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좌측의 카테고리로 종류 선택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