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6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0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4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57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7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5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9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4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5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5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4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9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31C68-F67D-A570-064A-0CB30FE77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90176"/>
            <a:ext cx="8825658" cy="1021159"/>
          </a:xfrm>
        </p:spPr>
        <p:txBody>
          <a:bodyPr/>
          <a:lstStyle/>
          <a:p>
            <a:pPr algn="ctr"/>
            <a:r>
              <a:rPr lang="en-US" altLang="ko-KR" dirty="0"/>
              <a:t>2025106624 </a:t>
            </a:r>
            <a:r>
              <a:rPr lang="ko-KR" altLang="en-US" dirty="0"/>
              <a:t>김준성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E1C30-41DF-F2C4-8FF5-838A58AF98BF}"/>
              </a:ext>
            </a:extLst>
          </p:cNvPr>
          <p:cNvSpPr txBox="1"/>
          <p:nvPr/>
        </p:nvSpPr>
        <p:spPr>
          <a:xfrm>
            <a:off x="3944092" y="3972297"/>
            <a:ext cx="4303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B0F0"/>
                </a:solidFill>
              </a:rPr>
              <a:t>자기소개서</a:t>
            </a:r>
          </a:p>
        </p:txBody>
      </p:sp>
    </p:spTree>
    <p:extLst>
      <p:ext uri="{BB962C8B-B14F-4D97-AF65-F5344CB8AC3E}">
        <p14:creationId xmlns:p14="http://schemas.microsoft.com/office/powerpoint/2010/main" val="101755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28D9-05FE-B9B8-D787-EE5089D5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19B2C-0C7C-ACA8-691E-ED497C87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한 줄 소개</a:t>
            </a:r>
            <a:endParaRPr lang="en-US" altLang="ko-KR" sz="4000" dirty="0"/>
          </a:p>
          <a:p>
            <a:r>
              <a:rPr lang="en-US" altLang="ko-KR" sz="4000" dirty="0"/>
              <a:t>2.</a:t>
            </a:r>
            <a:r>
              <a:rPr lang="ko-KR" altLang="en-US" sz="4000" dirty="0"/>
              <a:t>접속 </a:t>
            </a:r>
            <a:r>
              <a:rPr lang="en-US" altLang="ko-KR" sz="4000" dirty="0"/>
              <a:t>URL</a:t>
            </a:r>
          </a:p>
          <a:p>
            <a:r>
              <a:rPr lang="en-US" altLang="ko-KR" sz="4000" dirty="0"/>
              <a:t>3.</a:t>
            </a:r>
            <a:r>
              <a:rPr lang="ko-KR" altLang="en-US" sz="4000" dirty="0"/>
              <a:t>자기소개 </a:t>
            </a:r>
            <a:r>
              <a:rPr lang="en-US" altLang="ko-KR" sz="4000" dirty="0"/>
              <a:t>HTML </a:t>
            </a:r>
            <a:r>
              <a:rPr lang="ko-KR" altLang="en-US" sz="4000" dirty="0"/>
              <a:t>소스 코드</a:t>
            </a:r>
            <a:endParaRPr lang="en-US" altLang="ko-KR" sz="4000" dirty="0"/>
          </a:p>
          <a:p>
            <a:r>
              <a:rPr lang="en-US" altLang="ko-KR" sz="4000" dirty="0"/>
              <a:t>4.</a:t>
            </a:r>
            <a:r>
              <a:rPr lang="ko-KR" altLang="en-US" sz="4000" dirty="0"/>
              <a:t>코드 실행 결과 화면 </a:t>
            </a:r>
            <a:r>
              <a:rPr lang="ko-KR" altLang="en-US" sz="4000" dirty="0" err="1"/>
              <a:t>캡쳐본</a:t>
            </a:r>
            <a:endParaRPr lang="en-US" altLang="ko-KR" sz="4000" dirty="0"/>
          </a:p>
          <a:p>
            <a:r>
              <a:rPr lang="en-US" altLang="ko-KR" sz="4000" dirty="0"/>
              <a:t>5.</a:t>
            </a:r>
            <a:r>
              <a:rPr lang="ko-KR" altLang="en-US" sz="4000" dirty="0"/>
              <a:t>마치며</a:t>
            </a:r>
            <a:r>
              <a:rPr lang="en-US" altLang="ko-KR" sz="4000" dirty="0"/>
              <a:t>..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90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97387-9652-00AD-2B0D-8784ED5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 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BB34D-9075-71A2-8E8F-8172AB5F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90388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>
                <a:solidFill>
                  <a:schemeClr val="tx1"/>
                </a:solidFill>
              </a:rPr>
              <a:t>안녕하세요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이번에 명지전문대학교에 새로 들어온 </a:t>
            </a:r>
            <a:r>
              <a:rPr lang="en-US" altLang="ko-KR" sz="3200" b="1" dirty="0">
                <a:solidFill>
                  <a:schemeClr val="tx1"/>
                </a:solidFill>
              </a:rPr>
              <a:t>06</a:t>
            </a:r>
            <a:r>
              <a:rPr lang="ko-KR" altLang="en-US" sz="3200" b="1" dirty="0">
                <a:solidFill>
                  <a:schemeClr val="tx1"/>
                </a:solidFill>
              </a:rPr>
              <a:t>년생 </a:t>
            </a:r>
            <a:r>
              <a:rPr lang="en-US" altLang="ko-KR" sz="3200" b="1" dirty="0">
                <a:solidFill>
                  <a:schemeClr val="tx1"/>
                </a:solidFill>
              </a:rPr>
              <a:t>25</a:t>
            </a:r>
            <a:r>
              <a:rPr lang="ko-KR" altLang="en-US" sz="3200" b="1" dirty="0">
                <a:solidFill>
                  <a:schemeClr val="tx1"/>
                </a:solidFill>
              </a:rPr>
              <a:t>학번 김준성이라고 합니다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err="1">
                <a:solidFill>
                  <a:schemeClr val="tx1"/>
                </a:solidFill>
              </a:rPr>
              <a:t>잘부탁드립니다</a:t>
            </a:r>
            <a:r>
              <a:rPr lang="en-US" altLang="ko-KR" sz="3200" b="1" dirty="0">
                <a:solidFill>
                  <a:schemeClr val="tx1"/>
                </a:solidFill>
              </a:rPr>
              <a:t>~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4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BEA7-24A7-8453-76A2-3B61881B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접속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4A9FC-E9CD-CFD7-641F-4ECC8096002A}"/>
              </a:ext>
            </a:extLst>
          </p:cNvPr>
          <p:cNvSpPr txBox="1"/>
          <p:nvPr/>
        </p:nvSpPr>
        <p:spPr>
          <a:xfrm>
            <a:off x="1638795" y="3429000"/>
            <a:ext cx="8277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le:///C:/Users/user/OneDrive/%EB%B0%94%ED%83%95%20%ED%99%94%EB%A9%B4/-%EC%9D%B8%ED%84%B0%EB%84%B7%EC%BD%98%ED%85%90%EC%B8%A0%20%ED%99%9C%EB%8F%99.%EA%B3%BC%EC%A0%9C.media_html%20[2025106624]/%EC%9D%B8%ED%84%B0%EB%84%B7%EC%BD%98%ED%85%90%EC%B8%A0(3%ED%95%99%EC%A0%90)%202%EC%A3%BC%EC%B0%A8%20[MAIN]/%EA%B3%BC%EC%A0%9C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34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4615-B2B8-9FD5-291B-08A38772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자기소개 </a:t>
            </a:r>
            <a:r>
              <a:rPr lang="en-US" altLang="ko-KR" dirty="0"/>
              <a:t>HTML </a:t>
            </a:r>
            <a:r>
              <a:rPr lang="ko-KR" altLang="en-US" dirty="0"/>
              <a:t>소스 코드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4BB2EA-8739-E273-B147-D5FB4DF8B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2" y="2401052"/>
            <a:ext cx="8039595" cy="43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6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CCA48-C404-6AA2-2CA0-FDEFD3F5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자기소개 </a:t>
            </a:r>
            <a:r>
              <a:rPr lang="en-US" altLang="ko-KR" dirty="0"/>
              <a:t>HTML </a:t>
            </a:r>
            <a:r>
              <a:rPr lang="ko-KR" altLang="en-US" dirty="0"/>
              <a:t>소스 코드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B5EE6A-E816-D0AB-07A5-83C6C9CF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40" y="2366307"/>
            <a:ext cx="8027720" cy="42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9E20-5D5E-C6A4-A581-36EF87A2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결과 화면 </a:t>
            </a:r>
            <a:r>
              <a:rPr lang="ko-KR" altLang="en-US" dirty="0" err="1"/>
              <a:t>캡쳐본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9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15911-032A-78F7-6A33-4C0CAA89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결과 화면 </a:t>
            </a:r>
            <a:r>
              <a:rPr lang="ko-KR" altLang="en-US" dirty="0" err="1"/>
              <a:t>캡쳐본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4977-EEF0-9E0B-0D7B-BAE04618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결과 화면 </a:t>
            </a:r>
            <a:r>
              <a:rPr lang="ko-KR" altLang="en-US" dirty="0" err="1"/>
              <a:t>캡쳐본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34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254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이온(회의실)</vt:lpstr>
      <vt:lpstr>2025106624 김준성</vt:lpstr>
      <vt:lpstr>-목차</vt:lpstr>
      <vt:lpstr>1. 한 줄 소개</vt:lpstr>
      <vt:lpstr>2. 접속 URL</vt:lpstr>
      <vt:lpstr>3. 자기소개 HTML 소스 코드 (1)</vt:lpstr>
      <vt:lpstr>3. 자기소개 HTML 소스 코드 (2)</vt:lpstr>
      <vt:lpstr>코드 실행 결과 화면 캡쳐본 (1)</vt:lpstr>
      <vt:lpstr>코드 실행 결과 화면 캡쳐본 (2)</vt:lpstr>
      <vt:lpstr>코드 실행 결과 화면 캡쳐본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준성 김</dc:creator>
  <cp:lastModifiedBy>Jeongyou Kim</cp:lastModifiedBy>
  <cp:revision>2</cp:revision>
  <dcterms:created xsi:type="dcterms:W3CDTF">2025-03-21T06:39:09Z</dcterms:created>
  <dcterms:modified xsi:type="dcterms:W3CDTF">2025-03-21T07:23:43Z</dcterms:modified>
</cp:coreProperties>
</file>