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/>
    <p:restoredTop sz="78029"/>
  </p:normalViewPr>
  <p:slideViewPr>
    <p:cSldViewPr snapToGrid="0" snapToObjects="1">
      <p:cViewPr varScale="1">
        <p:scale>
          <a:sx n="83" d="100"/>
          <a:sy n="83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2D4FE-E470-1945-AF3A-0081D41359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2A0C4-3505-6D46-A865-6EA231C5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0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2A0C4-3505-6D46-A865-6EA231C57B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2A0C4-3505-6D46-A865-6EA231C57B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0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B865-1F8C-F644-85D6-D42E4354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B2263-F2AF-494A-A085-1AE50E03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018E-C567-F54D-8AE8-D54D932D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99A-EFC8-464B-9F5D-A03CCC3A29E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1DC8-DCE1-B942-B199-91B44866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CF97-CE15-F94A-A07E-1A2E082D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E29-5635-0C45-8714-BC38A2ED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96DD-980D-CB49-988F-D596E103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F9E63-FE7E-F844-852D-46A24F651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D1CC6-26B7-1943-8D03-9FDBF4B3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99A-EFC8-464B-9F5D-A03CCC3A29E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8D26-ADFE-4248-80FF-F97678A2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6E0A-BFE6-5348-9611-05FE8834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E29-5635-0C45-8714-BC38A2ED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43C99-BA01-BD47-86F3-658843F7F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5DC4D-1F99-3C4F-AB84-1752C1A1E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334A-8ED0-D949-8861-47C31E7C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99A-EFC8-464B-9F5D-A03CCC3A29E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1518-4D3B-4C4A-B3FC-7D2E5555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E8E4-7B47-F94F-9EFA-3770EED9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E29-5635-0C45-8714-BC38A2ED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2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687-A138-9042-9384-3F3EC39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3C36-DBE4-BF42-B8FD-841D5C27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B71C-4570-4A4C-9660-4D36CB27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99A-EFC8-464B-9F5D-A03CCC3A29E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9F358-390B-0146-B491-83CDF9E8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59EB-92F8-FF49-B36F-C90D7A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E29-5635-0C45-8714-BC38A2ED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444B-830F-FE4E-8DE2-E086D41F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AF9BE-E465-1542-84A0-9A34D04B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CAB8-0950-6148-8D14-53CC7DA1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99A-EFC8-464B-9F5D-A03CCC3A29E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980D-99B4-0844-940E-B6295BBF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FA0DC-E91D-864E-8754-A9013F0D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E29-5635-0C45-8714-BC38A2ED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6716-7771-4548-BDBC-EB37B982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98FC-AA03-4840-ACCD-8BA8EE91A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36D14-D6D3-EA41-9CD4-77E502D2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96ACD-39A2-474F-99F2-827723DB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99A-EFC8-464B-9F5D-A03CCC3A29E7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4A202-DE8B-D846-BC5E-A1137C0B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A16C6-08B5-9443-A823-908C1B82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E29-5635-0C45-8714-BC38A2ED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2CDE-E561-E944-8B91-E3329B79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BE5DF-1E0C-4246-AA22-10FF7E6B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772C5-790E-DF4E-A2CE-A4B1B4BED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D2870-DEBF-DF41-BB52-9AF60AD5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710A5-7E84-734F-9C64-437EC4732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D4E62-D973-6545-8805-02EA4011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99A-EFC8-464B-9F5D-A03CCC3A29E7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9B963-CEC8-8A41-A3F6-275CC5BE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23398-D06E-E94E-95CA-5C79751B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E29-5635-0C45-8714-BC38A2ED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F358-7E43-C349-AB32-055D3E31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3F7F9-5BF3-8C47-8ACE-5923087A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99A-EFC8-464B-9F5D-A03CCC3A29E7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E913C-947C-5C44-9C7B-1B898C99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7C05-7203-A445-85D0-883748F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E29-5635-0C45-8714-BC38A2ED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F22A6-ACF5-7F4E-A398-8A11A4A1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99A-EFC8-464B-9F5D-A03CCC3A29E7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FE6A1-235D-034C-B1AD-63B3D56B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198E1-D422-3847-9363-190CE221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E29-5635-0C45-8714-BC38A2ED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4DF6-6BC9-1148-A0BE-7A3B974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8D45-3E44-2947-A0D6-B8B250C06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2CBFA-11E2-F94C-8CD4-EE8503C5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512A-2646-F347-9BCC-4811BD72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99A-EFC8-464B-9F5D-A03CCC3A29E7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2B34E-3389-5B40-B609-48ED34EF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7B866-363B-2842-BEF2-A4F45F70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E29-5635-0C45-8714-BC38A2ED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7341-84CC-8A41-9BDE-43103133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F83AB-22BC-3349-9B5E-222985BFE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4E733-9661-8446-AB1E-E035BD1E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E2D1-F6CD-4543-A4D2-C91CB9DC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99A-EFC8-464B-9F5D-A03CCC3A29E7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8E2AC-51AE-C946-8FDE-9F8CD2DC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65F0A-4F40-F344-A381-5CDB9681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E29-5635-0C45-8714-BC38A2ED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20327-DFCA-3145-B405-8A7F850B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C5EA4-D0AC-1A49-82C7-04CF2690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0944-C504-394F-8C26-B09E36179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299A-EFC8-464B-9F5D-A03CCC3A29E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2A59C-D87B-A842-A0D7-EA5ED5CB9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F6BE-A550-C24A-82B1-5C66FCF9A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8E29-5635-0C45-8714-BC38A2ED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idesandcurrents.noaa.gov/stations.html?type=Water+Levels#GreatLakes-LakeOntar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idesandcurrents.noaa.gov/map/index.html?type=active&amp;region=Great%20Lakes%20-%20Lake%20Ontar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8DFA5-37F7-BE4A-96F7-EE0AED420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051" y="188863"/>
            <a:ext cx="3458183" cy="180267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65D037-08C6-FD4F-9397-02ABD3D69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965" y="1295400"/>
            <a:ext cx="47879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C95F7-E892-6745-A16B-79F5EB1B5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596" y="672550"/>
            <a:ext cx="6756400" cy="4953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EA9034-030A-5E40-B5B7-CCD05CE3A1DE}"/>
              </a:ext>
            </a:extLst>
          </p:cNvPr>
          <p:cNvSpPr/>
          <p:nvPr/>
        </p:nvSpPr>
        <p:spPr>
          <a:xfrm>
            <a:off x="4746596" y="6000784"/>
            <a:ext cx="6846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174.1656  /  174.1654  /  174.1652  / 174.1523  / 174.1128  /  174.0986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A906B-EED5-F446-9511-2807B08A1BF1}"/>
              </a:ext>
            </a:extLst>
          </p:cNvPr>
          <p:cNvSpPr/>
          <p:nvPr/>
        </p:nvSpPr>
        <p:spPr>
          <a:xfrm>
            <a:off x="689004" y="4018776"/>
            <a:ext cx="260834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Lake Erie</a:t>
            </a:r>
          </a:p>
          <a:p>
            <a:r>
              <a:rPr lang="en-US" sz="2600" dirty="0"/>
              <a:t>October 18,  2018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C3108-101C-5B4A-B5B5-5E01BB7C3DDD}"/>
              </a:ext>
            </a:extLst>
          </p:cNvPr>
          <p:cNvSpPr/>
          <p:nvPr/>
        </p:nvSpPr>
        <p:spPr>
          <a:xfrm>
            <a:off x="5015676" y="5684422"/>
            <a:ext cx="6308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GT1L                1R                  2L                2R                   3L                 3R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985E2-5C5C-1A44-A2AD-3DFBA36323C6}"/>
              </a:ext>
            </a:extLst>
          </p:cNvPr>
          <p:cNvSpPr/>
          <p:nvPr/>
        </p:nvSpPr>
        <p:spPr>
          <a:xfrm>
            <a:off x="5172032" y="6408390"/>
            <a:ext cx="606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60                     450             60                330           30                 390</a:t>
            </a:r>
          </a:p>
        </p:txBody>
      </p:sp>
    </p:spTree>
    <p:extLst>
      <p:ext uri="{BB962C8B-B14F-4D97-AF65-F5344CB8AC3E}">
        <p14:creationId xmlns:p14="http://schemas.microsoft.com/office/powerpoint/2010/main" val="41393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DEE57-8F09-3545-9937-E5C8783D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3683"/>
            <a:ext cx="9937092" cy="48626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D4870A-E589-974C-980B-407A46363CB4}"/>
              </a:ext>
            </a:extLst>
          </p:cNvPr>
          <p:cNvSpPr/>
          <p:nvPr/>
        </p:nvSpPr>
        <p:spPr>
          <a:xfrm>
            <a:off x="1394293" y="336034"/>
            <a:ext cx="5834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ATL13_201810_201911_Ontario ( # 297,360 measurements)</a:t>
            </a:r>
          </a:p>
        </p:txBody>
      </p:sp>
    </p:spTree>
    <p:extLst>
      <p:ext uri="{BB962C8B-B14F-4D97-AF65-F5344CB8AC3E}">
        <p14:creationId xmlns:p14="http://schemas.microsoft.com/office/powerpoint/2010/main" val="141808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CFBC18-023A-404B-8B8C-E8CA0C4E6DC3}"/>
              </a:ext>
            </a:extLst>
          </p:cNvPr>
          <p:cNvSpPr/>
          <p:nvPr/>
        </p:nvSpPr>
        <p:spPr>
          <a:xfrm>
            <a:off x="546100" y="6234668"/>
            <a:ext cx="1109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https://tidesandcurrents.noaa.gov/stations.html?type=Water+Levels#GreatLakes-LakeOntario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D91D7-4989-0746-828D-FA97EF1C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667" y="261035"/>
            <a:ext cx="5949179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4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7DAF6-6069-AF4F-946E-BC55C4C4625F}"/>
              </a:ext>
            </a:extLst>
          </p:cNvPr>
          <p:cNvSpPr/>
          <p:nvPr/>
        </p:nvSpPr>
        <p:spPr>
          <a:xfrm>
            <a:off x="666750" y="6050519"/>
            <a:ext cx="1065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https://tidesandcurrents.noaa.gov/map/index.html?type=active&amp;region=Great%20Lakes%20-%20Lake%20Ontario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41D6B-31B2-8444-A740-242A4FA5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" y="161150"/>
            <a:ext cx="5284912" cy="3752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90DD97-F416-DC48-A4E6-644948FD5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1079921"/>
            <a:ext cx="5801500" cy="33379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BF1225-0678-474D-9923-C2E91701507A}"/>
              </a:ext>
            </a:extLst>
          </p:cNvPr>
          <p:cNvSpPr/>
          <p:nvPr/>
        </p:nvSpPr>
        <p:spPr>
          <a:xfrm>
            <a:off x="2120900" y="4549796"/>
            <a:ext cx="889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latObs</a:t>
            </a:r>
            <a:r>
              <a:rPr lang="en-US" dirty="0"/>
              <a:t> =     43.4633      44.1300     43.3383       43.2683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83B7E7-6E2E-E34A-99ED-E23FF27F71B1}"/>
              </a:ext>
            </a:extLst>
          </p:cNvPr>
          <p:cNvSpPr/>
          <p:nvPr/>
        </p:nvSpPr>
        <p:spPr>
          <a:xfrm>
            <a:off x="2238375" y="49351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lonObs</a:t>
            </a:r>
            <a:r>
              <a:rPr lang="en-US" dirty="0"/>
              <a:t> =  -76.5117    -76.3317     -78.7267      -77.6250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5EAE2-A429-E04E-9269-E2BD8669109F}"/>
              </a:ext>
            </a:extLst>
          </p:cNvPr>
          <p:cNvSpPr/>
          <p:nvPr/>
        </p:nvSpPr>
        <p:spPr>
          <a:xfrm>
            <a:off x="666750" y="5316414"/>
            <a:ext cx="92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biasNAVD88toEGM2008 =     -0.5010   -0.4660   -0.5020   -0.5560</a:t>
            </a:r>
          </a:p>
        </p:txBody>
      </p:sp>
    </p:spTree>
    <p:extLst>
      <p:ext uri="{BB962C8B-B14F-4D97-AF65-F5344CB8AC3E}">
        <p14:creationId xmlns:p14="http://schemas.microsoft.com/office/powerpoint/2010/main" val="22204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E01647-3993-6F48-AEC1-67E8A635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54" y="2674561"/>
            <a:ext cx="7412441" cy="4210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85683-CB68-1D40-A581-C159835FC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50" y="0"/>
            <a:ext cx="6320650" cy="2674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A9E61-E8AB-B340-9028-54770AD1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209" y="0"/>
            <a:ext cx="3122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AC26B-FF69-C842-B75C-F890F4EAC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574" y="-127000"/>
            <a:ext cx="6769100" cy="2717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CA8FE-32B4-E849-BC23-39DEE01B3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192" y="0"/>
            <a:ext cx="336721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019B5-B5A3-284E-9D8E-F46C9F5E1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72" y="2743200"/>
            <a:ext cx="7366304" cy="40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8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D8A49-2D94-1F4B-8F90-AA3871B2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72" y="0"/>
            <a:ext cx="60198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B8687-442B-434C-8F6B-95411BE5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427" y="264300"/>
            <a:ext cx="303334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E06373-6627-4647-B5DE-E435BABA4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96" y="2184400"/>
            <a:ext cx="7210753" cy="42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5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976629-C174-AF49-B0C3-060DE2B4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0" y="945100"/>
            <a:ext cx="8928100" cy="36703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30968-517D-0B4C-8C61-8A08300B5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98942" y="3429000"/>
            <a:ext cx="6121831" cy="324269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7EF417-A5F1-944B-8154-D76D65155970}"/>
              </a:ext>
            </a:extLst>
          </p:cNvPr>
          <p:cNvSpPr/>
          <p:nvPr/>
        </p:nvSpPr>
        <p:spPr>
          <a:xfrm>
            <a:off x="655558" y="668101"/>
            <a:ext cx="8528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yy</a:t>
            </a:r>
            <a:r>
              <a:rPr lang="en-US" sz="1200" b="1" dirty="0">
                <a:solidFill>
                  <a:srgbClr val="FF0000"/>
                </a:solidFill>
              </a:rPr>
              <a:t>   mm dd    </a:t>
            </a:r>
            <a:r>
              <a:rPr lang="en-US" sz="1200" b="1" dirty="0" err="1">
                <a:solidFill>
                  <a:srgbClr val="FF0000"/>
                </a:solidFill>
              </a:rPr>
              <a:t>hh</a:t>
            </a:r>
            <a:r>
              <a:rPr lang="en-US" sz="1200" b="1" dirty="0">
                <a:solidFill>
                  <a:srgbClr val="FF0000"/>
                </a:solidFill>
              </a:rPr>
              <a:t> mm    ss.  #beam.    #</a:t>
            </a:r>
            <a:r>
              <a:rPr lang="en-US" sz="1200" b="1" dirty="0" err="1">
                <a:solidFill>
                  <a:srgbClr val="FF0000"/>
                </a:solidFill>
              </a:rPr>
              <a:t>lake_id</a:t>
            </a:r>
            <a:r>
              <a:rPr lang="en-US" sz="1200" b="1" dirty="0">
                <a:solidFill>
                  <a:srgbClr val="FF0000"/>
                </a:solidFill>
              </a:rPr>
              <a:t>             Lat.                           Lon.                    </a:t>
            </a:r>
            <a:r>
              <a:rPr lang="en-US" sz="1200" b="1" dirty="0" err="1">
                <a:solidFill>
                  <a:srgbClr val="FF0000"/>
                </a:solidFill>
              </a:rPr>
              <a:t>ortho_hgt</a:t>
            </a:r>
            <a:r>
              <a:rPr lang="en-US" sz="1200" b="1" dirty="0">
                <a:solidFill>
                  <a:srgbClr val="FF0000"/>
                </a:solidFill>
              </a:rPr>
              <a:t>             </a:t>
            </a:r>
            <a:r>
              <a:rPr lang="en-US" sz="1200" b="1" dirty="0" err="1">
                <a:solidFill>
                  <a:srgbClr val="FF0000"/>
                </a:solidFill>
              </a:rPr>
              <a:t>Sig_wave_hgt</a:t>
            </a:r>
            <a:r>
              <a:rPr lang="en-US" sz="1200" b="1" dirty="0">
                <a:solidFill>
                  <a:srgbClr val="FF0000"/>
                </a:solidFill>
              </a:rPr>
              <a:t>.              sigma</a:t>
            </a:r>
          </a:p>
        </p:txBody>
      </p:sp>
    </p:spTree>
    <p:extLst>
      <p:ext uri="{BB962C8B-B14F-4D97-AF65-F5344CB8AC3E}">
        <p14:creationId xmlns:p14="http://schemas.microsoft.com/office/powerpoint/2010/main" val="348840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142</Words>
  <Application>Microsoft Macintosh PowerPoint</Application>
  <PresentationFormat>Widescreen</PresentationFormat>
  <Paragraphs>14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Hahn Chul (GSFC-617.0)[SCIENCE SYSTEMS AND APPLICATIONS INC]</dc:creator>
  <cp:lastModifiedBy>Jung, Hahn Chul (GSFC-617.0)[SCIENCE SYSTEMS AND APPLICATIONS INC]</cp:lastModifiedBy>
  <cp:revision>13</cp:revision>
  <cp:lastPrinted>2020-03-02T16:41:46Z</cp:lastPrinted>
  <dcterms:created xsi:type="dcterms:W3CDTF">2020-02-04T20:21:32Z</dcterms:created>
  <dcterms:modified xsi:type="dcterms:W3CDTF">2020-03-02T18:34:29Z</dcterms:modified>
</cp:coreProperties>
</file>