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3" r:id="rId2"/>
    <p:sldId id="314" r:id="rId3"/>
    <p:sldId id="31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660"/>
  </p:normalViewPr>
  <p:slideViewPr>
    <p:cSldViewPr snapToGrid="0">
      <p:cViewPr varScale="1">
        <p:scale>
          <a:sx n="50" d="100"/>
          <a:sy n="50" d="100"/>
        </p:scale>
        <p:origin x="130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0EFDE-5243-4468-8DFD-9A104D95AAC2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F2E5-6939-43FC-92CA-7C677AF3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3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DAC1C-4267-46E2-9188-086170C4F2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8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DAC1C-4267-46E2-9188-086170C4F2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DAC1C-4267-46E2-9188-086170C4F2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5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CBCD-3EB2-36D1-F79B-67772718E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508B18-2E0B-63D6-C206-101FC403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21773-AA41-AC54-E57F-EC76C85F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844B4-4E8F-29AE-8EED-178F30E5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06194-CAB6-E8D4-81DB-5B3D517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6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DEEB9-9F8C-50EC-CC19-356F68B5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8F3FDD-F83A-0D99-54FD-B9335309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8638B-B1BA-61FF-CFC3-89E733F8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2F78-D144-D6A3-12D0-868D06C4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4D161-856D-477B-037F-0E05E2C9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D116B9-063C-9FCB-48C1-348749A04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D2927-26A9-D79F-BC8F-CA7A070E5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423F0-BFC2-0B69-63C6-4863DC30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90132-7592-C897-A45E-0BF0DF17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F05A5-4AC1-6392-ACF5-71E0AF62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7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9704C-B902-FFBE-C228-B216DE90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E77B8-1418-717E-DFC5-98B70367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E37DC-C70C-DE9A-3C49-6CCD0E96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7B993-EA50-45BB-C0EB-B4030B71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4B9D7-1CA7-5421-3253-9ACE3692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6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11D64-D16A-6F4F-D4F2-0E427C72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32496-9F7F-DAFD-C906-CFF9FF7C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1D9CD-80FD-EF9B-9E67-1E658C09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7ED27-9839-0E48-78AF-2C62A305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DD9E4-A7F8-E65F-BA64-07362D24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A9BF3-EC5F-8F68-4717-99A5DE75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C4F26-DF53-F179-CB6D-2D7ADD9F9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D212C0-CC68-EA77-EB1F-499331A97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E7190-C0FB-EA3B-91E4-A8ABE7A5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8ECA0-74BB-C90C-7C0E-0425E072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B3C07-0F20-6D23-78CE-DB82A070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2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295D4-1FF7-04CA-CB88-9699C695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AEA88-7660-183F-F091-BA60A03C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8FD787-A1A9-259D-8F19-C0F05783E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DD3917-F9D0-184F-19DE-CEA82954A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5D9782-6CAB-3027-3031-6C24810FE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B54C03-7BE5-0D45-C5DC-169A833D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921015-FF04-37F9-E6F1-DE3866CD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16C020-EA14-92F3-A9EB-CC461D8B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7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9E13-8A32-7FBA-F971-C9BB8032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509B17-DA14-980F-4A29-5F0D0546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5C9F5E-0681-4D12-C873-18BC494F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C3F379-0B86-FD18-3A32-934D01DC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4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A4AF06-8B18-325E-35B1-00B1FFD4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9BBEC-6BB6-C96F-CE23-20C7A267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5518BD-BA1A-D52E-619E-23110DA7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7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CBE0-BB80-DDFF-247E-5725692F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93837-7965-0EF0-0F2A-21269FC62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A5762-5197-F172-AAB0-B4EA261D4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A31F1-3973-95E3-EA0A-825B3E04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4650B-5E28-B31F-74FD-8AA0288A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3C41E-C86A-20C3-F47D-E24D4079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6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C942C-166A-179D-CDCB-50CCBC1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8B6F31-04D8-604D-C9D7-1DAE3C384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64615-C797-F115-A596-D2964C08E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2D374-6995-32A5-B412-F82A6CF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60826-4B3B-2B53-EF09-4D920964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8DDDA-C1F5-2127-A4E0-46183242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0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3E7078-F572-1716-DE38-D04C6821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859B1-A6BC-4A55-A339-5D5919A0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423C9-76D2-CD7B-8C95-7E5508069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3DFD1-02C0-498F-90B7-2EF9BF9ED2B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BCDBF-4265-A6C4-B993-D4B0DDE57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7EE6-492B-9C95-AE97-9D8B6DEF2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315724-C704-4E09-9F66-FF82A8CF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1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0DA6FE-8475-5167-86FD-E2FB356F44EE}"/>
              </a:ext>
            </a:extLst>
          </p:cNvPr>
          <p:cNvSpPr/>
          <p:nvPr/>
        </p:nvSpPr>
        <p:spPr>
          <a:xfrm>
            <a:off x="-4406900" y="-165100"/>
            <a:ext cx="6653855" cy="782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CC070-9703-5CF7-1FFE-227328EAF96E}"/>
              </a:ext>
            </a:extLst>
          </p:cNvPr>
          <p:cNvSpPr txBox="1"/>
          <p:nvPr/>
        </p:nvSpPr>
        <p:spPr>
          <a:xfrm>
            <a:off x="3800877" y="3064328"/>
            <a:ext cx="87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4E2C9-EA24-A556-1DB4-0375D958ED1E}"/>
              </a:ext>
            </a:extLst>
          </p:cNvPr>
          <p:cNvSpPr txBox="1"/>
          <p:nvPr/>
        </p:nvSpPr>
        <p:spPr>
          <a:xfrm>
            <a:off x="7511530" y="3064328"/>
            <a:ext cx="87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BAB11-08A3-C8FC-F25C-82259276DD80}"/>
              </a:ext>
            </a:extLst>
          </p:cNvPr>
          <p:cNvSpPr txBox="1"/>
          <p:nvPr/>
        </p:nvSpPr>
        <p:spPr>
          <a:xfrm>
            <a:off x="9382498" y="3228945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C991B7-7D8F-0612-077B-9BABCC4A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80557"/>
              </p:ext>
            </p:extLst>
          </p:nvPr>
        </p:nvGraphicFramePr>
        <p:xfrm>
          <a:off x="-4043449" y="292402"/>
          <a:ext cx="15688651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203">
                  <a:extLst>
                    <a:ext uri="{9D8B030D-6E8A-4147-A177-3AD203B41FA5}">
                      <a16:colId xmlns:a16="http://schemas.microsoft.com/office/drawing/2014/main" val="3695081796"/>
                    </a:ext>
                  </a:extLst>
                </a:gridCol>
                <a:gridCol w="978196">
                  <a:extLst>
                    <a:ext uri="{9D8B030D-6E8A-4147-A177-3AD203B41FA5}">
                      <a16:colId xmlns:a16="http://schemas.microsoft.com/office/drawing/2014/main" val="4283573044"/>
                    </a:ext>
                  </a:extLst>
                </a:gridCol>
                <a:gridCol w="978196">
                  <a:extLst>
                    <a:ext uri="{9D8B030D-6E8A-4147-A177-3AD203B41FA5}">
                      <a16:colId xmlns:a16="http://schemas.microsoft.com/office/drawing/2014/main" val="167325562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2918366273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688294848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2988517887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856070757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4264664016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3479086567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856645075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459793985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057601127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4238132967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451295043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27366050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3656519111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3287342449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145623862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907624193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573102680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774078494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3312697615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1251661604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225183580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2220803300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3385361716"/>
                    </a:ext>
                  </a:extLst>
                </a:gridCol>
                <a:gridCol w="366169">
                  <a:extLst>
                    <a:ext uri="{9D8B030D-6E8A-4147-A177-3AD203B41FA5}">
                      <a16:colId xmlns:a16="http://schemas.microsoft.com/office/drawing/2014/main" val="233503483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수행임무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4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994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4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5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CANSAT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경연대회 규정 숙지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CANSAT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이론적 배경조사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15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 구성 및 역할 배분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아이디어 구상 회의 및 실현가능성 검토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최종주제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6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구성 요소 설계 및 대략적인 비용파악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5.17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8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차 신청서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5.10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7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온라인교육 수강 및 설계 구체화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0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Prototype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차 발표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상세 설계 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27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임무수행능력 파악을 위한 통합 테스트 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7.12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0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최종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CANSAT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7.12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82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경연대회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4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최종결과발표회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70346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E43C32C-A901-365A-4296-5A333E88C43B}"/>
              </a:ext>
            </a:extLst>
          </p:cNvPr>
          <p:cNvSpPr/>
          <p:nvPr/>
        </p:nvSpPr>
        <p:spPr>
          <a:xfrm>
            <a:off x="2876499" y="318164"/>
            <a:ext cx="8883701" cy="699646"/>
          </a:xfrm>
          <a:prstGeom prst="rightArrow">
            <a:avLst>
              <a:gd name="adj1" fmla="val 64014"/>
              <a:gd name="adj2" fmla="val 3864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F85A7DF-2357-8F4E-CC86-9027BB2875DB}"/>
              </a:ext>
            </a:extLst>
          </p:cNvPr>
          <p:cNvSpPr/>
          <p:nvPr/>
        </p:nvSpPr>
        <p:spPr>
          <a:xfrm>
            <a:off x="3178097" y="307605"/>
            <a:ext cx="830199" cy="699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273A98E-A199-0314-2CE8-1E73F19262C6}"/>
              </a:ext>
            </a:extLst>
          </p:cNvPr>
          <p:cNvSpPr/>
          <p:nvPr/>
        </p:nvSpPr>
        <p:spPr>
          <a:xfrm>
            <a:off x="4665061" y="305283"/>
            <a:ext cx="830199" cy="699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B814E57-D812-9AF9-1DE3-F9BE9D205100}"/>
              </a:ext>
            </a:extLst>
          </p:cNvPr>
          <p:cNvSpPr/>
          <p:nvPr/>
        </p:nvSpPr>
        <p:spPr>
          <a:xfrm>
            <a:off x="6149616" y="305283"/>
            <a:ext cx="830199" cy="699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EE079AA-8B62-2A8E-6CD7-19447B0ED35E}"/>
              </a:ext>
            </a:extLst>
          </p:cNvPr>
          <p:cNvSpPr/>
          <p:nvPr/>
        </p:nvSpPr>
        <p:spPr>
          <a:xfrm>
            <a:off x="7632231" y="305283"/>
            <a:ext cx="830199" cy="699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FFC92A-ED49-E416-28C0-101F3A4834EE}"/>
              </a:ext>
            </a:extLst>
          </p:cNvPr>
          <p:cNvSpPr/>
          <p:nvPr/>
        </p:nvSpPr>
        <p:spPr>
          <a:xfrm>
            <a:off x="9114846" y="305283"/>
            <a:ext cx="830199" cy="699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228B6E-1870-C352-2174-B3C555D3F8BA}"/>
              </a:ext>
            </a:extLst>
          </p:cNvPr>
          <p:cNvSpPr/>
          <p:nvPr/>
        </p:nvSpPr>
        <p:spPr>
          <a:xfrm>
            <a:off x="10491599" y="305283"/>
            <a:ext cx="830199" cy="699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76977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804B15-B8CA-D579-B2B2-58C5074A5CF5}"/>
              </a:ext>
            </a:extLst>
          </p:cNvPr>
          <p:cNvSpPr/>
          <p:nvPr/>
        </p:nvSpPr>
        <p:spPr>
          <a:xfrm>
            <a:off x="-4406900" y="-165100"/>
            <a:ext cx="6653855" cy="782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CC070-9703-5CF7-1FFE-227328EAF96E}"/>
              </a:ext>
            </a:extLst>
          </p:cNvPr>
          <p:cNvSpPr txBox="1"/>
          <p:nvPr/>
        </p:nvSpPr>
        <p:spPr>
          <a:xfrm>
            <a:off x="3441282" y="3043780"/>
            <a:ext cx="87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4E2C9-EA24-A556-1DB4-0375D958ED1E}"/>
              </a:ext>
            </a:extLst>
          </p:cNvPr>
          <p:cNvSpPr txBox="1"/>
          <p:nvPr/>
        </p:nvSpPr>
        <p:spPr>
          <a:xfrm>
            <a:off x="7151935" y="3043780"/>
            <a:ext cx="87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BAB11-08A3-C8FC-F25C-82259276DD80}"/>
              </a:ext>
            </a:extLst>
          </p:cNvPr>
          <p:cNvSpPr txBox="1"/>
          <p:nvPr/>
        </p:nvSpPr>
        <p:spPr>
          <a:xfrm>
            <a:off x="9022903" y="3208397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C991B7-7D8F-0612-077B-9BABCC4A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95233"/>
              </p:ext>
            </p:extLst>
          </p:nvPr>
        </p:nvGraphicFramePr>
        <p:xfrm>
          <a:off x="-678094" y="612517"/>
          <a:ext cx="12178272" cy="647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779">
                  <a:extLst>
                    <a:ext uri="{9D8B030D-6E8A-4147-A177-3AD203B41FA5}">
                      <a16:colId xmlns:a16="http://schemas.microsoft.com/office/drawing/2014/main" val="3695081796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4283573044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167325562"/>
                    </a:ext>
                  </a:extLst>
                </a:gridCol>
                <a:gridCol w="1962365">
                  <a:extLst>
                    <a:ext uri="{9D8B030D-6E8A-4147-A177-3AD203B41FA5}">
                      <a16:colId xmlns:a16="http://schemas.microsoft.com/office/drawing/2014/main" val="1057601127"/>
                    </a:ext>
                  </a:extLst>
                </a:gridCol>
                <a:gridCol w="5130200">
                  <a:extLst>
                    <a:ext uri="{9D8B030D-6E8A-4147-A177-3AD203B41FA5}">
                      <a16:colId xmlns:a16="http://schemas.microsoft.com/office/drawing/2014/main" val="2521208935"/>
                    </a:ext>
                  </a:extLst>
                </a:gridCol>
              </a:tblGrid>
              <a:tr h="84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개당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최종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32134"/>
                  </a:ext>
                </a:extLst>
              </a:tr>
              <a:tr h="380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 Pi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23,500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23,500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 Pi Zero 2 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50433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편광필터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9317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Optic Camera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154030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서보모터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6,500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MG996R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75700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9,500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18650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30988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센서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고도계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가속도계 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7943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69115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안테나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80543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전개형 장치 원단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78715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 Pi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01660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낙하산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11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3D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프린팅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2914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기타 비용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배송비 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274081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783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F84B2A-CD55-50C6-1F13-39F336453558}"/>
              </a:ext>
            </a:extLst>
          </p:cNvPr>
          <p:cNvSpPr txBox="1"/>
          <p:nvPr/>
        </p:nvSpPr>
        <p:spPr>
          <a:xfrm>
            <a:off x="10294706" y="243185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98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804B15-B8CA-D579-B2B2-58C5074A5CF5}"/>
              </a:ext>
            </a:extLst>
          </p:cNvPr>
          <p:cNvSpPr/>
          <p:nvPr/>
        </p:nvSpPr>
        <p:spPr>
          <a:xfrm>
            <a:off x="-4406900" y="-165100"/>
            <a:ext cx="6653855" cy="782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CC070-9703-5CF7-1FFE-227328EAF96E}"/>
              </a:ext>
            </a:extLst>
          </p:cNvPr>
          <p:cNvSpPr txBox="1"/>
          <p:nvPr/>
        </p:nvSpPr>
        <p:spPr>
          <a:xfrm>
            <a:off x="3441282" y="3043780"/>
            <a:ext cx="87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4E2C9-EA24-A556-1DB4-0375D958ED1E}"/>
              </a:ext>
            </a:extLst>
          </p:cNvPr>
          <p:cNvSpPr txBox="1"/>
          <p:nvPr/>
        </p:nvSpPr>
        <p:spPr>
          <a:xfrm>
            <a:off x="7151935" y="3043780"/>
            <a:ext cx="87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BAB11-08A3-C8FC-F25C-82259276DD80}"/>
              </a:ext>
            </a:extLst>
          </p:cNvPr>
          <p:cNvSpPr txBox="1"/>
          <p:nvPr/>
        </p:nvSpPr>
        <p:spPr>
          <a:xfrm>
            <a:off x="9022903" y="3208397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C991B7-7D8F-0612-077B-9BABCC4A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24978"/>
              </p:ext>
            </p:extLst>
          </p:nvPr>
        </p:nvGraphicFramePr>
        <p:xfrm>
          <a:off x="-678094" y="612517"/>
          <a:ext cx="12178272" cy="6068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3695081796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42835730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325562"/>
                    </a:ext>
                  </a:extLst>
                </a:gridCol>
                <a:gridCol w="2085654">
                  <a:extLst>
                    <a:ext uri="{9D8B030D-6E8A-4147-A177-3AD203B41FA5}">
                      <a16:colId xmlns:a16="http://schemas.microsoft.com/office/drawing/2014/main" val="1057601127"/>
                    </a:ext>
                  </a:extLst>
                </a:gridCol>
                <a:gridCol w="4585670">
                  <a:extLst>
                    <a:ext uri="{9D8B030D-6E8A-4147-A177-3AD203B41FA5}">
                      <a16:colId xmlns:a16="http://schemas.microsoft.com/office/drawing/2014/main" val="2521208935"/>
                    </a:ext>
                  </a:extLst>
                </a:gridCol>
              </a:tblGrid>
              <a:tr h="84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개당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최종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32134"/>
                  </a:ext>
                </a:extLst>
              </a:tr>
              <a:tr h="380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 Pi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23,500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23,500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 Pi Zero 2 W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pl-PL" altLang="ko-KR" sz="1800" b="0" i="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50433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모터 드라이버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5,450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5,450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HR8833 </a:t>
                      </a:r>
                      <a:r>
                        <a:rPr lang="en-US" altLang="ko-KR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9317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9,500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19,000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18650 Battery </a:t>
                      </a:r>
                      <a:r>
                        <a:rPr lang="en-US" altLang="ko-KR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154030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센서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(GPS,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가속도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115,000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115,000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Berry GPS-IMU </a:t>
                      </a:r>
                      <a:r>
                        <a:rPr lang="en-US" altLang="ko-KR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75700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통신모듈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48,400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145,200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XBee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S2C 802.15.4 SMT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30988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서보모터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6,500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6,500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MG996R </a:t>
                      </a:r>
                      <a:r>
                        <a:rPr lang="en-US" altLang="ko-KR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7943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DC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모터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MCU-002 </a:t>
                      </a:r>
                      <a:r>
                        <a:rPr lang="en-US" altLang="ko-KR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69115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Optic Camera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150,000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150,000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80543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편광필터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30,970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20,140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SLIM CPL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편광필터 </a:t>
                      </a:r>
                      <a:r>
                        <a:rPr lang="en-US" altLang="ko-KR" sz="1800" b="0" i="0" kern="1200" baseline="300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ko-KR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78715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안테나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21,300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42,600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JW009A/RP-SMA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en-US" altLang="ko-KR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9)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01660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낙하산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100,000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100,000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11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기타 비용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배송비 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100,000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2914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739,120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783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F84B2A-CD55-50C6-1F13-39F336453558}"/>
              </a:ext>
            </a:extLst>
          </p:cNvPr>
          <p:cNvSpPr txBox="1"/>
          <p:nvPr/>
        </p:nvSpPr>
        <p:spPr>
          <a:xfrm>
            <a:off x="10294706" y="243185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81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321</Words>
  <Application>Microsoft Office PowerPoint</Application>
  <PresentationFormat>와이드스크린</PresentationFormat>
  <Paragraphs>191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백세인</dc:creator>
  <cp:lastModifiedBy>백세인</cp:lastModifiedBy>
  <cp:revision>26</cp:revision>
  <dcterms:created xsi:type="dcterms:W3CDTF">2024-05-16T16:03:15Z</dcterms:created>
  <dcterms:modified xsi:type="dcterms:W3CDTF">2024-05-17T15:24:03Z</dcterms:modified>
</cp:coreProperties>
</file>