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8" r:id="rId6"/>
    <p:sldId id="269" r:id="rId7"/>
    <p:sldId id="261" r:id="rId8"/>
    <p:sldId id="270" r:id="rId9"/>
    <p:sldId id="271" r:id="rId10"/>
    <p:sldId id="272" r:id="rId11"/>
    <p:sldId id="264" r:id="rId12"/>
    <p:sldId id="26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3" r:id="rId22"/>
    <p:sldId id="265" r:id="rId23"/>
    <p:sldId id="260" r:id="rId24"/>
    <p:sldId id="281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29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3E7BC-0CF5-162A-22AD-1E3EC6812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D7F31-7F6F-B54C-4938-E670CDAC2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61733-6564-ACDE-B2B8-DDFC4B8B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5F028-24B7-2036-B050-427362E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0F79-6624-069C-F9C4-B838D5C5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6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5FC66-5561-D824-AF2B-D750E2DC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5AA27B-D84C-BEB1-6F5A-8FC082153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6FD4C-59D9-288D-F1BF-4BE03EFE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F391A-909A-C6E8-0A72-B6AD377B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C47B0-4B2B-E2D2-A438-E60F1A80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4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2609D-05DE-928B-63D1-11CF7916B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1AF10-C3D0-4CEE-8FBB-702A5519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41B84-9B3D-2B12-5B4D-B254223D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F75FD-2CF6-CE7E-2C7D-C8606BF5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259AB-4282-FB21-EF4C-B686BAC2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7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A0AD8-2F58-866A-A4A4-78F6BBB5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EAA-5914-8172-1615-92B1E57A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D6EDF-4667-D588-4DB9-2ACFFF97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B83AB-6090-2AFC-2EC2-A16AF7A5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7FEBD-6D34-DC52-D123-05A02635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5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6CE46-2F4C-B200-6133-F9214983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F7653-000D-CC0E-83F3-A72D92C5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B3ECE-C175-BD9E-D1AE-5CD11CB4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A5873-A975-BFA5-0F9E-6E04D23F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33F3C-B58B-6E60-1C29-829BFC63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95958-71EF-0D87-718A-8A799A9B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13C7D-4EAD-7AAA-055D-084FB5775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5BF219-132A-F3EE-7CEE-53B1ECEF5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56735-F7EE-C2BA-5A0A-8A66221E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7237C-BF90-DA41-57F8-AC007C07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E88F0-0C82-7E1E-A66E-6B34D0E5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6F77E-D1A3-BCF1-1E73-111926DC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34CE3-DC9F-F0D2-C863-C29B8965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F34236-B30C-570F-859E-8F04F3D99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B9D4DE-0F21-04BC-A549-ADFC196C4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91965-E41B-D7B7-72B9-1B05C8285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6B71E-4184-593D-EB13-960C6B6A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51587C-6A3A-63AE-8B23-3E95BED5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CE8DCA-DF9C-E8D7-1A59-BA7B4AA6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C8F61-74E7-25EC-1C37-3E9A4E23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A92FA9-E0D0-6AD3-5EF6-E4444ABB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FD7540-0AC2-D4AD-7987-0587A83D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E1AB8A-E03D-5A8B-5032-2D339C38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1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D93F6B-B747-9F6F-0991-CD85775B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B71883-B81E-C2AE-F223-E678A98C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0F20D-8225-9F2D-D581-1C214A8B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0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446CA-FABC-2DAC-400B-B646BE10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B091E-E301-A5A2-0A41-827C41D3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FEB18-7AF9-266D-4426-A9926479A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6399B-75E0-46F3-4B87-075E32BC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1903D-838E-175C-AFEE-EF92D852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51942-0F4C-E8DF-3FC8-4B37E8D3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22E5E-F8C5-5E41-ADFC-D8541E74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BF4BF8-92A3-0EC1-9704-CBC0B372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3C681D-946D-145A-BE5C-F2B64E7EC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16393-2480-B379-5DA8-E486CAA3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8C8C2-B4AF-63C1-A742-E94F7BD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668082-B3DD-92E9-2B59-CD47CAB7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776293-4164-F9C5-CEAB-4D63DF37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0BF78-F1EE-F14F-1077-A81D0BF3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C5940-FD14-4B6B-BB9E-32CA67583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6F6E1-A4AE-45E6-8569-36503698DE10}" type="datetimeFigureOut">
              <a:rPr lang="ko-KR" altLang="en-US" smtClean="0"/>
              <a:t>2024-06-29 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4D4CB-7E61-52B3-FCEA-B78934FBF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A3296-1DCC-4579-AC5D-9B30983CB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2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림, 스케치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D3A6ED5F-BA5D-9511-8F79-DD80A332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6" y="321365"/>
            <a:ext cx="3949148" cy="3949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5AF6E-CA68-4B4B-CBD2-168606CF857E}"/>
              </a:ext>
            </a:extLst>
          </p:cNvPr>
          <p:cNvSpPr txBox="1"/>
          <p:nvPr/>
        </p:nvSpPr>
        <p:spPr>
          <a:xfrm>
            <a:off x="4548941" y="4195167"/>
            <a:ext cx="309411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중간 보고</a:t>
            </a:r>
            <a:endParaRPr lang="en-US" altLang="ko-KR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하나둘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83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 err="1"/>
              <a:t>캔위성</a:t>
            </a:r>
            <a:r>
              <a:rPr lang="ko-KR" altLang="en-US" dirty="0"/>
              <a:t> 총 무게 예상 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59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704024-1F21-527E-2B8F-3D7A664144EE}"/>
              </a:ext>
            </a:extLst>
          </p:cNvPr>
          <p:cNvSpPr txBox="1"/>
          <p:nvPr/>
        </p:nvSpPr>
        <p:spPr>
          <a:xfrm>
            <a:off x="741680" y="447040"/>
            <a:ext cx="1899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3D 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모델링</a:t>
            </a:r>
            <a:endParaRPr lang="en-US" altLang="ko-KR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Easy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3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27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3048000" y="239794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</a:p>
          <a:p>
            <a:pPr algn="ctr"/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임무 구현 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24156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지상국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36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거리에 따른 통신 모듈간 신호강도 측정실험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0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거리 및 방향에 따른 </a:t>
            </a:r>
            <a:r>
              <a:rPr lang="ko-KR" altLang="en-US" dirty="0" err="1"/>
              <a:t>통신모듈간</a:t>
            </a:r>
            <a:r>
              <a:rPr lang="ko-KR" altLang="en-US" dirty="0"/>
              <a:t> 신호 강도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2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 err="1"/>
              <a:t>지상국</a:t>
            </a:r>
            <a:r>
              <a:rPr lang="ko-KR" altLang="en-US" dirty="0"/>
              <a:t> 수신 신호 강도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2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추후 수신 </a:t>
            </a:r>
            <a:r>
              <a:rPr lang="en-US" altLang="ko-KR" dirty="0"/>
              <a:t>DATA </a:t>
            </a:r>
            <a:r>
              <a:rPr lang="ko-KR" altLang="en-US" dirty="0"/>
              <a:t>활용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2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 err="1"/>
              <a:t>지상국</a:t>
            </a:r>
            <a:r>
              <a:rPr lang="ko-KR" altLang="en-US" dirty="0"/>
              <a:t> 수신 </a:t>
            </a:r>
            <a:r>
              <a:rPr lang="en-US" altLang="ko-KR" dirty="0"/>
              <a:t>GPS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9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</a:t>
            </a:r>
            <a:r>
              <a:rPr lang="ko-KR" altLang="en-US" dirty="0"/>
              <a:t>테스트보드 초기설계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4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217B9-4AF0-00EB-ACE2-E0DE99E6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25C6B-A7C1-EB3E-45D0-287815C8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팀원 및 임무소개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캔위성</a:t>
            </a:r>
            <a:r>
              <a:rPr lang="ko-KR" altLang="en-US" dirty="0"/>
              <a:t> 및 임무설계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임무 구현 테스트 결과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진행률 보고 및 추후 계획안건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189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 </a:t>
            </a:r>
            <a:r>
              <a:rPr lang="ko-KR" altLang="en-US" dirty="0"/>
              <a:t>실제 테스트보드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6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1956619" y="2397948"/>
            <a:ext cx="82787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</a:p>
          <a:p>
            <a:pPr algn="ctr"/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진행률 보고 및 추후 계획안건</a:t>
            </a:r>
          </a:p>
        </p:txBody>
      </p:sp>
    </p:spTree>
    <p:extLst>
      <p:ext uri="{BB962C8B-B14F-4D97-AF65-F5344CB8AC3E}">
        <p14:creationId xmlns:p14="http://schemas.microsoft.com/office/powerpoint/2010/main" val="4132270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4DAED3-BBC6-8208-B573-ECDF785E0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67584"/>
              </p:ext>
            </p:extLst>
          </p:nvPr>
        </p:nvGraphicFramePr>
        <p:xfrm>
          <a:off x="1934638" y="1695018"/>
          <a:ext cx="8322724" cy="442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238">
                  <a:extLst>
                    <a:ext uri="{9D8B030D-6E8A-4147-A177-3AD203B41FA5}">
                      <a16:colId xmlns:a16="http://schemas.microsoft.com/office/drawing/2014/main" val="3695081796"/>
                    </a:ext>
                  </a:extLst>
                </a:gridCol>
                <a:gridCol w="884701">
                  <a:extLst>
                    <a:ext uri="{9D8B030D-6E8A-4147-A177-3AD203B41FA5}">
                      <a16:colId xmlns:a16="http://schemas.microsoft.com/office/drawing/2014/main" val="4283573044"/>
                    </a:ext>
                  </a:extLst>
                </a:gridCol>
                <a:gridCol w="547672">
                  <a:extLst>
                    <a:ext uri="{9D8B030D-6E8A-4147-A177-3AD203B41FA5}">
                      <a16:colId xmlns:a16="http://schemas.microsoft.com/office/drawing/2014/main" val="167325562"/>
                    </a:ext>
                  </a:extLst>
                </a:gridCol>
                <a:gridCol w="1341095">
                  <a:extLst>
                    <a:ext uri="{9D8B030D-6E8A-4147-A177-3AD203B41FA5}">
                      <a16:colId xmlns:a16="http://schemas.microsoft.com/office/drawing/2014/main" val="1057601127"/>
                    </a:ext>
                  </a:extLst>
                </a:gridCol>
                <a:gridCol w="3506018">
                  <a:extLst>
                    <a:ext uri="{9D8B030D-6E8A-4147-A177-3AD203B41FA5}">
                      <a16:colId xmlns:a16="http://schemas.microsoft.com/office/drawing/2014/main" val="2521208935"/>
                    </a:ext>
                  </a:extLst>
                </a:gridCol>
              </a:tblGrid>
              <a:tr h="578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개당 가격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가격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32134"/>
                  </a:ext>
                </a:extLst>
              </a:tr>
              <a:tr h="260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 Pi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23,500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23,500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 Pi Zero 2 W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50433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편광필터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9317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Optic Camera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54030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서보모터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6,500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MG996R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75700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9,500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18650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30988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센서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고도계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가속도계 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7943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통신 모듈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69115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안테나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80543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전개형 장치 원단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78715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 Pi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01660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낙하산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11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프린팅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2914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기타 비용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배송비 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74081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783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D430B8-8E9C-A00C-64FB-6B45B77068B1}"/>
              </a:ext>
            </a:extLst>
          </p:cNvPr>
          <p:cNvSpPr txBox="1"/>
          <p:nvPr/>
        </p:nvSpPr>
        <p:spPr>
          <a:xfrm>
            <a:off x="741680" y="447040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4.1 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예산 집계</a:t>
            </a:r>
          </a:p>
        </p:txBody>
      </p:sp>
    </p:spTree>
    <p:extLst>
      <p:ext uri="{BB962C8B-B14F-4D97-AF65-F5344CB8AC3E}">
        <p14:creationId xmlns:p14="http://schemas.microsoft.com/office/powerpoint/2010/main" val="4120661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15C7D7-5CD6-8F7D-6906-38A58629A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8283"/>
              </p:ext>
            </p:extLst>
          </p:nvPr>
        </p:nvGraphicFramePr>
        <p:xfrm>
          <a:off x="306740" y="1199484"/>
          <a:ext cx="11578527" cy="469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913">
                  <a:extLst>
                    <a:ext uri="{9D8B030D-6E8A-4147-A177-3AD203B41FA5}">
                      <a16:colId xmlns:a16="http://schemas.microsoft.com/office/drawing/2014/main" val="3695081796"/>
                    </a:ext>
                  </a:extLst>
                </a:gridCol>
                <a:gridCol w="721927">
                  <a:extLst>
                    <a:ext uri="{9D8B030D-6E8A-4147-A177-3AD203B41FA5}">
                      <a16:colId xmlns:a16="http://schemas.microsoft.com/office/drawing/2014/main" val="4283573044"/>
                    </a:ext>
                  </a:extLst>
                </a:gridCol>
                <a:gridCol w="721927">
                  <a:extLst>
                    <a:ext uri="{9D8B030D-6E8A-4147-A177-3AD203B41FA5}">
                      <a16:colId xmlns:a16="http://schemas.microsoft.com/office/drawing/2014/main" val="167325562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918366273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688294848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98851788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85607075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4264664016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47908656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856645075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459793985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05760112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423813296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451295043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2736605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656519111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287342449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145623862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907624193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57310268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774078494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312697615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251661604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2518358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22080330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385361716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335034832"/>
                    </a:ext>
                  </a:extLst>
                </a:gridCol>
              </a:tblGrid>
              <a:tr h="2736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수행임무</a:t>
                      </a:r>
                    </a:p>
                  </a:txBody>
                  <a:tcPr marL="119620" marR="119620" marT="59810" marB="598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marL="119620" marR="119620" marT="59810" marB="59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4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119620" marR="119620" marT="59810" marB="59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99436"/>
                  </a:ext>
                </a:extLst>
              </a:tr>
              <a:tr h="27368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4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4000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CANSAT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경연대회 규정 숙지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3.22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9317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CANSAT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의 이론적 배경조사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54030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팀 구성 및 역할 배분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30988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아이디어 구상 회의 및 실현가능성 검토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7943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최종주제 선정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69115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구성 요소 설계 및 대략적인 비용파악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5.17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80543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차 신청서 제출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5.10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5.24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78715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온라인교육 수강 및 설계 구체화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5.29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01660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Prototype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11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차 발표 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2914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상세 설계 보완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7.5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74081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임무수행능력 파악을 위한 통합 테스트 진행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00299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CANSAT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826147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경연대회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40393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최종결과발표회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703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C6ABE2-9332-4D2D-0D9C-1B9F427616CA}"/>
              </a:ext>
            </a:extLst>
          </p:cNvPr>
          <p:cNvSpPr txBox="1"/>
          <p:nvPr/>
        </p:nvSpPr>
        <p:spPr>
          <a:xfrm>
            <a:off x="741680" y="447040"/>
            <a:ext cx="4937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4.2 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완료된 과제 및 추후 계획</a:t>
            </a:r>
          </a:p>
        </p:txBody>
      </p:sp>
    </p:spTree>
    <p:extLst>
      <p:ext uri="{BB962C8B-B14F-4D97-AF65-F5344CB8AC3E}">
        <p14:creationId xmlns:p14="http://schemas.microsoft.com/office/powerpoint/2010/main" val="405620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홍보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89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참고 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0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3048000" y="239794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</a:p>
          <a:p>
            <a:pPr algn="ctr"/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및 임무소개</a:t>
            </a:r>
            <a:endParaRPr lang="en-US" altLang="ko-KR" sz="4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9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팀원 소개 및 개발 서브시스템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62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임무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19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ko-KR" altLang="en-US" dirty="0"/>
              <a:t>임무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5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3048000" y="239794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</a:p>
          <a:p>
            <a:pPr algn="ctr"/>
            <a:r>
              <a:rPr lang="ko-KR" altLang="en-US" sz="48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캔위성</a:t>
            </a:r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임무설계</a:t>
            </a:r>
          </a:p>
        </p:txBody>
      </p:sp>
    </p:spTree>
    <p:extLst>
      <p:ext uri="{BB962C8B-B14F-4D97-AF65-F5344CB8AC3E}">
        <p14:creationId xmlns:p14="http://schemas.microsoft.com/office/powerpoint/2010/main" val="315685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시스템 블록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64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3D </a:t>
            </a:r>
            <a:r>
              <a:rPr lang="ko-KR" altLang="en-US" dirty="0"/>
              <a:t>모델링 </a:t>
            </a:r>
            <a:r>
              <a:rPr lang="en-US" altLang="ko-KR" dirty="0"/>
              <a:t>– </a:t>
            </a:r>
            <a:r>
              <a:rPr lang="ko-KR" altLang="en-US" dirty="0" err="1"/>
              <a:t>캔위성</a:t>
            </a:r>
            <a:r>
              <a:rPr lang="ko-KR" altLang="en-US" dirty="0"/>
              <a:t> 본체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22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300</Words>
  <Application>Microsoft Office PowerPoint</Application>
  <PresentationFormat>와이드스크린</PresentationFormat>
  <Paragraphs>142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KoPubWorld돋움체 Bold</vt:lpstr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1.1 팀원 소개 및 개발 서브시스템</vt:lpstr>
      <vt:lpstr>1.2 임무 소개</vt:lpstr>
      <vt:lpstr>1.3 임무 개요</vt:lpstr>
      <vt:lpstr>PowerPoint 프레젠테이션</vt:lpstr>
      <vt:lpstr>2.1 시스템 블록 다이어그램</vt:lpstr>
      <vt:lpstr>2.2 3D 모델링 – 캔위성 본체</vt:lpstr>
      <vt:lpstr>2.3 캔위성 총 무게 예상 표</vt:lpstr>
      <vt:lpstr>PowerPoint 프레젠테이션</vt:lpstr>
      <vt:lpstr>PowerPoint 프레젠테이션</vt:lpstr>
      <vt:lpstr>3.1 지상국 UI 메시지</vt:lpstr>
      <vt:lpstr>3.2 거리에 따른 통신 모듈간 신호강도 측정실험</vt:lpstr>
      <vt:lpstr>3.3 거리 및 방향에 따른 통신모듈간 신호 강도 측정</vt:lpstr>
      <vt:lpstr>3.4 지상국 수신 신호 강도 데이터</vt:lpstr>
      <vt:lpstr>3.5 추후 수신 DATA 활용 계획</vt:lpstr>
      <vt:lpstr>3.6 지상국 수신 GPS 데이터</vt:lpstr>
      <vt:lpstr>3.7 테스트보드 초기설계</vt:lpstr>
      <vt:lpstr>3.8 실제 테스트보드</vt:lpstr>
      <vt:lpstr>PowerPoint 프레젠테이션</vt:lpstr>
      <vt:lpstr>PowerPoint 프레젠테이션</vt:lpstr>
      <vt:lpstr>PowerPoint 프레젠테이션</vt:lpstr>
      <vt:lpstr>4.3 홍보 방안</vt:lpstr>
      <vt:lpstr>4.4 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김준섭</dc:creator>
  <cp:lastModifiedBy>김준섭</cp:lastModifiedBy>
  <cp:revision>9</cp:revision>
  <dcterms:created xsi:type="dcterms:W3CDTF">2024-05-24T10:25:50Z</dcterms:created>
  <dcterms:modified xsi:type="dcterms:W3CDTF">2024-06-29T11:22:40Z</dcterms:modified>
</cp:coreProperties>
</file>