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2EC60"/>
    <a:srgbClr val="D2E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AEA7-0B67-4660-6B00-D7F6F138D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87A25-7E1E-6E31-F225-3CAF47DE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9C06-A514-9C82-42E2-C957BBA3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E02E9-C828-CCBD-F692-9B377EAB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88846-B328-032F-5CB2-DFA3548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E675-5C47-10D8-9399-409F2725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8EF1C-B255-EF3F-0146-2EADC894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AF770-A3CA-015E-4795-21617B0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A575D-3745-A95A-5841-C0BFB146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13F6E-6C44-D511-2C63-11310FB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C3B4E-5661-B40F-A5AA-8708C8798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43109-BD47-21C7-8FDC-77B80CB8D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F122E-5649-DA04-2021-4FC4B966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75F6A-711E-D10E-88CA-C45772DE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AF21D-2C18-3804-D128-F75F1CF8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FAE9-76D8-6486-B577-25BBFCC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319C7-47B1-C64B-3C23-D1FAAC11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DB468-6F4A-4C4E-03D0-2307918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21C6-93ED-ECC9-5290-5A0D634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DF43D-94C9-5E46-CB48-8FB8E09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9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CF1E-8450-092A-3C64-91B8CFE5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E94B-608C-D9BF-5DFE-8C8D1080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F6A78-4D07-C88B-723B-4D53D569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5A430-7596-6EA9-153C-AF97D23D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0457A-5450-027A-D9B5-E6ACBAA1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63CF2-AC6A-E8F9-1F37-8DB153E1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3D55A-ACD6-45B8-E8F0-BAEAA5442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F4057-BFE2-D93D-0FA3-3E3A5AF1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3C708-F965-1DC7-74D7-D282515D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203EC-D572-A402-4893-8776EAFE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43D00-29EE-878C-B619-E3A07A38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5E435-DD15-0A6E-2099-7883C91D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F3317-5F6E-84FA-191A-468A93A0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F2082-F202-CDBB-5DDA-8F06287A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11B0F-A3BC-44DA-F2B4-518AB0EF4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8BCBD-36C5-7DEC-4B67-9627229F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43AA9-2930-092E-2B3A-AA5D2C67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1923C-59B1-A011-1103-794DB7E2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7D72A-C0FD-CCDE-BCCD-E1FD4800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FCF45-F80B-39F6-2959-23BE725C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634A9A-E2F3-22BD-C090-9AFCF8AE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82025-C1CA-0A3A-673C-EC3D7E7A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1811F-C0A2-3601-9289-4B7C8AF8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22322D-5462-A0C0-C2A9-29F47C7D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125CF-0CA3-B9AF-41B7-BF34D8AE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A8985-C4FD-6715-6675-1518D17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3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6DDC-C67F-BEC8-9C0B-1A5B79AF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A3AF4-B6BA-2284-3566-074733A6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6B473-37F1-068F-C03B-6C812541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C7AFD-6310-4C27-37AF-58D85B32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3B9C9-C534-66AD-19E0-B6DD8BB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79F2A-D634-9D29-2037-97FA13FD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472D-ADE1-9987-573F-F68F0B49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24CE7-83C9-86A6-4839-5B494B51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A9A0B-6664-1B5A-3F24-9324DC34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1CBBB-BC18-BFEC-4E8F-C5072B28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5AC94-797B-F8E5-8EF7-9C6AE26B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254E2-7296-10B1-8A49-A9A404A6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9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6D8099-82B9-C434-63E1-61F9C6B7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13355-E774-FFDC-2588-7C003912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D8821-0CDA-DA96-30D8-F24A870A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C3481-CE0D-4373-BEEA-A53F8C659A0F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F7E00-8CFB-D619-53A9-E85514C6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AD814-89E5-8E9F-435D-D5D7B3005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EF468-3223-4A07-A096-C5FA8E667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3725ABF8-77C2-2609-CDB3-8EAB0DE00828}"/>
              </a:ext>
            </a:extLst>
          </p:cNvPr>
          <p:cNvSpPr/>
          <p:nvPr/>
        </p:nvSpPr>
        <p:spPr>
          <a:xfrm>
            <a:off x="1026695" y="457200"/>
            <a:ext cx="7122694" cy="5911515"/>
          </a:xfrm>
          <a:prstGeom prst="can">
            <a:avLst>
              <a:gd name="adj" fmla="val 133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969BC-5FF4-3195-7A5C-5137A1B4527D}"/>
              </a:ext>
            </a:extLst>
          </p:cNvPr>
          <p:cNvSpPr txBox="1"/>
          <p:nvPr/>
        </p:nvSpPr>
        <p:spPr>
          <a:xfrm>
            <a:off x="4026569" y="698015"/>
            <a:ext cx="18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CANSAT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F53E30-CBF7-9A7C-3B8C-9D962D2EAC22}"/>
              </a:ext>
            </a:extLst>
          </p:cNvPr>
          <p:cNvSpPr/>
          <p:nvPr/>
        </p:nvSpPr>
        <p:spPr>
          <a:xfrm>
            <a:off x="2650956" y="1540042"/>
            <a:ext cx="3459478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라즈베리파이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6371BC-21A2-2910-EA11-7FA4AA290A62}"/>
              </a:ext>
            </a:extLst>
          </p:cNvPr>
          <p:cNvCxnSpPr>
            <a:cxnSpLocks/>
          </p:cNvCxnSpPr>
          <p:nvPr/>
        </p:nvCxnSpPr>
        <p:spPr>
          <a:xfrm>
            <a:off x="4034449" y="2085474"/>
            <a:ext cx="0" cy="5734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F68E29-1855-A677-FAA7-E56B0402518B}"/>
              </a:ext>
            </a:extLst>
          </p:cNvPr>
          <p:cNvSpPr/>
          <p:nvPr/>
        </p:nvSpPr>
        <p:spPr>
          <a:xfrm>
            <a:off x="3537838" y="2658876"/>
            <a:ext cx="1009470" cy="31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서보모터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B970F-072B-C6A6-4B20-6F60545DAD74}"/>
              </a:ext>
            </a:extLst>
          </p:cNvPr>
          <p:cNvSpPr/>
          <p:nvPr/>
        </p:nvSpPr>
        <p:spPr>
          <a:xfrm>
            <a:off x="1955932" y="3786201"/>
            <a:ext cx="1390049" cy="416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F61A2D-F303-F327-1AD9-B3265E8E0623}"/>
              </a:ext>
            </a:extLst>
          </p:cNvPr>
          <p:cNvSpPr/>
          <p:nvPr/>
        </p:nvSpPr>
        <p:spPr>
          <a:xfrm>
            <a:off x="1344123" y="5505912"/>
            <a:ext cx="1861677" cy="49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기압고도계</a:t>
            </a:r>
            <a:endParaRPr lang="en-US" altLang="ko-KR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GPS/IMU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센서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33C65-5D27-4E49-885A-03B7CBDFF1DC}"/>
              </a:ext>
            </a:extLst>
          </p:cNvPr>
          <p:cNvSpPr/>
          <p:nvPr/>
        </p:nvSpPr>
        <p:spPr>
          <a:xfrm>
            <a:off x="3486519" y="5575659"/>
            <a:ext cx="1688055" cy="379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처리계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C818F9-F65D-7547-C642-040236A61A67}"/>
              </a:ext>
            </a:extLst>
          </p:cNvPr>
          <p:cNvSpPr/>
          <p:nvPr/>
        </p:nvSpPr>
        <p:spPr>
          <a:xfrm>
            <a:off x="8921014" y="5587472"/>
            <a:ext cx="1629880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3C5B1-5C69-11ED-CA0F-19FBA9B33E2D}"/>
              </a:ext>
            </a:extLst>
          </p:cNvPr>
          <p:cNvCxnSpPr>
            <a:cxnSpLocks/>
          </p:cNvCxnSpPr>
          <p:nvPr/>
        </p:nvCxnSpPr>
        <p:spPr>
          <a:xfrm>
            <a:off x="2854699" y="2085474"/>
            <a:ext cx="0" cy="16202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30AFC7-A0A2-1132-6D03-D06A41702B6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12488" y="5765518"/>
            <a:ext cx="2740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957DB6-4BD7-DAC8-137E-2272256F1B88}"/>
              </a:ext>
            </a:extLst>
          </p:cNvPr>
          <p:cNvGrpSpPr/>
          <p:nvPr/>
        </p:nvGrpSpPr>
        <p:grpSpPr>
          <a:xfrm>
            <a:off x="5077568" y="3365791"/>
            <a:ext cx="1827432" cy="1620697"/>
            <a:chOff x="5077568" y="2741280"/>
            <a:chExt cx="1827432" cy="162069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2FEC3B-89F1-A9BC-C10F-18DCAE5611E0}"/>
                </a:ext>
              </a:extLst>
            </p:cNvPr>
            <p:cNvSpPr/>
            <p:nvPr/>
          </p:nvSpPr>
          <p:spPr>
            <a:xfrm>
              <a:off x="5077568" y="2741280"/>
              <a:ext cx="1827432" cy="1620697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2F773A-BE8D-79EA-228C-762F02766DA4}"/>
                </a:ext>
              </a:extLst>
            </p:cNvPr>
            <p:cNvSpPr/>
            <p:nvPr/>
          </p:nvSpPr>
          <p:spPr>
            <a:xfrm>
              <a:off x="5282990" y="2913963"/>
              <a:ext cx="1431354" cy="30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DC</a:t>
              </a:r>
              <a:r>
                <a:rPr lang="ko-KR" altLang="en-US" sz="1500" b="1" dirty="0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모터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C2C064-45FF-3280-DC26-3949C23C90D2}"/>
                </a:ext>
              </a:extLst>
            </p:cNvPr>
            <p:cNvSpPr/>
            <p:nvPr/>
          </p:nvSpPr>
          <p:spPr>
            <a:xfrm>
              <a:off x="5183727" y="3786201"/>
              <a:ext cx="1629880" cy="4168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편광판</a:t>
              </a:r>
              <a:endPara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4227D7E-9764-4FB2-9B2A-D008A91ACD2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998667" y="3304674"/>
              <a:ext cx="0" cy="481527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91F403-8BB4-DCA6-691F-F9A80F3A2207}"/>
              </a:ext>
            </a:extLst>
          </p:cNvPr>
          <p:cNvGrpSpPr/>
          <p:nvPr/>
        </p:nvGrpSpPr>
        <p:grpSpPr>
          <a:xfrm>
            <a:off x="2854699" y="4203030"/>
            <a:ext cx="6670302" cy="1371330"/>
            <a:chOff x="6308150" y="4203031"/>
            <a:chExt cx="3216850" cy="111672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9B1F24-3798-F33A-F2E5-FB51A467FD9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150" y="4203031"/>
              <a:ext cx="1207" cy="8871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6020F-B6CF-808A-5257-713D2A290B9F}"/>
                </a:ext>
              </a:extLst>
            </p:cNvPr>
            <p:cNvCxnSpPr>
              <a:cxnSpLocks/>
            </p:cNvCxnSpPr>
            <p:nvPr/>
          </p:nvCxnSpPr>
          <p:spPr>
            <a:xfrm>
              <a:off x="6309358" y="5090160"/>
              <a:ext cx="32156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FBA9926-9656-F479-792B-47E1C3C5232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5090160"/>
              <a:ext cx="0" cy="22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06A9D6B-5787-E7CB-132F-2F7BC4D32CDD}"/>
              </a:ext>
            </a:extLst>
          </p:cNvPr>
          <p:cNvCxnSpPr>
            <a:cxnSpLocks/>
          </p:cNvCxnSpPr>
          <p:nvPr/>
        </p:nvCxnSpPr>
        <p:spPr>
          <a:xfrm>
            <a:off x="5211282" y="5794093"/>
            <a:ext cx="35970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E69D9F-9650-18C1-7A3A-DAFD3B9A8B74}"/>
              </a:ext>
            </a:extLst>
          </p:cNvPr>
          <p:cNvCxnSpPr>
            <a:cxnSpLocks/>
          </p:cNvCxnSpPr>
          <p:nvPr/>
        </p:nvCxnSpPr>
        <p:spPr>
          <a:xfrm>
            <a:off x="4026569" y="2972035"/>
            <a:ext cx="0" cy="9580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A7E7D8-88AF-E791-1B2F-AB807A2E324A}"/>
              </a:ext>
            </a:extLst>
          </p:cNvPr>
          <p:cNvSpPr/>
          <p:nvPr/>
        </p:nvSpPr>
        <p:spPr>
          <a:xfrm>
            <a:off x="3522027" y="3912106"/>
            <a:ext cx="1082557" cy="27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전개 장치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AA51F-BE36-B58B-93CD-4640AE71830C}"/>
              </a:ext>
            </a:extLst>
          </p:cNvPr>
          <p:cNvSpPr txBox="1"/>
          <p:nvPr/>
        </p:nvSpPr>
        <p:spPr>
          <a:xfrm>
            <a:off x="3428842" y="3308199"/>
            <a:ext cx="126079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다기능 장치 전개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BCE3F8-668F-712E-6CF2-FB9FF1382214}"/>
              </a:ext>
            </a:extLst>
          </p:cNvPr>
          <p:cNvSpPr txBox="1"/>
          <p:nvPr/>
        </p:nvSpPr>
        <p:spPr>
          <a:xfrm>
            <a:off x="5946199" y="5663288"/>
            <a:ext cx="1196281" cy="26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좌표</a:t>
            </a:r>
            <a:r>
              <a:rPr lang="en-US" altLang="ko-KR" sz="1100" dirty="0"/>
              <a:t>, </a:t>
            </a:r>
            <a:r>
              <a:rPr lang="ko-KR" altLang="en-US" sz="1100" dirty="0"/>
              <a:t>자세 정보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3C4EE3E-F8CF-8CD7-46E8-09A6F5DDBEF7}"/>
              </a:ext>
            </a:extLst>
          </p:cNvPr>
          <p:cNvGrpSpPr/>
          <p:nvPr/>
        </p:nvGrpSpPr>
        <p:grpSpPr>
          <a:xfrm rot="5400000">
            <a:off x="7672875" y="3417152"/>
            <a:ext cx="1389336" cy="2925084"/>
            <a:chOff x="9525001" y="5081580"/>
            <a:chExt cx="2129498" cy="78501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5E25408-2347-6E0F-B323-0C824CDF593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585460" y="4021121"/>
              <a:ext cx="8579" cy="2129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B10FCEA-F779-5BF3-879F-4E2DE202700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6787" y="5478373"/>
              <a:ext cx="776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9A93AC-BD7D-3E02-FC67-D8564FFEB6B2}"/>
              </a:ext>
            </a:extLst>
          </p:cNvPr>
          <p:cNvSpPr txBox="1"/>
          <p:nvPr/>
        </p:nvSpPr>
        <p:spPr>
          <a:xfrm>
            <a:off x="7556032" y="3954504"/>
            <a:ext cx="11867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및 </a:t>
            </a:r>
            <a:r>
              <a:rPr lang="ko-KR" altLang="en-US" sz="1100" dirty="0" err="1"/>
              <a:t>편광판</a:t>
            </a:r>
            <a:r>
              <a:rPr lang="ko-KR" altLang="en-US" sz="1100" dirty="0"/>
              <a:t> 각도 조절 명령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0438FD-745A-E6AB-0607-FAE142482B81}"/>
              </a:ext>
            </a:extLst>
          </p:cNvPr>
          <p:cNvSpPr txBox="1"/>
          <p:nvPr/>
        </p:nvSpPr>
        <p:spPr>
          <a:xfrm>
            <a:off x="5718287" y="5171924"/>
            <a:ext cx="118671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영상 정보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537890-EE5A-A662-C3A4-F3E6C431F39D}"/>
              </a:ext>
            </a:extLst>
          </p:cNvPr>
          <p:cNvCxnSpPr>
            <a:cxnSpLocks/>
          </p:cNvCxnSpPr>
          <p:nvPr/>
        </p:nvCxnSpPr>
        <p:spPr>
          <a:xfrm>
            <a:off x="5998667" y="2085474"/>
            <a:ext cx="0" cy="14419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4456CE4-5896-2A8B-1738-6010871E321A}"/>
              </a:ext>
            </a:extLst>
          </p:cNvPr>
          <p:cNvGrpSpPr/>
          <p:nvPr/>
        </p:nvGrpSpPr>
        <p:grpSpPr>
          <a:xfrm rot="5400000">
            <a:off x="6458352" y="1066227"/>
            <a:ext cx="1620696" cy="5068276"/>
            <a:chOff x="9525003" y="5077983"/>
            <a:chExt cx="3022571" cy="78860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768A2A5-170B-011F-48A4-C20D7C321D9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33802" y="3569184"/>
              <a:ext cx="4974" cy="3022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35AD0DB-AD32-3273-BA68-8E0768A7B9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3187" y="5474773"/>
              <a:ext cx="783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3E08244-C0B6-64F3-077A-C1543687D47B}"/>
              </a:ext>
            </a:extLst>
          </p:cNvPr>
          <p:cNvSpPr txBox="1"/>
          <p:nvPr/>
        </p:nvSpPr>
        <p:spPr>
          <a:xfrm>
            <a:off x="7804871" y="2672973"/>
            <a:ext cx="172840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서보모터</a:t>
            </a:r>
            <a:r>
              <a:rPr lang="ko-KR" altLang="en-US" sz="1100" dirty="0"/>
              <a:t> 작동 시작</a:t>
            </a:r>
            <a:br>
              <a:rPr lang="en-US" altLang="ko-KR" sz="1100" dirty="0"/>
            </a:br>
            <a:r>
              <a:rPr lang="ko-KR" altLang="en-US" sz="1100" dirty="0"/>
              <a:t>신호전달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C81A-2BC1-F416-6330-7E05C5932302}"/>
              </a:ext>
            </a:extLst>
          </p:cNvPr>
          <p:cNvSpPr/>
          <p:nvPr/>
        </p:nvSpPr>
        <p:spPr>
          <a:xfrm>
            <a:off x="5493932" y="2604103"/>
            <a:ext cx="1009470" cy="31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서보모터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1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A811585-2348-B417-8079-39BA40F55756}"/>
              </a:ext>
            </a:extLst>
          </p:cNvPr>
          <p:cNvSpPr/>
          <p:nvPr/>
        </p:nvSpPr>
        <p:spPr>
          <a:xfrm>
            <a:off x="962928" y="1882686"/>
            <a:ext cx="3543652" cy="221484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16F4615-5F0A-52B5-1954-59ADB7581CD9}"/>
              </a:ext>
            </a:extLst>
          </p:cNvPr>
          <p:cNvSpPr/>
          <p:nvPr/>
        </p:nvSpPr>
        <p:spPr>
          <a:xfrm>
            <a:off x="2419831" y="2061253"/>
            <a:ext cx="82343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07F4B1-1AE0-2E7E-3BA9-3CF08E3B3B09}"/>
              </a:ext>
            </a:extLst>
          </p:cNvPr>
          <p:cNvSpPr/>
          <p:nvPr/>
        </p:nvSpPr>
        <p:spPr>
          <a:xfrm>
            <a:off x="1737321" y="2743843"/>
            <a:ext cx="2204759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1C3A3A-718A-AB54-67C1-55DBE12291DE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 flipH="1">
            <a:off x="2831550" y="3183183"/>
            <a:ext cx="8151" cy="41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D958544-838F-E0E8-895A-7D759AD78CC4}"/>
              </a:ext>
            </a:extLst>
          </p:cNvPr>
          <p:cNvSpPr/>
          <p:nvPr/>
        </p:nvSpPr>
        <p:spPr>
          <a:xfrm>
            <a:off x="1963586" y="3598213"/>
            <a:ext cx="173592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서보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9964C3-A974-10E8-FCF4-F4FDC2584CD5}"/>
              </a:ext>
            </a:extLst>
          </p:cNvPr>
          <p:cNvSpPr/>
          <p:nvPr/>
        </p:nvSpPr>
        <p:spPr>
          <a:xfrm>
            <a:off x="5171768" y="247492"/>
            <a:ext cx="1101213" cy="5341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8E4B0-172B-3451-1FA0-C523BD4ECB4E}"/>
              </a:ext>
            </a:extLst>
          </p:cNvPr>
          <p:cNvSpPr txBox="1"/>
          <p:nvPr/>
        </p:nvSpPr>
        <p:spPr>
          <a:xfrm>
            <a:off x="962927" y="1882686"/>
            <a:ext cx="1320222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다기능 전개 장치 각도 조절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78112A-682B-41BF-B00E-D564FC9CFB5A}"/>
              </a:ext>
            </a:extLst>
          </p:cNvPr>
          <p:cNvSpPr/>
          <p:nvPr/>
        </p:nvSpPr>
        <p:spPr>
          <a:xfrm>
            <a:off x="6956204" y="1600200"/>
            <a:ext cx="4839556" cy="28498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602C663-8F33-14EF-BA78-4DACF7661F9F}"/>
              </a:ext>
            </a:extLst>
          </p:cNvPr>
          <p:cNvSpPr/>
          <p:nvPr/>
        </p:nvSpPr>
        <p:spPr>
          <a:xfrm>
            <a:off x="5240594" y="1111044"/>
            <a:ext cx="983226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13D488-6E6B-A405-4B8D-4EBA15F47C57}"/>
              </a:ext>
            </a:extLst>
          </p:cNvPr>
          <p:cNvSpPr/>
          <p:nvPr/>
        </p:nvSpPr>
        <p:spPr>
          <a:xfrm>
            <a:off x="9020070" y="1807655"/>
            <a:ext cx="779937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91DEFA-A56F-B3ED-F5F1-59A566A97362}"/>
              </a:ext>
            </a:extLst>
          </p:cNvPr>
          <p:cNvSpPr/>
          <p:nvPr/>
        </p:nvSpPr>
        <p:spPr>
          <a:xfrm>
            <a:off x="8384081" y="2400122"/>
            <a:ext cx="2070598" cy="362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619D8CE-34D2-2626-2F9A-DF09F7927570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>
            <a:off x="9419380" y="2762800"/>
            <a:ext cx="0" cy="103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82EA20-4A74-876B-F8FD-985E733F9A50}"/>
              </a:ext>
            </a:extLst>
          </p:cNvPr>
          <p:cNvSpPr/>
          <p:nvPr/>
        </p:nvSpPr>
        <p:spPr>
          <a:xfrm>
            <a:off x="8714530" y="3798968"/>
            <a:ext cx="1409700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DC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8D4DAA-051D-B723-0610-13F4FBCB5CD2}"/>
              </a:ext>
            </a:extLst>
          </p:cNvPr>
          <p:cNvSpPr/>
          <p:nvPr/>
        </p:nvSpPr>
        <p:spPr>
          <a:xfrm>
            <a:off x="8921543" y="4677934"/>
            <a:ext cx="995674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편광판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4AACF91-F7BD-020F-AA9B-A3644B210012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9419380" y="4095201"/>
            <a:ext cx="0" cy="58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6EF16C2-D817-F1E9-6E63-9458505DD6CE}"/>
              </a:ext>
            </a:extLst>
          </p:cNvPr>
          <p:cNvCxnSpPr>
            <a:cxnSpLocks/>
            <a:stCxn id="129" idx="0"/>
            <a:endCxn id="80" idx="3"/>
          </p:cNvCxnSpPr>
          <p:nvPr/>
        </p:nvCxnSpPr>
        <p:spPr>
          <a:xfrm flipH="1" flipV="1">
            <a:off x="10454679" y="2581461"/>
            <a:ext cx="318744" cy="59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0770B30-EB7B-20D8-312A-A3551B306A21}"/>
              </a:ext>
            </a:extLst>
          </p:cNvPr>
          <p:cNvSpPr/>
          <p:nvPr/>
        </p:nvSpPr>
        <p:spPr>
          <a:xfrm>
            <a:off x="9800007" y="3179867"/>
            <a:ext cx="1946831" cy="409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camera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9B183E-3328-7181-4EE8-9F3122881DA8}"/>
              </a:ext>
            </a:extLst>
          </p:cNvPr>
          <p:cNvSpPr txBox="1"/>
          <p:nvPr/>
        </p:nvSpPr>
        <p:spPr>
          <a:xfrm>
            <a:off x="6956204" y="1600200"/>
            <a:ext cx="1673898" cy="26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/>
              <a:t>편광판</a:t>
            </a:r>
            <a:r>
              <a:rPr lang="ko-KR" altLang="en-US" sz="1100" dirty="0"/>
              <a:t> 및 카메라 조절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7E75F5F-2A21-291C-3447-FE75DAD2F96B}"/>
              </a:ext>
            </a:extLst>
          </p:cNvPr>
          <p:cNvCxnSpPr>
            <a:cxnSpLocks/>
          </p:cNvCxnSpPr>
          <p:nvPr/>
        </p:nvCxnSpPr>
        <p:spPr>
          <a:xfrm flipV="1">
            <a:off x="7777270" y="2581461"/>
            <a:ext cx="575372" cy="38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DB2C40C-EC0B-246D-933E-340AE926D764}"/>
              </a:ext>
            </a:extLst>
          </p:cNvPr>
          <p:cNvSpPr/>
          <p:nvPr/>
        </p:nvSpPr>
        <p:spPr>
          <a:xfrm>
            <a:off x="7011800" y="2964424"/>
            <a:ext cx="1530940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BerryGPS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-IMU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3A3E496A-A021-CCF4-692D-0AED6F37EE2A}"/>
              </a:ext>
            </a:extLst>
          </p:cNvPr>
          <p:cNvCxnSpPr>
            <a:cxnSpLocks/>
            <a:stCxn id="65" idx="1"/>
            <a:endCxn id="115" idx="0"/>
          </p:cNvCxnSpPr>
          <p:nvPr/>
        </p:nvCxnSpPr>
        <p:spPr>
          <a:xfrm rot="10800000" flipV="1">
            <a:off x="2831550" y="1312605"/>
            <a:ext cx="2409044" cy="7486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24DA4FF-C1F7-B732-CFDD-8FCF79BED8E8}"/>
              </a:ext>
            </a:extLst>
          </p:cNvPr>
          <p:cNvCxnSpPr>
            <a:cxnSpLocks/>
            <a:stCxn id="65" idx="3"/>
            <a:endCxn id="78" idx="0"/>
          </p:cNvCxnSpPr>
          <p:nvPr/>
        </p:nvCxnSpPr>
        <p:spPr>
          <a:xfrm>
            <a:off x="6223820" y="1312606"/>
            <a:ext cx="3186219" cy="495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DD51F36-F7B1-DF16-2562-D13364886498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>
          <a:xfrm>
            <a:off x="5722375" y="781663"/>
            <a:ext cx="9832" cy="32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BF2D4EB-28A2-2646-3BB1-E6A5B1AD39F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2831550" y="2500593"/>
            <a:ext cx="8151" cy="243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DCBCC89-2D7F-D167-BF8F-89368FF1970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419380" y="2103888"/>
            <a:ext cx="0" cy="296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5F3220C-DE73-FFB3-5533-F5C9E24C5698}"/>
              </a:ext>
            </a:extLst>
          </p:cNvPr>
          <p:cNvCxnSpPr>
            <a:cxnSpLocks/>
            <a:stCxn id="129" idx="2"/>
            <a:endCxn id="103" idx="3"/>
          </p:cNvCxnSpPr>
          <p:nvPr/>
        </p:nvCxnSpPr>
        <p:spPr>
          <a:xfrm rot="5400000">
            <a:off x="9726838" y="3779465"/>
            <a:ext cx="1236965" cy="856206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7898E-CFBE-34BC-F882-DCFEBA3F6517}"/>
              </a:ext>
            </a:extLst>
          </p:cNvPr>
          <p:cNvSpPr/>
          <p:nvPr/>
        </p:nvSpPr>
        <p:spPr>
          <a:xfrm>
            <a:off x="10339944" y="2751112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nadir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방향 촬영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91B1BF-CBC6-7CF4-C508-2B7B4B796AFD}"/>
              </a:ext>
            </a:extLst>
          </p:cNvPr>
          <p:cNvSpPr/>
          <p:nvPr/>
        </p:nvSpPr>
        <p:spPr>
          <a:xfrm>
            <a:off x="2596149" y="3253562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전개 각도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F8CBD7-3B20-774A-9A49-A67D303DDA26}"/>
              </a:ext>
            </a:extLst>
          </p:cNvPr>
          <p:cNvSpPr/>
          <p:nvPr/>
        </p:nvSpPr>
        <p:spPr>
          <a:xfrm>
            <a:off x="6830040" y="2589340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위치</a:t>
            </a:r>
            <a:r>
              <a:rPr kumimoji="1" lang="en-US" altLang="ko-KR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자세 정보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7BAF0A-A34C-8C21-BBEC-ED61DA5B38E2}"/>
              </a:ext>
            </a:extLst>
          </p:cNvPr>
          <p:cNvSpPr/>
          <p:nvPr/>
        </p:nvSpPr>
        <p:spPr>
          <a:xfrm>
            <a:off x="8234229" y="3488515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 여부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85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9964C3-A974-10E8-FCF4-F4FDC2584CD5}"/>
              </a:ext>
            </a:extLst>
          </p:cNvPr>
          <p:cNvSpPr/>
          <p:nvPr/>
        </p:nvSpPr>
        <p:spPr>
          <a:xfrm>
            <a:off x="6203297" y="1025323"/>
            <a:ext cx="1101213" cy="5341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602C663-8F33-14EF-BA78-4DACF7661F9F}"/>
              </a:ext>
            </a:extLst>
          </p:cNvPr>
          <p:cNvSpPr/>
          <p:nvPr/>
        </p:nvSpPr>
        <p:spPr>
          <a:xfrm>
            <a:off x="2967915" y="287674"/>
            <a:ext cx="983226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D1911-B32A-4790-63CD-340FFAE8610C}"/>
              </a:ext>
            </a:extLst>
          </p:cNvPr>
          <p:cNvGrpSpPr/>
          <p:nvPr/>
        </p:nvGrpSpPr>
        <p:grpSpPr>
          <a:xfrm>
            <a:off x="233937" y="1240557"/>
            <a:ext cx="4021392" cy="1710594"/>
            <a:chOff x="6956204" y="1600200"/>
            <a:chExt cx="4839556" cy="28498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78112A-682B-41BF-B00E-D564FC9CFB5A}"/>
                </a:ext>
              </a:extLst>
            </p:cNvPr>
            <p:cNvSpPr/>
            <p:nvPr/>
          </p:nvSpPr>
          <p:spPr>
            <a:xfrm>
              <a:off x="6956204" y="1600200"/>
              <a:ext cx="4839556" cy="284988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613D488-6E6B-A405-4B8D-4EBA15F47C57}"/>
                </a:ext>
              </a:extLst>
            </p:cNvPr>
            <p:cNvSpPr/>
            <p:nvPr/>
          </p:nvSpPr>
          <p:spPr>
            <a:xfrm>
              <a:off x="9020070" y="1807655"/>
              <a:ext cx="779937" cy="296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RF</a:t>
              </a:r>
              <a:r>
                <a:rPr kumimoji="1" lang="ko-Kore-KR" altLang="en-US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모듈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91DEFA-A56F-B3ED-F5F1-59A566A97362}"/>
                </a:ext>
              </a:extLst>
            </p:cNvPr>
            <p:cNvSpPr/>
            <p:nvPr/>
          </p:nvSpPr>
          <p:spPr>
            <a:xfrm>
              <a:off x="8384081" y="2400122"/>
              <a:ext cx="2070598" cy="362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Raspberry pi Zero-two</a:t>
              </a:r>
              <a:endParaRPr kumimoji="1" lang="ko-Kore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E8D4DAA-051D-B723-0610-13F4FBCB5CD2}"/>
                </a:ext>
              </a:extLst>
            </p:cNvPr>
            <p:cNvSpPr/>
            <p:nvPr/>
          </p:nvSpPr>
          <p:spPr>
            <a:xfrm>
              <a:off x="9419380" y="3947084"/>
              <a:ext cx="995674" cy="296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err="1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편광판</a:t>
              </a:r>
              <a:r>
                <a:rPr kumimoji="1" lang="ko-KR" altLang="en-US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 </a:t>
              </a:r>
              <a:endParaRPr kumimoji="1" lang="en-US" altLang="ko-KR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6EF16C2-D817-F1E9-6E63-9458505DD6CE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flipH="1" flipV="1">
              <a:off x="9450321" y="2762800"/>
              <a:ext cx="1208199" cy="656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0770B30-EB7B-20D8-312A-A3551B306A21}"/>
                </a:ext>
              </a:extLst>
            </p:cNvPr>
            <p:cNvSpPr/>
            <p:nvPr/>
          </p:nvSpPr>
          <p:spPr>
            <a:xfrm>
              <a:off x="9685104" y="3419610"/>
              <a:ext cx="1946831" cy="4092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Raspberry pi camera</a:t>
              </a:r>
              <a:endParaRPr kumimoji="1" lang="ko-Kore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9B183E-3328-7181-4EE8-9F3122881DA8}"/>
                </a:ext>
              </a:extLst>
            </p:cNvPr>
            <p:cNvSpPr txBox="1"/>
            <p:nvPr/>
          </p:nvSpPr>
          <p:spPr>
            <a:xfrm>
              <a:off x="6956204" y="1600200"/>
              <a:ext cx="1673898" cy="518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CANSAT</a:t>
              </a:r>
              <a:endParaRPr lang="ko-KR" altLang="en-US" sz="1100" dirty="0"/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07E75F5F-2A21-291C-3447-FE75DAD2F96B}"/>
                </a:ext>
              </a:extLst>
            </p:cNvPr>
            <p:cNvCxnSpPr>
              <a:cxnSpLocks/>
              <a:stCxn id="148" idx="0"/>
              <a:endCxn id="80" idx="2"/>
            </p:cNvCxnSpPr>
            <p:nvPr/>
          </p:nvCxnSpPr>
          <p:spPr>
            <a:xfrm flipV="1">
              <a:off x="8320654" y="2762800"/>
              <a:ext cx="1098726" cy="63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DB2C40C-EC0B-246D-933E-340AE926D764}"/>
                </a:ext>
              </a:extLst>
            </p:cNvPr>
            <p:cNvSpPr/>
            <p:nvPr/>
          </p:nvSpPr>
          <p:spPr>
            <a:xfrm>
              <a:off x="7555184" y="3401730"/>
              <a:ext cx="1530940" cy="4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BerryGPS</a:t>
              </a:r>
              <a:r>
                <a:rPr kumimoji="1" lang="en-US" altLang="ko-KR" sz="1100" dirty="0">
                  <a:solidFill>
                    <a:sysClr val="windowText" lastClr="00000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-IMU</a:t>
              </a:r>
              <a:endParaRPr kumimoji="1" lang="ko-Kore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0DCBCC89-2D7F-D167-BF8F-89368FF19708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9419380" y="2103888"/>
              <a:ext cx="0" cy="2962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연결선: 꺾임 216">
              <a:extLst>
                <a:ext uri="{FF2B5EF4-FFF2-40B4-BE49-F238E27FC236}">
                  <a16:creationId xmlns:a16="http://schemas.microsoft.com/office/drawing/2014/main" id="{85F3220C-DE73-FFB3-5533-F5C9E24C5698}"/>
                </a:ext>
              </a:extLst>
            </p:cNvPr>
            <p:cNvCxnSpPr>
              <a:cxnSpLocks/>
              <a:stCxn id="129" idx="2"/>
              <a:endCxn id="103" idx="3"/>
            </p:cNvCxnSpPr>
            <p:nvPr/>
          </p:nvCxnSpPr>
          <p:spPr>
            <a:xfrm rot="5400000">
              <a:off x="10403601" y="3840282"/>
              <a:ext cx="266372" cy="243466"/>
            </a:xfrm>
            <a:prstGeom prst="bentConnector2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D98ABD7-27AC-8057-1954-371B79E0E6CD}"/>
              </a:ext>
            </a:extLst>
          </p:cNvPr>
          <p:cNvCxnSpPr>
            <a:cxnSpLocks/>
            <a:stCxn id="65" idx="3"/>
            <a:endCxn id="20" idx="0"/>
          </p:cNvCxnSpPr>
          <p:nvPr/>
        </p:nvCxnSpPr>
        <p:spPr>
          <a:xfrm>
            <a:off x="3951141" y="489236"/>
            <a:ext cx="2802763" cy="5360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6F7298-DA8D-77F3-A082-4FC0AD228B59}"/>
              </a:ext>
            </a:extLst>
          </p:cNvPr>
          <p:cNvSpPr/>
          <p:nvPr/>
        </p:nvSpPr>
        <p:spPr>
          <a:xfrm>
            <a:off x="5702343" y="1836863"/>
            <a:ext cx="2103120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영상 </a:t>
            </a:r>
            <a:r>
              <a:rPr kumimoji="1" lang="en-US" altLang="ko-KR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+ </a:t>
            </a:r>
            <a:r>
              <a:rPr kumimoji="1" lang="ko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좌표</a:t>
            </a:r>
            <a:r>
              <a:rPr kumimoji="1" lang="en-US" altLang="ko-KR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자세 데이터 수집</a:t>
            </a:r>
            <a:endParaRPr kumimoji="1" lang="ko-Kore-KR" altLang="en-US" sz="11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24DA4FF-C1F7-B732-CFDD-8FCF79BED8E8}"/>
              </a:ext>
            </a:extLst>
          </p:cNvPr>
          <p:cNvCxnSpPr>
            <a:cxnSpLocks/>
            <a:stCxn id="65" idx="1"/>
            <a:endCxn id="78" idx="0"/>
          </p:cNvCxnSpPr>
          <p:nvPr/>
        </p:nvCxnSpPr>
        <p:spPr>
          <a:xfrm rot="10800000" flipV="1">
            <a:off x="2272933" y="489236"/>
            <a:ext cx="694982" cy="8758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DC10C0-A511-A7F6-5B27-DCAF52F5A264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flipH="1">
            <a:off x="6753903" y="1559494"/>
            <a:ext cx="1" cy="277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D430E7-A304-2FC1-1D5B-12288D7D749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753903" y="2239986"/>
            <a:ext cx="0" cy="308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EB6A9B-C4EC-A5FD-E302-6F1B4707000A}"/>
              </a:ext>
            </a:extLst>
          </p:cNvPr>
          <p:cNvSpPr/>
          <p:nvPr/>
        </p:nvSpPr>
        <p:spPr>
          <a:xfrm>
            <a:off x="5702343" y="2548028"/>
            <a:ext cx="2103120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Image Calibration</a:t>
            </a:r>
            <a:endParaRPr kumimoji="1" lang="ko-Kore-KR" altLang="en-US" sz="16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A06C5D7-6EDB-150B-A10C-1DE4C15AD066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>
            <a:off x="6753903" y="2951151"/>
            <a:ext cx="0" cy="847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B63E0ABB-CA14-944F-5878-636E326ED1DC}"/>
              </a:ext>
            </a:extLst>
          </p:cNvPr>
          <p:cNvSpPr/>
          <p:nvPr/>
        </p:nvSpPr>
        <p:spPr>
          <a:xfrm>
            <a:off x="5665628" y="3798855"/>
            <a:ext cx="2176549" cy="5360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충분히 겹쳐진 영상 존재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C9801C-8A88-7CF4-7F1A-B7BD3EFACF4A}"/>
              </a:ext>
            </a:extLst>
          </p:cNvPr>
          <p:cNvSpPr/>
          <p:nvPr/>
        </p:nvSpPr>
        <p:spPr>
          <a:xfrm>
            <a:off x="5642768" y="3194170"/>
            <a:ext cx="2230073" cy="40312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 여부에 따른 영상 차이 검출</a:t>
            </a:r>
            <a:endParaRPr kumimoji="1" lang="ko-Kore-KR" altLang="en-US" sz="11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213EE3-634B-FD58-6B76-BF19B7EF207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753903" y="4334942"/>
            <a:ext cx="0" cy="418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CF3FC-380F-C7A7-9E0F-BD491642DAFF}"/>
              </a:ext>
            </a:extLst>
          </p:cNvPr>
          <p:cNvSpPr/>
          <p:nvPr/>
        </p:nvSpPr>
        <p:spPr>
          <a:xfrm>
            <a:off x="5702343" y="4753039"/>
            <a:ext cx="2103120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Orthophoto 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취득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32E8C4D-8320-49B7-7CB8-69032A2FFB9A}"/>
              </a:ext>
            </a:extLst>
          </p:cNvPr>
          <p:cNvSpPr/>
          <p:nvPr/>
        </p:nvSpPr>
        <p:spPr>
          <a:xfrm>
            <a:off x="6516993" y="4424631"/>
            <a:ext cx="473818" cy="738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Yes</a:t>
            </a:r>
            <a:endParaRPr kumimoji="1" lang="ko-Kore-KR" altLang="en-US" sz="11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120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김영한</dc:creator>
  <cp:lastModifiedBy>김준섭</cp:lastModifiedBy>
  <cp:revision>6</cp:revision>
  <dcterms:created xsi:type="dcterms:W3CDTF">2024-06-25T05:37:06Z</dcterms:created>
  <dcterms:modified xsi:type="dcterms:W3CDTF">2024-06-29T10:01:32Z</dcterms:modified>
</cp:coreProperties>
</file>