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3" r:id="rId2"/>
    <p:sldId id="31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>
        <p:scale>
          <a:sx n="50" d="100"/>
          <a:sy n="50" d="100"/>
        </p:scale>
        <p:origin x="15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0EFDE-5243-4468-8DFD-9A104D95AAC2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F2E5-6939-43FC-92CA-7C677AF3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3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AC1C-4267-46E2-9188-086170C4F2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8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AC1C-4267-46E2-9188-086170C4F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CBCD-3EB2-36D1-F79B-67772718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08B18-2E0B-63D6-C206-101FC403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1773-AA41-AC54-E57F-EC76C85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844B4-4E8F-29AE-8EED-178F30E5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06194-CAB6-E8D4-81DB-5B3D517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EEB9-9F8C-50EC-CC19-356F68B5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F3FDD-F83A-0D99-54FD-B9335309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8638B-B1BA-61FF-CFC3-89E733F8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2F78-D144-D6A3-12D0-868D06C4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4D161-856D-477B-037F-0E05E2C9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116B9-063C-9FCB-48C1-348749A0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D2927-26A9-D79F-BC8F-CA7A070E5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423F0-BFC2-0B69-63C6-4863DC3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90132-7592-C897-A45E-0BF0DF1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05A5-4AC1-6392-ACF5-71E0AF6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7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704C-B902-FFBE-C228-B216DE90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77B8-1418-717E-DFC5-98B7036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E37DC-C70C-DE9A-3C49-6CCD0E96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7B993-EA50-45BB-C0EB-B4030B7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4B9D7-1CA7-5421-3253-9ACE369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1D64-D16A-6F4F-D4F2-0E427C72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32496-9F7F-DAFD-C906-CFF9FF7C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1D9CD-80FD-EF9B-9E67-1E658C09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7ED27-9839-0E48-78AF-2C62A305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DD9E4-A7F8-E65F-BA64-07362D2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A9BF3-EC5F-8F68-4717-99A5DE7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4F26-DF53-F179-CB6D-2D7ADD9F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212C0-CC68-EA77-EB1F-499331A9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E7190-C0FB-EA3B-91E4-A8ABE7A5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8ECA0-74BB-C90C-7C0E-0425E07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B3C07-0F20-6D23-78CE-DB82A070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95D4-1FF7-04CA-CB88-9699C695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AEA88-7660-183F-F091-BA60A03C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FD787-A1A9-259D-8F19-C0F05783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DD3917-F9D0-184F-19DE-CEA82954A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D9782-6CAB-3027-3031-6C24810FE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54C03-7BE5-0D45-C5DC-169A833D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921015-FF04-37F9-E6F1-DE3866CD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6C020-EA14-92F3-A9EB-CC461D8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9E13-8A32-7FBA-F971-C9BB8032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09B17-DA14-980F-4A29-5F0D0546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C9F5E-0681-4D12-C873-18BC494F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3F379-0B86-FD18-3A32-934D01DC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A4AF06-8B18-325E-35B1-00B1FFD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9BBEC-6BB6-C96F-CE23-20C7A267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518BD-BA1A-D52E-619E-23110DA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CBE0-BB80-DDFF-247E-5725692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93837-7965-0EF0-0F2A-21269FC6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A5762-5197-F172-AAB0-B4EA261D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A31F1-3973-95E3-EA0A-825B3E0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4650B-5E28-B31F-74FD-8AA0288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3C41E-C86A-20C3-F47D-E24D407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6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942C-166A-179D-CDCB-50CCBC1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B6F31-04D8-604D-C9D7-1DAE3C384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64615-C797-F115-A596-D2964C08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2D374-6995-32A5-B412-F82A6CF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60826-4B3B-2B53-EF09-4D920964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8DDDA-C1F5-2127-A4E0-4618324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3E7078-F572-1716-DE38-D04C6821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859B1-A6BC-4A55-A339-5D5919A0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423C9-76D2-CD7B-8C95-7E5508069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BCDBF-4265-A6C4-B993-D4B0DDE5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7EE6-492B-9C95-AE97-9D8B6DEF2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DA6FE-8475-5167-86FD-E2FB356F44EE}"/>
              </a:ext>
            </a:extLst>
          </p:cNvPr>
          <p:cNvSpPr/>
          <p:nvPr/>
        </p:nvSpPr>
        <p:spPr>
          <a:xfrm>
            <a:off x="-4406900" y="-165100"/>
            <a:ext cx="6653855" cy="78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3800877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7511530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991B7-7D8F-0612-077B-9BABCC4A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80557"/>
              </p:ext>
            </p:extLst>
          </p:nvPr>
        </p:nvGraphicFramePr>
        <p:xfrm>
          <a:off x="-4043449" y="292402"/>
          <a:ext cx="15688651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20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온라인교육 수강 및 설계 구체화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Prototype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E43C32C-A901-365A-4296-5A333E88C43B}"/>
              </a:ext>
            </a:extLst>
          </p:cNvPr>
          <p:cNvSpPr/>
          <p:nvPr/>
        </p:nvSpPr>
        <p:spPr>
          <a:xfrm>
            <a:off x="2876499" y="318164"/>
            <a:ext cx="8883701" cy="699646"/>
          </a:xfrm>
          <a:prstGeom prst="rightArrow">
            <a:avLst>
              <a:gd name="adj1" fmla="val 64014"/>
              <a:gd name="adj2" fmla="val 386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85A7DF-2357-8F4E-CC86-9027BB2875DB}"/>
              </a:ext>
            </a:extLst>
          </p:cNvPr>
          <p:cNvSpPr/>
          <p:nvPr/>
        </p:nvSpPr>
        <p:spPr>
          <a:xfrm>
            <a:off x="3178097" y="307605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73A98E-A199-0314-2CE8-1E73F19262C6}"/>
              </a:ext>
            </a:extLst>
          </p:cNvPr>
          <p:cNvSpPr/>
          <p:nvPr/>
        </p:nvSpPr>
        <p:spPr>
          <a:xfrm>
            <a:off x="4665061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814E57-D812-9AF9-1DE3-F9BE9D205100}"/>
              </a:ext>
            </a:extLst>
          </p:cNvPr>
          <p:cNvSpPr/>
          <p:nvPr/>
        </p:nvSpPr>
        <p:spPr>
          <a:xfrm>
            <a:off x="6149616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E079AA-8B62-2A8E-6CD7-19447B0ED35E}"/>
              </a:ext>
            </a:extLst>
          </p:cNvPr>
          <p:cNvSpPr/>
          <p:nvPr/>
        </p:nvSpPr>
        <p:spPr>
          <a:xfrm>
            <a:off x="7632231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FFC92A-ED49-E416-28C0-101F3A4834EE}"/>
              </a:ext>
            </a:extLst>
          </p:cNvPr>
          <p:cNvSpPr/>
          <p:nvPr/>
        </p:nvSpPr>
        <p:spPr>
          <a:xfrm>
            <a:off x="9114846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228B6E-1870-C352-2174-B3C555D3F8BA}"/>
              </a:ext>
            </a:extLst>
          </p:cNvPr>
          <p:cNvSpPr/>
          <p:nvPr/>
        </p:nvSpPr>
        <p:spPr>
          <a:xfrm>
            <a:off x="10491599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697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3800877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7511530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991B7-7D8F-0612-077B-9BABCC4A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1004"/>
              </p:ext>
            </p:extLst>
          </p:nvPr>
        </p:nvGraphicFramePr>
        <p:xfrm>
          <a:off x="1420279" y="633065"/>
          <a:ext cx="10439494" cy="609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418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1337475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1458901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680700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</a:tblGrid>
              <a:tr h="84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가격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고도계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전개형 장치 원단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프린팅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9A2B5C-E7B3-27F2-B03C-024B09F91159}"/>
              </a:ext>
            </a:extLst>
          </p:cNvPr>
          <p:cNvSpPr txBox="1"/>
          <p:nvPr/>
        </p:nvSpPr>
        <p:spPr>
          <a:xfrm>
            <a:off x="10448818" y="215757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ko-KR" altLang="en-US" dirty="0"/>
              <a:t>만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186</Words>
  <Application>Microsoft Office PowerPoint</Application>
  <PresentationFormat>와이드스크린</PresentationFormat>
  <Paragraphs>114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백세인</dc:creator>
  <cp:lastModifiedBy>백세인</cp:lastModifiedBy>
  <cp:revision>15</cp:revision>
  <dcterms:created xsi:type="dcterms:W3CDTF">2024-05-16T16:03:15Z</dcterms:created>
  <dcterms:modified xsi:type="dcterms:W3CDTF">2024-05-17T05:49:31Z</dcterms:modified>
</cp:coreProperties>
</file>