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00066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106" y="29"/>
      </p:cViewPr>
      <p:guideLst>
        <p:guide orient="horz" pos="2835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472842"/>
            <a:ext cx="13500497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4726842"/>
            <a:ext cx="13500497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4AAA-A0A5-4BAC-AAE3-67E241D80BCB}" type="datetimeFigureOut">
              <a:rPr lang="ko-KR" altLang="en-US" smtClean="0"/>
              <a:t>2024-05-17 Friday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7933-0C49-4247-ABDC-8B63595CF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73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4AAA-A0A5-4BAC-AAE3-67E241D80BCB}" type="datetimeFigureOut">
              <a:rPr lang="ko-KR" altLang="en-US" smtClean="0"/>
              <a:t>2024-05-17 Friday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7933-0C49-4247-ABDC-8B63595CF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68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479142"/>
            <a:ext cx="3881393" cy="762669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479142"/>
            <a:ext cx="11419171" cy="762669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4AAA-A0A5-4BAC-AAE3-67E241D80BCB}" type="datetimeFigureOut">
              <a:rPr lang="ko-KR" altLang="en-US" smtClean="0"/>
              <a:t>2024-05-17 Friday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7933-0C49-4247-ABDC-8B63595CF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1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4AAA-A0A5-4BAC-AAE3-67E241D80BCB}" type="datetimeFigureOut">
              <a:rPr lang="ko-KR" altLang="en-US" smtClean="0"/>
              <a:t>2024-05-17 Friday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7933-0C49-4247-ABDC-8B63595CF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45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243636"/>
            <a:ext cx="15525572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6022609"/>
            <a:ext cx="15525572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4AAA-A0A5-4BAC-AAE3-67E241D80BCB}" type="datetimeFigureOut">
              <a:rPr lang="ko-KR" altLang="en-US" smtClean="0"/>
              <a:t>2024-05-17 Friday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7933-0C49-4247-ABDC-8B63595CF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88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395710"/>
            <a:ext cx="7650282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395710"/>
            <a:ext cx="7650282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4AAA-A0A5-4BAC-AAE3-67E241D80BCB}" type="datetimeFigureOut">
              <a:rPr lang="ko-KR" altLang="en-US" smtClean="0"/>
              <a:t>2024-05-17 Friday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7933-0C49-4247-ABDC-8B63595CF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30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479143"/>
            <a:ext cx="15525572" cy="173949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206137"/>
            <a:ext cx="7615123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287331"/>
            <a:ext cx="7615123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206137"/>
            <a:ext cx="7652626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287331"/>
            <a:ext cx="7652626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4AAA-A0A5-4BAC-AAE3-67E241D80BCB}" type="datetimeFigureOut">
              <a:rPr lang="ko-KR" altLang="en-US" smtClean="0"/>
              <a:t>2024-05-17 Friday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7933-0C49-4247-ABDC-8B63595CF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62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4AAA-A0A5-4BAC-AAE3-67E241D80BCB}" type="datetimeFigureOut">
              <a:rPr lang="ko-KR" altLang="en-US" smtClean="0"/>
              <a:t>2024-05-17 Friday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7933-0C49-4247-ABDC-8B63595CF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70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4AAA-A0A5-4BAC-AAE3-67E241D80BCB}" type="datetimeFigureOut">
              <a:rPr lang="ko-KR" altLang="en-US" smtClean="0"/>
              <a:t>2024-05-17 Friday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7933-0C49-4247-ABDC-8B63595CF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2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99969"/>
            <a:ext cx="580568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295767"/>
            <a:ext cx="9112836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699862"/>
            <a:ext cx="580568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4AAA-A0A5-4BAC-AAE3-67E241D80BCB}" type="datetimeFigureOut">
              <a:rPr lang="ko-KR" altLang="en-US" smtClean="0"/>
              <a:t>2024-05-17 Friday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7933-0C49-4247-ABDC-8B63595CF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85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99969"/>
            <a:ext cx="580568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295767"/>
            <a:ext cx="9112836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699862"/>
            <a:ext cx="580568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4AAA-A0A5-4BAC-AAE3-67E241D80BCB}" type="datetimeFigureOut">
              <a:rPr lang="ko-KR" altLang="en-US" smtClean="0"/>
              <a:t>2024-05-17 Friday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7933-0C49-4247-ABDC-8B63595CF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31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479143"/>
            <a:ext cx="1552557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395710"/>
            <a:ext cx="1552557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8341239"/>
            <a:ext cx="405014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0F4AAA-A0A5-4BAC-AAE3-67E241D80BCB}" type="datetimeFigureOut">
              <a:rPr lang="ko-KR" altLang="en-US" smtClean="0"/>
              <a:t>2024-05-17 Friday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8341239"/>
            <a:ext cx="607522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8341239"/>
            <a:ext cx="405014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667933-0C49-4247-ABDC-8B63595CF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17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99967" rtl="0" eaLnBrk="1" latinLnBrk="1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정육면체 150">
            <a:extLst>
              <a:ext uri="{FF2B5EF4-FFF2-40B4-BE49-F238E27FC236}">
                <a16:creationId xmlns:a16="http://schemas.microsoft.com/office/drawing/2014/main" id="{94FF824E-935D-30D0-C9BE-41C4BF7DD4FC}"/>
              </a:ext>
            </a:extLst>
          </p:cNvPr>
          <p:cNvSpPr/>
          <p:nvPr/>
        </p:nvSpPr>
        <p:spPr>
          <a:xfrm>
            <a:off x="4840717" y="7814390"/>
            <a:ext cx="11201450" cy="3802628"/>
          </a:xfrm>
          <a:prstGeom prst="cube">
            <a:avLst>
              <a:gd name="adj" fmla="val 48646"/>
            </a:avLst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F8F792B6-26FB-1816-28F8-C4D40D21D56F}"/>
              </a:ext>
            </a:extLst>
          </p:cNvPr>
          <p:cNvGrpSpPr/>
          <p:nvPr/>
        </p:nvGrpSpPr>
        <p:grpSpPr>
          <a:xfrm>
            <a:off x="-3680291" y="5840347"/>
            <a:ext cx="11227873" cy="3844093"/>
            <a:chOff x="-2606040" y="4769577"/>
            <a:chExt cx="11227873" cy="3844093"/>
          </a:xfrm>
        </p:grpSpPr>
        <p:sp>
          <p:nvSpPr>
            <p:cNvPr id="135" name="정육면체 134">
              <a:extLst>
                <a:ext uri="{FF2B5EF4-FFF2-40B4-BE49-F238E27FC236}">
                  <a16:creationId xmlns:a16="http://schemas.microsoft.com/office/drawing/2014/main" id="{6075F0A5-E67A-ECD7-8B5B-AFF6C94A5053}"/>
                </a:ext>
              </a:extLst>
            </p:cNvPr>
            <p:cNvSpPr/>
            <p:nvPr/>
          </p:nvSpPr>
          <p:spPr>
            <a:xfrm>
              <a:off x="-2606040" y="4811042"/>
              <a:ext cx="11201450" cy="3802628"/>
            </a:xfrm>
            <a:prstGeom prst="cube">
              <a:avLst>
                <a:gd name="adj" fmla="val 48646"/>
              </a:avLst>
            </a:pr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정육면체 135">
              <a:extLst>
                <a:ext uri="{FF2B5EF4-FFF2-40B4-BE49-F238E27FC236}">
                  <a16:creationId xmlns:a16="http://schemas.microsoft.com/office/drawing/2014/main" id="{8312FDE0-3570-4586-ADB7-5854F045D023}"/>
                </a:ext>
              </a:extLst>
            </p:cNvPr>
            <p:cNvSpPr/>
            <p:nvPr/>
          </p:nvSpPr>
          <p:spPr>
            <a:xfrm>
              <a:off x="-2579617" y="4769577"/>
              <a:ext cx="11201450" cy="2300267"/>
            </a:xfrm>
            <a:prstGeom prst="cube">
              <a:avLst>
                <a:gd name="adj" fmla="val 8044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E4649BF-9768-8647-4AB4-317ED69DDA6B}"/>
              </a:ext>
            </a:extLst>
          </p:cNvPr>
          <p:cNvGrpSpPr/>
          <p:nvPr/>
        </p:nvGrpSpPr>
        <p:grpSpPr>
          <a:xfrm rot="1641815">
            <a:off x="959935" y="2427501"/>
            <a:ext cx="1237377" cy="3967613"/>
            <a:chOff x="384763" y="1219791"/>
            <a:chExt cx="1544691" cy="495300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0ECED6A-D3B9-57FE-3BEC-F5E56FA8C679}"/>
                </a:ext>
              </a:extLst>
            </p:cNvPr>
            <p:cNvGrpSpPr/>
            <p:nvPr/>
          </p:nvGrpSpPr>
          <p:grpSpPr>
            <a:xfrm>
              <a:off x="674940" y="1219791"/>
              <a:ext cx="964339" cy="3191501"/>
              <a:chOff x="698090" y="816077"/>
              <a:chExt cx="1238866" cy="4100052"/>
            </a:xfrm>
          </p:grpSpPr>
          <p:sp>
            <p:nvSpPr>
              <p:cNvPr id="6" name="이등변 삼각형 5">
                <a:extLst>
                  <a:ext uri="{FF2B5EF4-FFF2-40B4-BE49-F238E27FC236}">
                    <a16:creationId xmlns:a16="http://schemas.microsoft.com/office/drawing/2014/main" id="{A04028C4-6405-3CD0-4C09-A2BBED6F8CE0}"/>
                  </a:ext>
                </a:extLst>
              </p:cNvPr>
              <p:cNvSpPr/>
              <p:nvPr/>
            </p:nvSpPr>
            <p:spPr>
              <a:xfrm>
                <a:off x="1160206" y="4159045"/>
                <a:ext cx="314633" cy="757084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A90C7F4-F475-5F84-55D0-A8B6ACC25923}"/>
                  </a:ext>
                </a:extLst>
              </p:cNvPr>
              <p:cNvSpPr/>
              <p:nvPr/>
            </p:nvSpPr>
            <p:spPr>
              <a:xfrm>
                <a:off x="1012723" y="1750142"/>
                <a:ext cx="609600" cy="2989006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1000">
                    <a:schemeClr val="bg2">
                      <a:lumMod val="50000"/>
                    </a:schemeClr>
                  </a:gs>
                  <a:gs pos="59000">
                    <a:schemeClr val="bg2">
                      <a:lumMod val="9000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이등변 삼각형 4">
                <a:extLst>
                  <a:ext uri="{FF2B5EF4-FFF2-40B4-BE49-F238E27FC236}">
                    <a16:creationId xmlns:a16="http://schemas.microsoft.com/office/drawing/2014/main" id="{B40BFFA7-1080-259A-DB07-267E2E902B16}"/>
                  </a:ext>
                </a:extLst>
              </p:cNvPr>
              <p:cNvSpPr/>
              <p:nvPr/>
            </p:nvSpPr>
            <p:spPr>
              <a:xfrm>
                <a:off x="1012723" y="816077"/>
                <a:ext cx="609600" cy="934065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직각 삼각형 6">
                <a:extLst>
                  <a:ext uri="{FF2B5EF4-FFF2-40B4-BE49-F238E27FC236}">
                    <a16:creationId xmlns:a16="http://schemas.microsoft.com/office/drawing/2014/main" id="{F83828E1-639B-4FFA-75ED-A91E498FB2DC}"/>
                  </a:ext>
                </a:extLst>
              </p:cNvPr>
              <p:cNvSpPr/>
              <p:nvPr/>
            </p:nvSpPr>
            <p:spPr>
              <a:xfrm>
                <a:off x="1622323" y="3736258"/>
                <a:ext cx="314633" cy="855407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>
                <a:extLst>
                  <a:ext uri="{FF2B5EF4-FFF2-40B4-BE49-F238E27FC236}">
                    <a16:creationId xmlns:a16="http://schemas.microsoft.com/office/drawing/2014/main" id="{DF0E1CC6-F3DE-5F1B-1A35-6C2FBED91C03}"/>
                  </a:ext>
                </a:extLst>
              </p:cNvPr>
              <p:cNvSpPr/>
              <p:nvPr/>
            </p:nvSpPr>
            <p:spPr>
              <a:xfrm flipH="1">
                <a:off x="698090" y="3736258"/>
                <a:ext cx="314633" cy="855407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이등변 삼각형 8">
                <a:extLst>
                  <a:ext uri="{FF2B5EF4-FFF2-40B4-BE49-F238E27FC236}">
                    <a16:creationId xmlns:a16="http://schemas.microsoft.com/office/drawing/2014/main" id="{5D2D91AE-D7AC-F99B-5380-E249EE62D991}"/>
                  </a:ext>
                </a:extLst>
              </p:cNvPr>
              <p:cNvSpPr/>
              <p:nvPr/>
            </p:nvSpPr>
            <p:spPr>
              <a:xfrm>
                <a:off x="1294663" y="3810000"/>
                <a:ext cx="45720" cy="757084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A728747-B5D3-28BF-FF79-AE9BC2CDB99B}"/>
                </a:ext>
              </a:extLst>
            </p:cNvPr>
            <p:cNvSpPr/>
            <p:nvPr/>
          </p:nvSpPr>
          <p:spPr>
            <a:xfrm>
              <a:off x="897252" y="4201784"/>
              <a:ext cx="497115" cy="1971013"/>
            </a:xfrm>
            <a:prstGeom prst="ellipse">
              <a:avLst/>
            </a:prstGeom>
            <a:gradFill flip="none" rotWithShape="1">
              <a:gsLst>
                <a:gs pos="53000">
                  <a:schemeClr val="accent2">
                    <a:lumMod val="0"/>
                    <a:lumOff val="100000"/>
                    <a:alpha val="0"/>
                  </a:schemeClr>
                </a:gs>
                <a:gs pos="65000">
                  <a:srgbClr val="FFFF00"/>
                </a:gs>
                <a:gs pos="100000">
                  <a:srgbClr val="FF0000">
                    <a:lumMod val="68000"/>
                    <a:alpha val="0"/>
                  </a:srgbClr>
                </a:gs>
                <a:gs pos="79000">
                  <a:schemeClr val="accent2">
                    <a:lumMod val="100000"/>
                    <a:alpha val="63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0864BA03-821F-668D-74F1-92FBBF139719}"/>
                </a:ext>
              </a:extLst>
            </p:cNvPr>
            <p:cNvSpPr/>
            <p:nvPr/>
          </p:nvSpPr>
          <p:spPr>
            <a:xfrm>
              <a:off x="384763" y="4201784"/>
              <a:ext cx="1544691" cy="900355"/>
            </a:xfrm>
            <a:prstGeom prst="triangle">
              <a:avLst/>
            </a:prstGeom>
            <a:gradFill>
              <a:gsLst>
                <a:gs pos="27000">
                  <a:schemeClr val="accent2">
                    <a:lumMod val="0"/>
                    <a:lumOff val="100000"/>
                    <a:alpha val="0"/>
                  </a:schemeClr>
                </a:gs>
                <a:gs pos="60000">
                  <a:schemeClr val="accent2">
                    <a:lumMod val="40000"/>
                    <a:lumOff val="60000"/>
                    <a:alpha val="59000"/>
                  </a:schemeClr>
                </a:gs>
                <a:gs pos="83000">
                  <a:schemeClr val="accent2">
                    <a:lumMod val="100000"/>
                    <a:alpha val="1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B97FC16-A6AE-5042-623D-0C4C4AB8BB70}"/>
              </a:ext>
            </a:extLst>
          </p:cNvPr>
          <p:cNvGrpSpPr/>
          <p:nvPr/>
        </p:nvGrpSpPr>
        <p:grpSpPr>
          <a:xfrm>
            <a:off x="3288536" y="547777"/>
            <a:ext cx="1920672" cy="2564809"/>
            <a:chOff x="3340455" y="-330327"/>
            <a:chExt cx="1920672" cy="2564809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D71CF00-8BAB-00DF-D3DA-098A17C2A41D}"/>
                </a:ext>
              </a:extLst>
            </p:cNvPr>
            <p:cNvGrpSpPr/>
            <p:nvPr/>
          </p:nvGrpSpPr>
          <p:grpSpPr>
            <a:xfrm>
              <a:off x="3340455" y="350563"/>
              <a:ext cx="1917616" cy="1883919"/>
              <a:chOff x="2766949" y="1751330"/>
              <a:chExt cx="1917616" cy="1883919"/>
            </a:xfrm>
          </p:grpSpPr>
          <p:sp>
            <p:nvSpPr>
              <p:cNvPr id="36" name="이등변 삼각형 35">
                <a:extLst>
                  <a:ext uri="{FF2B5EF4-FFF2-40B4-BE49-F238E27FC236}">
                    <a16:creationId xmlns:a16="http://schemas.microsoft.com/office/drawing/2014/main" id="{1EAA7241-74CB-234C-0FB7-95D98FA88EE3}"/>
                  </a:ext>
                </a:extLst>
              </p:cNvPr>
              <p:cNvSpPr/>
              <p:nvPr/>
            </p:nvSpPr>
            <p:spPr>
              <a:xfrm rot="10578013">
                <a:off x="4304454" y="2517102"/>
                <a:ext cx="380111" cy="582429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FCA458D4-590C-86C9-99D9-CDCEC82FA30F}"/>
                  </a:ext>
                </a:extLst>
              </p:cNvPr>
              <p:cNvGrpSpPr/>
              <p:nvPr/>
            </p:nvGrpSpPr>
            <p:grpSpPr>
              <a:xfrm rot="2113315">
                <a:off x="2766949" y="1751330"/>
                <a:ext cx="807535" cy="1883919"/>
                <a:chOff x="2766949" y="1751330"/>
                <a:chExt cx="807535" cy="1883919"/>
              </a:xfrm>
            </p:grpSpPr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6654F874-DD33-CB43-2C9A-DE7F66E9F65F}"/>
                    </a:ext>
                  </a:extLst>
                </p:cNvPr>
                <p:cNvSpPr/>
                <p:nvPr/>
              </p:nvSpPr>
              <p:spPr>
                <a:xfrm rot="1641815">
                  <a:off x="2915775" y="3163175"/>
                  <a:ext cx="196187" cy="472074"/>
                </a:xfrm>
                <a:prstGeom prst="triangl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66963766-ADBB-D8DB-4C32-50E48E1C0CE7}"/>
                    </a:ext>
                  </a:extLst>
                </p:cNvPr>
                <p:cNvSpPr/>
                <p:nvPr/>
              </p:nvSpPr>
              <p:spPr>
                <a:xfrm rot="1641815">
                  <a:off x="3194373" y="1751330"/>
                  <a:ext cx="380111" cy="1863773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1000">
                      <a:schemeClr val="bg2">
                        <a:lumMod val="50000"/>
                      </a:schemeClr>
                    </a:gs>
                    <a:gs pos="59000">
                      <a:schemeClr val="bg2">
                        <a:lumMod val="90000"/>
                      </a:schemeClr>
                    </a:gs>
                    <a:gs pos="100000">
                      <a:schemeClr val="bg1"/>
                    </a:gs>
                  </a:gsLst>
                  <a:lin ang="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각 삼각형 36">
                  <a:extLst>
                    <a:ext uri="{FF2B5EF4-FFF2-40B4-BE49-F238E27FC236}">
                      <a16:creationId xmlns:a16="http://schemas.microsoft.com/office/drawing/2014/main" id="{83932791-93DB-E608-FE2F-A9798C4A43EA}"/>
                    </a:ext>
                  </a:extLst>
                </p:cNvPr>
                <p:cNvSpPr/>
                <p:nvPr/>
              </p:nvSpPr>
              <p:spPr>
                <a:xfrm rot="1641815">
                  <a:off x="3278764" y="3058061"/>
                  <a:ext cx="196187" cy="533383"/>
                </a:xfrm>
                <a:prstGeom prst="rtTriangle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각 삼각형 37">
                  <a:extLst>
                    <a:ext uri="{FF2B5EF4-FFF2-40B4-BE49-F238E27FC236}">
                      <a16:creationId xmlns:a16="http://schemas.microsoft.com/office/drawing/2014/main" id="{1D7B33BE-582A-65A4-440F-6566AD6743F7}"/>
                    </a:ext>
                  </a:extLst>
                </p:cNvPr>
                <p:cNvSpPr/>
                <p:nvPr/>
              </p:nvSpPr>
              <p:spPr>
                <a:xfrm rot="1641815" flipH="1">
                  <a:off x="2766949" y="2793174"/>
                  <a:ext cx="196187" cy="533383"/>
                </a:xfrm>
                <a:prstGeom prst="rtTriangle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>
                  <a:extLst>
                    <a:ext uri="{FF2B5EF4-FFF2-40B4-BE49-F238E27FC236}">
                      <a16:creationId xmlns:a16="http://schemas.microsoft.com/office/drawing/2014/main" id="{A8486F84-C060-AC47-7E2F-9CF42D753ED9}"/>
                    </a:ext>
                  </a:extLst>
                </p:cNvPr>
                <p:cNvSpPr/>
                <p:nvPr/>
              </p:nvSpPr>
              <p:spPr>
                <a:xfrm rot="1641815">
                  <a:off x="3099651" y="2969883"/>
                  <a:ext cx="28508" cy="472074"/>
                </a:xfrm>
                <a:prstGeom prst="triangle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CB7C078E-0AE2-BD7D-8988-690E0E6C7539}"/>
                </a:ext>
              </a:extLst>
            </p:cNvPr>
            <p:cNvGrpSpPr/>
            <p:nvPr/>
          </p:nvGrpSpPr>
          <p:grpSpPr>
            <a:xfrm rot="5400000">
              <a:off x="4417593" y="-330327"/>
              <a:ext cx="843534" cy="843534"/>
              <a:chOff x="3853400" y="4105240"/>
              <a:chExt cx="1303934" cy="1303934"/>
            </a:xfrm>
          </p:grpSpPr>
          <p:sp>
            <p:nvSpPr>
              <p:cNvPr id="45" name="눈물 방울 44">
                <a:extLst>
                  <a:ext uri="{FF2B5EF4-FFF2-40B4-BE49-F238E27FC236}">
                    <a16:creationId xmlns:a16="http://schemas.microsoft.com/office/drawing/2014/main" id="{8E894070-0F07-BF1C-78F8-62E3797C05F6}"/>
                  </a:ext>
                </a:extLst>
              </p:cNvPr>
              <p:cNvSpPr/>
              <p:nvPr/>
            </p:nvSpPr>
            <p:spPr>
              <a:xfrm rot="2700000">
                <a:off x="3862971" y="4114812"/>
                <a:ext cx="1284790" cy="1284790"/>
              </a:xfrm>
              <a:prstGeom prst="teardrop">
                <a:avLst>
                  <a:gd name="adj" fmla="val 176255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현 45">
                <a:extLst>
                  <a:ext uri="{FF2B5EF4-FFF2-40B4-BE49-F238E27FC236}">
                    <a16:creationId xmlns:a16="http://schemas.microsoft.com/office/drawing/2014/main" id="{F5506850-1239-F281-7C52-B8BDEFCA471E}"/>
                  </a:ext>
                </a:extLst>
              </p:cNvPr>
              <p:cNvSpPr/>
              <p:nvPr/>
            </p:nvSpPr>
            <p:spPr>
              <a:xfrm rot="1361790">
                <a:off x="3853400" y="4105240"/>
                <a:ext cx="1303934" cy="1303934"/>
              </a:xfrm>
              <a:prstGeom prst="chor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05290FE-0B09-8550-B6EA-5701F1245E9A}"/>
              </a:ext>
            </a:extLst>
          </p:cNvPr>
          <p:cNvGrpSpPr/>
          <p:nvPr/>
        </p:nvGrpSpPr>
        <p:grpSpPr>
          <a:xfrm rot="20451240">
            <a:off x="5770311" y="1093478"/>
            <a:ext cx="843534" cy="1978204"/>
            <a:chOff x="5888909" y="569100"/>
            <a:chExt cx="843534" cy="1978204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D354190-FC18-D268-0DAE-2AF1FA747611}"/>
                </a:ext>
              </a:extLst>
            </p:cNvPr>
            <p:cNvGrpSpPr/>
            <p:nvPr/>
          </p:nvGrpSpPr>
          <p:grpSpPr>
            <a:xfrm rot="5400000">
              <a:off x="5888909" y="569100"/>
              <a:ext cx="843534" cy="843534"/>
              <a:chOff x="3853400" y="4105240"/>
              <a:chExt cx="1303934" cy="1303934"/>
            </a:xfrm>
          </p:grpSpPr>
          <p:sp>
            <p:nvSpPr>
              <p:cNvPr id="49" name="눈물 방울 48">
                <a:extLst>
                  <a:ext uri="{FF2B5EF4-FFF2-40B4-BE49-F238E27FC236}">
                    <a16:creationId xmlns:a16="http://schemas.microsoft.com/office/drawing/2014/main" id="{7535DB2B-579F-6EE5-26D9-30FF6541C029}"/>
                  </a:ext>
                </a:extLst>
              </p:cNvPr>
              <p:cNvSpPr/>
              <p:nvPr/>
            </p:nvSpPr>
            <p:spPr>
              <a:xfrm rot="2700000">
                <a:off x="3862971" y="4114812"/>
                <a:ext cx="1284790" cy="1284790"/>
              </a:xfrm>
              <a:prstGeom prst="teardrop">
                <a:avLst>
                  <a:gd name="adj" fmla="val 176255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현 49">
                <a:extLst>
                  <a:ext uri="{FF2B5EF4-FFF2-40B4-BE49-F238E27FC236}">
                    <a16:creationId xmlns:a16="http://schemas.microsoft.com/office/drawing/2014/main" id="{C5D6EF0B-DC93-AA6B-ABDD-9F29EDC6C8D9}"/>
                  </a:ext>
                </a:extLst>
              </p:cNvPr>
              <p:cNvSpPr/>
              <p:nvPr/>
            </p:nvSpPr>
            <p:spPr>
              <a:xfrm rot="1361790">
                <a:off x="3853400" y="4105240"/>
                <a:ext cx="1303934" cy="1303934"/>
              </a:xfrm>
              <a:prstGeom prst="chord">
                <a:avLst/>
              </a:prstGeom>
              <a:solidFill>
                <a:srgbClr val="FFC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" name="원통형 50">
              <a:extLst>
                <a:ext uri="{FF2B5EF4-FFF2-40B4-BE49-F238E27FC236}">
                  <a16:creationId xmlns:a16="http://schemas.microsoft.com/office/drawing/2014/main" id="{A5907A97-D06C-EED3-7AF1-BBB2B7DF30FA}"/>
                </a:ext>
              </a:extLst>
            </p:cNvPr>
            <p:cNvSpPr/>
            <p:nvPr/>
          </p:nvSpPr>
          <p:spPr>
            <a:xfrm>
              <a:off x="6078554" y="1940790"/>
              <a:ext cx="464245" cy="606514"/>
            </a:xfrm>
            <a:prstGeom prst="can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C8F35D3E-177F-EA92-CAAC-7557AE9299A7}"/>
              </a:ext>
            </a:extLst>
          </p:cNvPr>
          <p:cNvCxnSpPr>
            <a:cxnSpLocks/>
          </p:cNvCxnSpPr>
          <p:nvPr/>
        </p:nvCxnSpPr>
        <p:spPr>
          <a:xfrm>
            <a:off x="8454686" y="1496839"/>
            <a:ext cx="5115967" cy="1887057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정육면체 141">
            <a:extLst>
              <a:ext uri="{FF2B5EF4-FFF2-40B4-BE49-F238E27FC236}">
                <a16:creationId xmlns:a16="http://schemas.microsoft.com/office/drawing/2014/main" id="{94CD366C-979A-AF66-6965-5E63DF36D7E3}"/>
              </a:ext>
            </a:extLst>
          </p:cNvPr>
          <p:cNvSpPr/>
          <p:nvPr/>
        </p:nvSpPr>
        <p:spPr>
          <a:xfrm>
            <a:off x="5781205" y="6462909"/>
            <a:ext cx="11201450" cy="3802628"/>
          </a:xfrm>
          <a:prstGeom prst="cube">
            <a:avLst>
              <a:gd name="adj" fmla="val 48646"/>
            </a:avLst>
          </a:prstGeom>
          <a:solidFill>
            <a:schemeClr val="accent1">
              <a:lumMod val="7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A79B8927-3EEB-F3EB-CAF6-577CC7EA466F}"/>
              </a:ext>
            </a:extLst>
          </p:cNvPr>
          <p:cNvSpPr/>
          <p:nvPr/>
        </p:nvSpPr>
        <p:spPr>
          <a:xfrm>
            <a:off x="453336" y="6339701"/>
            <a:ext cx="1898815" cy="578499"/>
          </a:xfrm>
          <a:prstGeom prst="ellipse">
            <a:avLst/>
          </a:prstGeom>
          <a:solidFill>
            <a:schemeClr val="tx1">
              <a:alpha val="39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DEFDF71B-E5E4-C000-9BEA-C1F173278009}"/>
              </a:ext>
            </a:extLst>
          </p:cNvPr>
          <p:cNvSpPr/>
          <p:nvPr/>
        </p:nvSpPr>
        <p:spPr>
          <a:xfrm>
            <a:off x="2796949" y="6261867"/>
            <a:ext cx="2391536" cy="728613"/>
          </a:xfrm>
          <a:prstGeom prst="ellipse">
            <a:avLst/>
          </a:prstGeom>
          <a:solidFill>
            <a:schemeClr val="tx1">
              <a:alpha val="39000"/>
            </a:schemeClr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FE2E3322-0D96-51E9-D4EA-7E925F6AACA8}"/>
              </a:ext>
            </a:extLst>
          </p:cNvPr>
          <p:cNvSpPr/>
          <p:nvPr/>
        </p:nvSpPr>
        <p:spPr>
          <a:xfrm>
            <a:off x="4840717" y="6261867"/>
            <a:ext cx="2391536" cy="728613"/>
          </a:xfrm>
          <a:prstGeom prst="ellipse">
            <a:avLst/>
          </a:prstGeom>
          <a:solidFill>
            <a:schemeClr val="tx1">
              <a:alpha val="39000"/>
            </a:schemeClr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정육면체 138">
            <a:extLst>
              <a:ext uri="{FF2B5EF4-FFF2-40B4-BE49-F238E27FC236}">
                <a16:creationId xmlns:a16="http://schemas.microsoft.com/office/drawing/2014/main" id="{04BA8552-2325-10D6-9DA1-677DCFF075F8}"/>
              </a:ext>
            </a:extLst>
          </p:cNvPr>
          <p:cNvSpPr/>
          <p:nvPr/>
        </p:nvSpPr>
        <p:spPr>
          <a:xfrm>
            <a:off x="13624325" y="5978801"/>
            <a:ext cx="11201450" cy="3802628"/>
          </a:xfrm>
          <a:prstGeom prst="cube">
            <a:avLst>
              <a:gd name="adj" fmla="val 48646"/>
            </a:avLst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정육면체 139">
            <a:extLst>
              <a:ext uri="{FF2B5EF4-FFF2-40B4-BE49-F238E27FC236}">
                <a16:creationId xmlns:a16="http://schemas.microsoft.com/office/drawing/2014/main" id="{E4EB7D52-9BDF-E073-761F-FC19E25A7EC9}"/>
              </a:ext>
            </a:extLst>
          </p:cNvPr>
          <p:cNvSpPr/>
          <p:nvPr/>
        </p:nvSpPr>
        <p:spPr>
          <a:xfrm>
            <a:off x="13597902" y="5723963"/>
            <a:ext cx="11201450" cy="2300267"/>
          </a:xfrm>
          <a:prstGeom prst="cube">
            <a:avLst>
              <a:gd name="adj" fmla="val 804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F40EDB17-353C-A630-071E-9F2E4A48C89A}"/>
              </a:ext>
            </a:extLst>
          </p:cNvPr>
          <p:cNvSpPr/>
          <p:nvPr/>
        </p:nvSpPr>
        <p:spPr>
          <a:xfrm>
            <a:off x="14773872" y="6352480"/>
            <a:ext cx="1992783" cy="856331"/>
          </a:xfrm>
          <a:prstGeom prst="ellipse">
            <a:avLst/>
          </a:prstGeom>
          <a:solidFill>
            <a:schemeClr val="tx1">
              <a:alpha val="23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7153706-DF6C-5C3D-5D9E-E4541C3A3515}"/>
              </a:ext>
            </a:extLst>
          </p:cNvPr>
          <p:cNvGrpSpPr/>
          <p:nvPr/>
        </p:nvGrpSpPr>
        <p:grpSpPr>
          <a:xfrm>
            <a:off x="14991897" y="4680076"/>
            <a:ext cx="1470170" cy="2243091"/>
            <a:chOff x="12912193" y="4046947"/>
            <a:chExt cx="1470170" cy="2243091"/>
          </a:xfrm>
        </p:grpSpPr>
        <p:sp>
          <p:nvSpPr>
            <p:cNvPr id="85" name="평행 사변형 84">
              <a:extLst>
                <a:ext uri="{FF2B5EF4-FFF2-40B4-BE49-F238E27FC236}">
                  <a16:creationId xmlns:a16="http://schemas.microsoft.com/office/drawing/2014/main" id="{8F045943-5AFB-6B8D-D64A-8629B014612E}"/>
                </a:ext>
              </a:extLst>
            </p:cNvPr>
            <p:cNvSpPr/>
            <p:nvPr/>
          </p:nvSpPr>
          <p:spPr>
            <a:xfrm>
              <a:off x="13219493" y="5555776"/>
              <a:ext cx="861100" cy="172221"/>
            </a:xfrm>
            <a:prstGeom prst="parallelogram">
              <a:avLst>
                <a:gd name="adj" fmla="val 134919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41EF26FC-CDB0-1FA6-E558-C0989AC2CD9B}"/>
                </a:ext>
              </a:extLst>
            </p:cNvPr>
            <p:cNvSpPr/>
            <p:nvPr/>
          </p:nvSpPr>
          <p:spPr>
            <a:xfrm>
              <a:off x="12919323" y="5551758"/>
              <a:ext cx="609600" cy="723136"/>
            </a:xfrm>
            <a:custGeom>
              <a:avLst/>
              <a:gdLst>
                <a:gd name="connsiteX0" fmla="*/ 0 w 609600"/>
                <a:gd name="connsiteY0" fmla="*/ 970280 h 970280"/>
                <a:gd name="connsiteX1" fmla="*/ 487680 w 609600"/>
                <a:gd name="connsiteY1" fmla="*/ 604520 h 970280"/>
                <a:gd name="connsiteX2" fmla="*/ 609600 w 609600"/>
                <a:gd name="connsiteY2" fmla="*/ 0 h 970280"/>
                <a:gd name="connsiteX3" fmla="*/ 289560 w 609600"/>
                <a:gd name="connsiteY3" fmla="*/ 248920 h 970280"/>
                <a:gd name="connsiteX4" fmla="*/ 0 w 609600"/>
                <a:gd name="connsiteY4" fmla="*/ 970280 h 970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970280">
                  <a:moveTo>
                    <a:pt x="0" y="970280"/>
                  </a:moveTo>
                  <a:lnTo>
                    <a:pt x="487680" y="604520"/>
                  </a:lnTo>
                  <a:lnTo>
                    <a:pt x="609600" y="0"/>
                  </a:lnTo>
                  <a:lnTo>
                    <a:pt x="289560" y="248920"/>
                  </a:lnTo>
                  <a:lnTo>
                    <a:pt x="0" y="97028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67CCD995-F616-E72B-21BE-C098378D7D0D}"/>
                </a:ext>
              </a:extLst>
            </p:cNvPr>
            <p:cNvGrpSpPr/>
            <p:nvPr/>
          </p:nvGrpSpPr>
          <p:grpSpPr>
            <a:xfrm rot="5400000">
              <a:off x="13219837" y="4046947"/>
              <a:ext cx="843534" cy="843534"/>
              <a:chOff x="3853400" y="4105240"/>
              <a:chExt cx="1303934" cy="1303934"/>
            </a:xfrm>
          </p:grpSpPr>
          <p:sp>
            <p:nvSpPr>
              <p:cNvPr id="65" name="눈물 방울 64">
                <a:extLst>
                  <a:ext uri="{FF2B5EF4-FFF2-40B4-BE49-F238E27FC236}">
                    <a16:creationId xmlns:a16="http://schemas.microsoft.com/office/drawing/2014/main" id="{BEC89D05-4317-5418-6302-F6A5B7F5535E}"/>
                  </a:ext>
                </a:extLst>
              </p:cNvPr>
              <p:cNvSpPr/>
              <p:nvPr/>
            </p:nvSpPr>
            <p:spPr>
              <a:xfrm rot="2700000">
                <a:off x="3862971" y="4114812"/>
                <a:ext cx="1284790" cy="1284790"/>
              </a:xfrm>
              <a:prstGeom prst="teardrop">
                <a:avLst>
                  <a:gd name="adj" fmla="val 176255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현 65">
                <a:extLst>
                  <a:ext uri="{FF2B5EF4-FFF2-40B4-BE49-F238E27FC236}">
                    <a16:creationId xmlns:a16="http://schemas.microsoft.com/office/drawing/2014/main" id="{5F1E6FE8-6E2D-E07B-C3EE-C20E3613A8F3}"/>
                  </a:ext>
                </a:extLst>
              </p:cNvPr>
              <p:cNvSpPr/>
              <p:nvPr/>
            </p:nvSpPr>
            <p:spPr>
              <a:xfrm rot="1361790">
                <a:off x="3853400" y="4105240"/>
                <a:ext cx="1303934" cy="1303934"/>
              </a:xfrm>
              <a:prstGeom prst="chord">
                <a:avLst/>
              </a:prstGeom>
              <a:solidFill>
                <a:srgbClr val="FFC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원통형 69">
              <a:extLst>
                <a:ext uri="{FF2B5EF4-FFF2-40B4-BE49-F238E27FC236}">
                  <a16:creationId xmlns:a16="http://schemas.microsoft.com/office/drawing/2014/main" id="{33BE6CAE-A97F-A3C7-013F-1ECB943B7003}"/>
                </a:ext>
              </a:extLst>
            </p:cNvPr>
            <p:cNvSpPr/>
            <p:nvPr/>
          </p:nvSpPr>
          <p:spPr>
            <a:xfrm>
              <a:off x="13409483" y="5418637"/>
              <a:ext cx="464245" cy="606514"/>
            </a:xfrm>
            <a:prstGeom prst="can">
              <a:avLst/>
            </a:prstGeom>
            <a:gradFill flip="none" rotWithShape="1">
              <a:gsLst>
                <a:gs pos="11880">
                  <a:schemeClr val="tx2">
                    <a:lumMod val="10000"/>
                    <a:lumOff val="90000"/>
                  </a:schemeClr>
                </a:gs>
                <a:gs pos="100000">
                  <a:srgbClr val="76BEE7"/>
                </a:gs>
                <a:gs pos="0">
                  <a:schemeClr val="accent1">
                    <a:lumMod val="60000"/>
                    <a:lumOff val="40000"/>
                  </a:schemeClr>
                </a:gs>
                <a:gs pos="24000">
                  <a:schemeClr val="tx2">
                    <a:lumMod val="25000"/>
                    <a:lumOff val="75000"/>
                  </a:schemeClr>
                </a:gs>
                <a:gs pos="67000">
                  <a:schemeClr val="accent1">
                    <a:lumMod val="20000"/>
                    <a:lumOff val="80000"/>
                  </a:schemeClr>
                </a:gs>
              </a:gsLst>
              <a:lin ang="0" scaled="0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B3FBBF77-507F-3291-D529-9B8D62E76121}"/>
                </a:ext>
              </a:extLst>
            </p:cNvPr>
            <p:cNvSpPr/>
            <p:nvPr/>
          </p:nvSpPr>
          <p:spPr>
            <a:xfrm>
              <a:off x="13757523" y="5551758"/>
              <a:ext cx="624840" cy="738280"/>
            </a:xfrm>
            <a:custGeom>
              <a:avLst/>
              <a:gdLst>
                <a:gd name="connsiteX0" fmla="*/ 0 w 624840"/>
                <a:gd name="connsiteY0" fmla="*/ 243840 h 990600"/>
                <a:gd name="connsiteX1" fmla="*/ 111760 w 624840"/>
                <a:gd name="connsiteY1" fmla="*/ 990600 h 990600"/>
                <a:gd name="connsiteX2" fmla="*/ 624840 w 624840"/>
                <a:gd name="connsiteY2" fmla="*/ 604520 h 990600"/>
                <a:gd name="connsiteX3" fmla="*/ 325120 w 624840"/>
                <a:gd name="connsiteY3" fmla="*/ 0 h 990600"/>
                <a:gd name="connsiteX4" fmla="*/ 0 w 624840"/>
                <a:gd name="connsiteY4" fmla="*/ 24384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840" h="990600">
                  <a:moveTo>
                    <a:pt x="0" y="243840"/>
                  </a:moveTo>
                  <a:lnTo>
                    <a:pt x="111760" y="990600"/>
                  </a:lnTo>
                  <a:lnTo>
                    <a:pt x="624840" y="604520"/>
                  </a:lnTo>
                  <a:lnTo>
                    <a:pt x="325120" y="0"/>
                  </a:lnTo>
                  <a:lnTo>
                    <a:pt x="0" y="24384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37D5B13C-A91E-B8A3-53C8-A3BEACDD1246}"/>
                </a:ext>
              </a:extLst>
            </p:cNvPr>
            <p:cNvSpPr/>
            <p:nvPr/>
          </p:nvSpPr>
          <p:spPr>
            <a:xfrm>
              <a:off x="12912193" y="5731806"/>
              <a:ext cx="960120" cy="556550"/>
            </a:xfrm>
            <a:custGeom>
              <a:avLst/>
              <a:gdLst>
                <a:gd name="connsiteX0" fmla="*/ 848360 w 960120"/>
                <a:gd name="connsiteY0" fmla="*/ 0 h 746760"/>
                <a:gd name="connsiteX1" fmla="*/ 960120 w 960120"/>
                <a:gd name="connsiteY1" fmla="*/ 746760 h 746760"/>
                <a:gd name="connsiteX2" fmla="*/ 0 w 960120"/>
                <a:gd name="connsiteY2" fmla="*/ 746760 h 746760"/>
                <a:gd name="connsiteX3" fmla="*/ 299720 w 960120"/>
                <a:gd name="connsiteY3" fmla="*/ 0 h 746760"/>
                <a:gd name="connsiteX4" fmla="*/ 848360 w 960120"/>
                <a:gd name="connsiteY4" fmla="*/ 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0120" h="746760">
                  <a:moveTo>
                    <a:pt x="848360" y="0"/>
                  </a:moveTo>
                  <a:lnTo>
                    <a:pt x="960120" y="746760"/>
                  </a:lnTo>
                  <a:lnTo>
                    <a:pt x="0" y="746760"/>
                  </a:lnTo>
                  <a:lnTo>
                    <a:pt x="299720" y="0"/>
                  </a:lnTo>
                  <a:lnTo>
                    <a:pt x="84836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80DFA886-8A06-A00F-164A-F2E2D9F543FF}"/>
              </a:ext>
            </a:extLst>
          </p:cNvPr>
          <p:cNvGrpSpPr/>
          <p:nvPr/>
        </p:nvGrpSpPr>
        <p:grpSpPr>
          <a:xfrm>
            <a:off x="7473268" y="2103107"/>
            <a:ext cx="1470170" cy="5504144"/>
            <a:chOff x="8447555" y="958770"/>
            <a:chExt cx="1470170" cy="5504144"/>
          </a:xfrm>
        </p:grpSpPr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4BBB1232-D2E4-BE52-1C67-E84ABC47306B}"/>
                </a:ext>
              </a:extLst>
            </p:cNvPr>
            <p:cNvSpPr/>
            <p:nvPr/>
          </p:nvSpPr>
          <p:spPr>
            <a:xfrm>
              <a:off x="8454685" y="2441674"/>
              <a:ext cx="609600" cy="723136"/>
            </a:xfrm>
            <a:custGeom>
              <a:avLst/>
              <a:gdLst>
                <a:gd name="connsiteX0" fmla="*/ 0 w 609600"/>
                <a:gd name="connsiteY0" fmla="*/ 970280 h 970280"/>
                <a:gd name="connsiteX1" fmla="*/ 487680 w 609600"/>
                <a:gd name="connsiteY1" fmla="*/ 604520 h 970280"/>
                <a:gd name="connsiteX2" fmla="*/ 609600 w 609600"/>
                <a:gd name="connsiteY2" fmla="*/ 0 h 970280"/>
                <a:gd name="connsiteX3" fmla="*/ 289560 w 609600"/>
                <a:gd name="connsiteY3" fmla="*/ 248920 h 970280"/>
                <a:gd name="connsiteX4" fmla="*/ 0 w 609600"/>
                <a:gd name="connsiteY4" fmla="*/ 970280 h 970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970280">
                  <a:moveTo>
                    <a:pt x="0" y="970280"/>
                  </a:moveTo>
                  <a:lnTo>
                    <a:pt x="487680" y="604520"/>
                  </a:lnTo>
                  <a:lnTo>
                    <a:pt x="609600" y="0"/>
                  </a:lnTo>
                  <a:lnTo>
                    <a:pt x="289560" y="248920"/>
                  </a:lnTo>
                  <a:lnTo>
                    <a:pt x="0" y="97028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9F078662-7A66-D6A7-EB52-18AA6F6B2917}"/>
                </a:ext>
              </a:extLst>
            </p:cNvPr>
            <p:cNvGrpSpPr/>
            <p:nvPr/>
          </p:nvGrpSpPr>
          <p:grpSpPr>
            <a:xfrm>
              <a:off x="8596825" y="958770"/>
              <a:ext cx="1320900" cy="5504144"/>
              <a:chOff x="8596825" y="958770"/>
              <a:chExt cx="1320900" cy="5504144"/>
            </a:xfrm>
          </p:grpSpPr>
          <p:sp>
            <p:nvSpPr>
              <p:cNvPr id="72" name="평행 사변형 71">
                <a:extLst>
                  <a:ext uri="{FF2B5EF4-FFF2-40B4-BE49-F238E27FC236}">
                    <a16:creationId xmlns:a16="http://schemas.microsoft.com/office/drawing/2014/main" id="{6497B0DC-C64D-EFC5-2715-C767A644EB3F}"/>
                  </a:ext>
                </a:extLst>
              </p:cNvPr>
              <p:cNvSpPr/>
              <p:nvPr/>
            </p:nvSpPr>
            <p:spPr>
              <a:xfrm>
                <a:off x="8754855" y="2445691"/>
                <a:ext cx="861100" cy="172221"/>
              </a:xfrm>
              <a:prstGeom prst="parallelogram">
                <a:avLst>
                  <a:gd name="adj" fmla="val 134919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43407607-85CB-D804-82AE-9ED75D3E4792}"/>
                  </a:ext>
                </a:extLst>
              </p:cNvPr>
              <p:cNvGrpSpPr/>
              <p:nvPr/>
            </p:nvGrpSpPr>
            <p:grpSpPr>
              <a:xfrm rot="5400000">
                <a:off x="8804036" y="958770"/>
                <a:ext cx="843534" cy="843534"/>
                <a:chOff x="3853400" y="4105240"/>
                <a:chExt cx="1303934" cy="1303934"/>
              </a:xfrm>
            </p:grpSpPr>
            <p:sp>
              <p:nvSpPr>
                <p:cNvPr id="20" name="눈물 방울 19">
                  <a:extLst>
                    <a:ext uri="{FF2B5EF4-FFF2-40B4-BE49-F238E27FC236}">
                      <a16:creationId xmlns:a16="http://schemas.microsoft.com/office/drawing/2014/main" id="{0BE99564-2B5F-6519-6397-74167050D7A4}"/>
                    </a:ext>
                  </a:extLst>
                </p:cNvPr>
                <p:cNvSpPr/>
                <p:nvPr/>
              </p:nvSpPr>
              <p:spPr>
                <a:xfrm rot="2700000">
                  <a:off x="3862971" y="4114812"/>
                  <a:ext cx="1284790" cy="1284790"/>
                </a:xfrm>
                <a:prstGeom prst="teardrop">
                  <a:avLst>
                    <a:gd name="adj" fmla="val 176255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현 20">
                  <a:extLst>
                    <a:ext uri="{FF2B5EF4-FFF2-40B4-BE49-F238E27FC236}">
                      <a16:creationId xmlns:a16="http://schemas.microsoft.com/office/drawing/2014/main" id="{DE2B636A-87D5-F558-0A59-03C589F2A2BE}"/>
                    </a:ext>
                  </a:extLst>
                </p:cNvPr>
                <p:cNvSpPr/>
                <p:nvPr/>
              </p:nvSpPr>
              <p:spPr>
                <a:xfrm rot="1361790">
                  <a:off x="3853400" y="4105240"/>
                  <a:ext cx="1303934" cy="1303934"/>
                </a:xfrm>
                <a:prstGeom prst="chord">
                  <a:avLst/>
                </a:prstGeom>
                <a:solidFill>
                  <a:srgbClr val="FFC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2F2ECE63-822E-F207-2E64-3E7E5F6810BD}"/>
                  </a:ext>
                </a:extLst>
              </p:cNvPr>
              <p:cNvGrpSpPr/>
              <p:nvPr/>
            </p:nvGrpSpPr>
            <p:grpSpPr>
              <a:xfrm>
                <a:off x="8596825" y="2573440"/>
                <a:ext cx="1257956" cy="3889474"/>
                <a:chOff x="3930049" y="1826437"/>
                <a:chExt cx="1944547" cy="3893239"/>
              </a:xfrm>
            </p:grpSpPr>
            <p:sp>
              <p:nvSpPr>
                <p:cNvPr id="23" name="이등변 삼각형 22">
                  <a:extLst>
                    <a:ext uri="{FF2B5EF4-FFF2-40B4-BE49-F238E27FC236}">
                      <a16:creationId xmlns:a16="http://schemas.microsoft.com/office/drawing/2014/main" id="{66AD399D-6862-8871-94B1-C963DBB609C4}"/>
                    </a:ext>
                  </a:extLst>
                </p:cNvPr>
                <p:cNvSpPr/>
                <p:nvPr/>
              </p:nvSpPr>
              <p:spPr>
                <a:xfrm>
                  <a:off x="3930049" y="1826437"/>
                  <a:ext cx="1944547" cy="3611301"/>
                </a:xfrm>
                <a:prstGeom prst="triangle">
                  <a:avLst/>
                </a:prstGeom>
                <a:solidFill>
                  <a:srgbClr val="FFC00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CC001175-04EB-55C7-F590-7C317B92415A}"/>
                    </a:ext>
                  </a:extLst>
                </p:cNvPr>
                <p:cNvSpPr/>
                <p:nvPr/>
              </p:nvSpPr>
              <p:spPr>
                <a:xfrm>
                  <a:off x="3930049" y="5155799"/>
                  <a:ext cx="1944547" cy="563877"/>
                </a:xfrm>
                <a:prstGeom prst="ellipse">
                  <a:avLst/>
                </a:prstGeom>
                <a:solidFill>
                  <a:srgbClr val="FFC000">
                    <a:alpha val="5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" name="원통형 17">
                <a:extLst>
                  <a:ext uri="{FF2B5EF4-FFF2-40B4-BE49-F238E27FC236}">
                    <a16:creationId xmlns:a16="http://schemas.microsoft.com/office/drawing/2014/main" id="{5A94AFFC-938C-6C8B-6DCF-E33F338A6CE0}"/>
                  </a:ext>
                </a:extLst>
              </p:cNvPr>
              <p:cNvSpPr/>
              <p:nvPr/>
            </p:nvSpPr>
            <p:spPr>
              <a:xfrm>
                <a:off x="8993681" y="2330460"/>
                <a:ext cx="464245" cy="606514"/>
              </a:xfrm>
              <a:prstGeom prst="can">
                <a:avLst/>
              </a:prstGeom>
              <a:gradFill flip="none" rotWithShape="1">
                <a:gsLst>
                  <a:gs pos="11880">
                    <a:schemeClr val="tx2">
                      <a:lumMod val="10000"/>
                      <a:lumOff val="90000"/>
                    </a:schemeClr>
                  </a:gs>
                  <a:gs pos="100000">
                    <a:srgbClr val="76BEE7"/>
                  </a:gs>
                  <a:gs pos="0">
                    <a:schemeClr val="accent1">
                      <a:lumMod val="60000"/>
                      <a:lumOff val="40000"/>
                    </a:schemeClr>
                  </a:gs>
                  <a:gs pos="24000">
                    <a:schemeClr val="tx2">
                      <a:lumMod val="25000"/>
                      <a:lumOff val="75000"/>
                    </a:schemeClr>
                  </a:gs>
                  <a:gs pos="67000">
                    <a:schemeClr val="accent1">
                      <a:lumMod val="20000"/>
                      <a:lumOff val="80000"/>
                    </a:schemeClr>
                  </a:gs>
                </a:gsLst>
                <a:lin ang="0" scaled="0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D73A8485-D832-3EF7-051E-01282B3D2EB1}"/>
                  </a:ext>
                </a:extLst>
              </p:cNvPr>
              <p:cNvSpPr/>
              <p:nvPr/>
            </p:nvSpPr>
            <p:spPr>
              <a:xfrm>
                <a:off x="9292885" y="2441674"/>
                <a:ext cx="624840" cy="738280"/>
              </a:xfrm>
              <a:custGeom>
                <a:avLst/>
                <a:gdLst>
                  <a:gd name="connsiteX0" fmla="*/ 0 w 624840"/>
                  <a:gd name="connsiteY0" fmla="*/ 243840 h 990600"/>
                  <a:gd name="connsiteX1" fmla="*/ 111760 w 624840"/>
                  <a:gd name="connsiteY1" fmla="*/ 990600 h 990600"/>
                  <a:gd name="connsiteX2" fmla="*/ 624840 w 624840"/>
                  <a:gd name="connsiteY2" fmla="*/ 604520 h 990600"/>
                  <a:gd name="connsiteX3" fmla="*/ 325120 w 624840"/>
                  <a:gd name="connsiteY3" fmla="*/ 0 h 990600"/>
                  <a:gd name="connsiteX4" fmla="*/ 0 w 624840"/>
                  <a:gd name="connsiteY4" fmla="*/ 243840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4840" h="990600">
                    <a:moveTo>
                      <a:pt x="0" y="243840"/>
                    </a:moveTo>
                    <a:lnTo>
                      <a:pt x="111760" y="990600"/>
                    </a:lnTo>
                    <a:lnTo>
                      <a:pt x="624840" y="604520"/>
                    </a:lnTo>
                    <a:lnTo>
                      <a:pt x="325120" y="0"/>
                    </a:lnTo>
                    <a:lnTo>
                      <a:pt x="0" y="24384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30444114-BA23-0AF5-EA90-BB6BB81D41B6}"/>
                </a:ext>
              </a:extLst>
            </p:cNvPr>
            <p:cNvSpPr/>
            <p:nvPr/>
          </p:nvSpPr>
          <p:spPr>
            <a:xfrm>
              <a:off x="8447555" y="2621722"/>
              <a:ext cx="960120" cy="556550"/>
            </a:xfrm>
            <a:custGeom>
              <a:avLst/>
              <a:gdLst>
                <a:gd name="connsiteX0" fmla="*/ 848360 w 960120"/>
                <a:gd name="connsiteY0" fmla="*/ 0 h 746760"/>
                <a:gd name="connsiteX1" fmla="*/ 960120 w 960120"/>
                <a:gd name="connsiteY1" fmla="*/ 746760 h 746760"/>
                <a:gd name="connsiteX2" fmla="*/ 0 w 960120"/>
                <a:gd name="connsiteY2" fmla="*/ 746760 h 746760"/>
                <a:gd name="connsiteX3" fmla="*/ 299720 w 960120"/>
                <a:gd name="connsiteY3" fmla="*/ 0 h 746760"/>
                <a:gd name="connsiteX4" fmla="*/ 848360 w 960120"/>
                <a:gd name="connsiteY4" fmla="*/ 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0120" h="746760">
                  <a:moveTo>
                    <a:pt x="848360" y="0"/>
                  </a:moveTo>
                  <a:lnTo>
                    <a:pt x="960120" y="746760"/>
                  </a:lnTo>
                  <a:lnTo>
                    <a:pt x="0" y="746760"/>
                  </a:lnTo>
                  <a:lnTo>
                    <a:pt x="299720" y="0"/>
                  </a:lnTo>
                  <a:lnTo>
                    <a:pt x="84836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9530337E-0208-18FE-2E82-7354C93A85AC}"/>
              </a:ext>
            </a:extLst>
          </p:cNvPr>
          <p:cNvGrpSpPr/>
          <p:nvPr/>
        </p:nvGrpSpPr>
        <p:grpSpPr>
          <a:xfrm>
            <a:off x="9084303" y="2666707"/>
            <a:ext cx="1470170" cy="4892532"/>
            <a:chOff x="10166553" y="1570382"/>
            <a:chExt cx="1470170" cy="4892532"/>
          </a:xfrm>
        </p:grpSpPr>
        <p:sp>
          <p:nvSpPr>
            <p:cNvPr id="91" name="평행 사변형 90">
              <a:extLst>
                <a:ext uri="{FF2B5EF4-FFF2-40B4-BE49-F238E27FC236}">
                  <a16:creationId xmlns:a16="http://schemas.microsoft.com/office/drawing/2014/main" id="{6642B102-3C61-0B20-EE72-E0C8DF03ADA3}"/>
                </a:ext>
              </a:extLst>
            </p:cNvPr>
            <p:cNvSpPr/>
            <p:nvPr/>
          </p:nvSpPr>
          <p:spPr>
            <a:xfrm>
              <a:off x="10473853" y="3057303"/>
              <a:ext cx="861100" cy="172221"/>
            </a:xfrm>
            <a:prstGeom prst="parallelogram">
              <a:avLst>
                <a:gd name="adj" fmla="val 134919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58721E2F-14DE-6C37-E497-C036B67741D8}"/>
                </a:ext>
              </a:extLst>
            </p:cNvPr>
            <p:cNvSpPr/>
            <p:nvPr/>
          </p:nvSpPr>
          <p:spPr>
            <a:xfrm>
              <a:off x="10173683" y="3053286"/>
              <a:ext cx="609600" cy="723136"/>
            </a:xfrm>
            <a:custGeom>
              <a:avLst/>
              <a:gdLst>
                <a:gd name="connsiteX0" fmla="*/ 0 w 609600"/>
                <a:gd name="connsiteY0" fmla="*/ 970280 h 970280"/>
                <a:gd name="connsiteX1" fmla="*/ 487680 w 609600"/>
                <a:gd name="connsiteY1" fmla="*/ 604520 h 970280"/>
                <a:gd name="connsiteX2" fmla="*/ 609600 w 609600"/>
                <a:gd name="connsiteY2" fmla="*/ 0 h 970280"/>
                <a:gd name="connsiteX3" fmla="*/ 289560 w 609600"/>
                <a:gd name="connsiteY3" fmla="*/ 248920 h 970280"/>
                <a:gd name="connsiteX4" fmla="*/ 0 w 609600"/>
                <a:gd name="connsiteY4" fmla="*/ 970280 h 970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970280">
                  <a:moveTo>
                    <a:pt x="0" y="970280"/>
                  </a:moveTo>
                  <a:lnTo>
                    <a:pt x="487680" y="604520"/>
                  </a:lnTo>
                  <a:lnTo>
                    <a:pt x="609600" y="0"/>
                  </a:lnTo>
                  <a:lnTo>
                    <a:pt x="289560" y="248920"/>
                  </a:lnTo>
                  <a:lnTo>
                    <a:pt x="0" y="97028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BE4E4FCE-CE1B-B3F8-D9F5-FFB22304F084}"/>
                </a:ext>
              </a:extLst>
            </p:cNvPr>
            <p:cNvGrpSpPr/>
            <p:nvPr/>
          </p:nvGrpSpPr>
          <p:grpSpPr>
            <a:xfrm rot="5400000">
              <a:off x="10523034" y="1570382"/>
              <a:ext cx="843534" cy="843534"/>
              <a:chOff x="3853400" y="4105240"/>
              <a:chExt cx="1303934" cy="1303934"/>
            </a:xfrm>
          </p:grpSpPr>
          <p:sp>
            <p:nvSpPr>
              <p:cNvPr id="100" name="눈물 방울 99">
                <a:extLst>
                  <a:ext uri="{FF2B5EF4-FFF2-40B4-BE49-F238E27FC236}">
                    <a16:creationId xmlns:a16="http://schemas.microsoft.com/office/drawing/2014/main" id="{EA7A34B6-B0A2-960A-67EE-D3C37505A081}"/>
                  </a:ext>
                </a:extLst>
              </p:cNvPr>
              <p:cNvSpPr/>
              <p:nvPr/>
            </p:nvSpPr>
            <p:spPr>
              <a:xfrm rot="2700000">
                <a:off x="3862971" y="4114812"/>
                <a:ext cx="1284790" cy="1284790"/>
              </a:xfrm>
              <a:prstGeom prst="teardrop">
                <a:avLst>
                  <a:gd name="adj" fmla="val 176255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현 100">
                <a:extLst>
                  <a:ext uri="{FF2B5EF4-FFF2-40B4-BE49-F238E27FC236}">
                    <a16:creationId xmlns:a16="http://schemas.microsoft.com/office/drawing/2014/main" id="{01065EBD-07BF-2839-94E3-200C358CC3C5}"/>
                  </a:ext>
                </a:extLst>
              </p:cNvPr>
              <p:cNvSpPr/>
              <p:nvPr/>
            </p:nvSpPr>
            <p:spPr>
              <a:xfrm rot="1361790">
                <a:off x="3853400" y="4105240"/>
                <a:ext cx="1303934" cy="1303934"/>
              </a:xfrm>
              <a:prstGeom prst="chord">
                <a:avLst/>
              </a:prstGeom>
              <a:solidFill>
                <a:srgbClr val="FFC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57539267-0FC2-8B53-BA12-603C69F43DB2}"/>
                </a:ext>
              </a:extLst>
            </p:cNvPr>
            <p:cNvGrpSpPr/>
            <p:nvPr/>
          </p:nvGrpSpPr>
          <p:grpSpPr>
            <a:xfrm>
              <a:off x="10315823" y="3185052"/>
              <a:ext cx="1257956" cy="3277862"/>
              <a:chOff x="3930049" y="1826437"/>
              <a:chExt cx="1944547" cy="3893239"/>
            </a:xfrm>
          </p:grpSpPr>
          <p:sp>
            <p:nvSpPr>
              <p:cNvPr id="98" name="이등변 삼각형 97">
                <a:extLst>
                  <a:ext uri="{FF2B5EF4-FFF2-40B4-BE49-F238E27FC236}">
                    <a16:creationId xmlns:a16="http://schemas.microsoft.com/office/drawing/2014/main" id="{3386A0A6-ABD9-A637-B98F-6F9A17381CB5}"/>
                  </a:ext>
                </a:extLst>
              </p:cNvPr>
              <p:cNvSpPr/>
              <p:nvPr/>
            </p:nvSpPr>
            <p:spPr>
              <a:xfrm>
                <a:off x="3930049" y="1826437"/>
                <a:ext cx="1944547" cy="3611301"/>
              </a:xfrm>
              <a:prstGeom prst="triangle">
                <a:avLst/>
              </a:prstGeom>
              <a:solidFill>
                <a:schemeClr val="accent6">
                  <a:lumMod val="75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3DB5F927-5524-603D-6D5B-9BB3C386A3E4}"/>
                  </a:ext>
                </a:extLst>
              </p:cNvPr>
              <p:cNvSpPr/>
              <p:nvPr/>
            </p:nvSpPr>
            <p:spPr>
              <a:xfrm>
                <a:off x="3930049" y="5155799"/>
                <a:ext cx="1944547" cy="563877"/>
              </a:xfrm>
              <a:prstGeom prst="ellipse">
                <a:avLst/>
              </a:prstGeom>
              <a:solidFill>
                <a:schemeClr val="accent6">
                  <a:lumMod val="75000"/>
                  <a:alpha val="5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5" name="원통형 94">
              <a:extLst>
                <a:ext uri="{FF2B5EF4-FFF2-40B4-BE49-F238E27FC236}">
                  <a16:creationId xmlns:a16="http://schemas.microsoft.com/office/drawing/2014/main" id="{3F22CFF0-2012-5A96-9847-2BCF2BE0A814}"/>
                </a:ext>
              </a:extLst>
            </p:cNvPr>
            <p:cNvSpPr/>
            <p:nvPr/>
          </p:nvSpPr>
          <p:spPr>
            <a:xfrm>
              <a:off x="10712679" y="2942072"/>
              <a:ext cx="464245" cy="606514"/>
            </a:xfrm>
            <a:prstGeom prst="can">
              <a:avLst/>
            </a:prstGeom>
            <a:gradFill flip="none" rotWithShape="1">
              <a:gsLst>
                <a:gs pos="11880">
                  <a:schemeClr val="tx2">
                    <a:lumMod val="10000"/>
                    <a:lumOff val="90000"/>
                  </a:schemeClr>
                </a:gs>
                <a:gs pos="100000">
                  <a:srgbClr val="76BEE7"/>
                </a:gs>
                <a:gs pos="0">
                  <a:schemeClr val="accent1">
                    <a:lumMod val="60000"/>
                    <a:lumOff val="40000"/>
                  </a:schemeClr>
                </a:gs>
                <a:gs pos="24000">
                  <a:schemeClr val="tx2">
                    <a:lumMod val="25000"/>
                    <a:lumOff val="75000"/>
                  </a:schemeClr>
                </a:gs>
                <a:gs pos="67000">
                  <a:schemeClr val="accent1">
                    <a:lumMod val="20000"/>
                    <a:lumOff val="80000"/>
                  </a:schemeClr>
                </a:gs>
              </a:gsLst>
              <a:lin ang="0" scaled="0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02669212-9198-DF55-7160-AC971C3EA42F}"/>
                </a:ext>
              </a:extLst>
            </p:cNvPr>
            <p:cNvSpPr/>
            <p:nvPr/>
          </p:nvSpPr>
          <p:spPr>
            <a:xfrm>
              <a:off x="11011883" y="3053286"/>
              <a:ext cx="624840" cy="738280"/>
            </a:xfrm>
            <a:custGeom>
              <a:avLst/>
              <a:gdLst>
                <a:gd name="connsiteX0" fmla="*/ 0 w 624840"/>
                <a:gd name="connsiteY0" fmla="*/ 243840 h 990600"/>
                <a:gd name="connsiteX1" fmla="*/ 111760 w 624840"/>
                <a:gd name="connsiteY1" fmla="*/ 990600 h 990600"/>
                <a:gd name="connsiteX2" fmla="*/ 624840 w 624840"/>
                <a:gd name="connsiteY2" fmla="*/ 604520 h 990600"/>
                <a:gd name="connsiteX3" fmla="*/ 325120 w 624840"/>
                <a:gd name="connsiteY3" fmla="*/ 0 h 990600"/>
                <a:gd name="connsiteX4" fmla="*/ 0 w 624840"/>
                <a:gd name="connsiteY4" fmla="*/ 24384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840" h="990600">
                  <a:moveTo>
                    <a:pt x="0" y="243840"/>
                  </a:moveTo>
                  <a:lnTo>
                    <a:pt x="111760" y="990600"/>
                  </a:lnTo>
                  <a:lnTo>
                    <a:pt x="624840" y="604520"/>
                  </a:lnTo>
                  <a:lnTo>
                    <a:pt x="325120" y="0"/>
                  </a:lnTo>
                  <a:lnTo>
                    <a:pt x="0" y="24384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39806D1A-8AD2-5A6D-7FA5-7F412B10651C}"/>
                </a:ext>
              </a:extLst>
            </p:cNvPr>
            <p:cNvSpPr/>
            <p:nvPr/>
          </p:nvSpPr>
          <p:spPr>
            <a:xfrm>
              <a:off x="10166553" y="3233334"/>
              <a:ext cx="960120" cy="556550"/>
            </a:xfrm>
            <a:custGeom>
              <a:avLst/>
              <a:gdLst>
                <a:gd name="connsiteX0" fmla="*/ 848360 w 960120"/>
                <a:gd name="connsiteY0" fmla="*/ 0 h 746760"/>
                <a:gd name="connsiteX1" fmla="*/ 960120 w 960120"/>
                <a:gd name="connsiteY1" fmla="*/ 746760 h 746760"/>
                <a:gd name="connsiteX2" fmla="*/ 0 w 960120"/>
                <a:gd name="connsiteY2" fmla="*/ 746760 h 746760"/>
                <a:gd name="connsiteX3" fmla="*/ 299720 w 960120"/>
                <a:gd name="connsiteY3" fmla="*/ 0 h 746760"/>
                <a:gd name="connsiteX4" fmla="*/ 848360 w 960120"/>
                <a:gd name="connsiteY4" fmla="*/ 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0120" h="746760">
                  <a:moveTo>
                    <a:pt x="848360" y="0"/>
                  </a:moveTo>
                  <a:lnTo>
                    <a:pt x="960120" y="746760"/>
                  </a:lnTo>
                  <a:lnTo>
                    <a:pt x="0" y="746760"/>
                  </a:lnTo>
                  <a:lnTo>
                    <a:pt x="299720" y="0"/>
                  </a:lnTo>
                  <a:lnTo>
                    <a:pt x="84836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E8CCD7E5-8489-EC6D-4CFF-8C705F80F56D}"/>
              </a:ext>
            </a:extLst>
          </p:cNvPr>
          <p:cNvGrpSpPr/>
          <p:nvPr/>
        </p:nvGrpSpPr>
        <p:grpSpPr>
          <a:xfrm>
            <a:off x="10551117" y="3039616"/>
            <a:ext cx="1470170" cy="4550974"/>
            <a:chOff x="11676163" y="1911940"/>
            <a:chExt cx="1470170" cy="4550974"/>
          </a:xfrm>
        </p:grpSpPr>
        <p:sp>
          <p:nvSpPr>
            <p:cNvPr id="105" name="평행 사변형 104">
              <a:extLst>
                <a:ext uri="{FF2B5EF4-FFF2-40B4-BE49-F238E27FC236}">
                  <a16:creationId xmlns:a16="http://schemas.microsoft.com/office/drawing/2014/main" id="{553221F6-FA98-C70C-3C48-9983DC19BFA9}"/>
                </a:ext>
              </a:extLst>
            </p:cNvPr>
            <p:cNvSpPr/>
            <p:nvPr/>
          </p:nvSpPr>
          <p:spPr>
            <a:xfrm>
              <a:off x="11983463" y="3398861"/>
              <a:ext cx="861100" cy="172221"/>
            </a:xfrm>
            <a:prstGeom prst="parallelogram">
              <a:avLst>
                <a:gd name="adj" fmla="val 134919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1933C111-60F9-1AD1-5F54-B6D3995180F6}"/>
                </a:ext>
              </a:extLst>
            </p:cNvPr>
            <p:cNvSpPr/>
            <p:nvPr/>
          </p:nvSpPr>
          <p:spPr>
            <a:xfrm>
              <a:off x="11683293" y="3394844"/>
              <a:ext cx="609600" cy="723136"/>
            </a:xfrm>
            <a:custGeom>
              <a:avLst/>
              <a:gdLst>
                <a:gd name="connsiteX0" fmla="*/ 0 w 609600"/>
                <a:gd name="connsiteY0" fmla="*/ 970280 h 970280"/>
                <a:gd name="connsiteX1" fmla="*/ 487680 w 609600"/>
                <a:gd name="connsiteY1" fmla="*/ 604520 h 970280"/>
                <a:gd name="connsiteX2" fmla="*/ 609600 w 609600"/>
                <a:gd name="connsiteY2" fmla="*/ 0 h 970280"/>
                <a:gd name="connsiteX3" fmla="*/ 289560 w 609600"/>
                <a:gd name="connsiteY3" fmla="*/ 248920 h 970280"/>
                <a:gd name="connsiteX4" fmla="*/ 0 w 609600"/>
                <a:gd name="connsiteY4" fmla="*/ 970280 h 970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970280">
                  <a:moveTo>
                    <a:pt x="0" y="970280"/>
                  </a:moveTo>
                  <a:lnTo>
                    <a:pt x="487680" y="604520"/>
                  </a:lnTo>
                  <a:lnTo>
                    <a:pt x="609600" y="0"/>
                  </a:lnTo>
                  <a:lnTo>
                    <a:pt x="289560" y="248920"/>
                  </a:lnTo>
                  <a:lnTo>
                    <a:pt x="0" y="97028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A769B45E-575A-1CE0-5900-0F8411284A25}"/>
                </a:ext>
              </a:extLst>
            </p:cNvPr>
            <p:cNvGrpSpPr/>
            <p:nvPr/>
          </p:nvGrpSpPr>
          <p:grpSpPr>
            <a:xfrm rot="5400000">
              <a:off x="12032644" y="1911940"/>
              <a:ext cx="843534" cy="843534"/>
              <a:chOff x="3853400" y="4105240"/>
              <a:chExt cx="1303934" cy="1303934"/>
            </a:xfrm>
          </p:grpSpPr>
          <p:sp>
            <p:nvSpPr>
              <p:cNvPr id="114" name="눈물 방울 113">
                <a:extLst>
                  <a:ext uri="{FF2B5EF4-FFF2-40B4-BE49-F238E27FC236}">
                    <a16:creationId xmlns:a16="http://schemas.microsoft.com/office/drawing/2014/main" id="{7B30ADD4-6163-713D-583F-D85DF8428874}"/>
                  </a:ext>
                </a:extLst>
              </p:cNvPr>
              <p:cNvSpPr/>
              <p:nvPr/>
            </p:nvSpPr>
            <p:spPr>
              <a:xfrm rot="2700000">
                <a:off x="3862971" y="4114812"/>
                <a:ext cx="1284790" cy="1284790"/>
              </a:xfrm>
              <a:prstGeom prst="teardrop">
                <a:avLst>
                  <a:gd name="adj" fmla="val 176255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현 114">
                <a:extLst>
                  <a:ext uri="{FF2B5EF4-FFF2-40B4-BE49-F238E27FC236}">
                    <a16:creationId xmlns:a16="http://schemas.microsoft.com/office/drawing/2014/main" id="{98E32860-B482-3496-3F8E-A765ACFAE402}"/>
                  </a:ext>
                </a:extLst>
              </p:cNvPr>
              <p:cNvSpPr/>
              <p:nvPr/>
            </p:nvSpPr>
            <p:spPr>
              <a:xfrm rot="1361790">
                <a:off x="3853400" y="4105240"/>
                <a:ext cx="1303934" cy="1303934"/>
              </a:xfrm>
              <a:prstGeom prst="chord">
                <a:avLst/>
              </a:prstGeom>
              <a:solidFill>
                <a:srgbClr val="FFC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F6095759-A3FF-C916-3471-685E130EC77B}"/>
                </a:ext>
              </a:extLst>
            </p:cNvPr>
            <p:cNvGrpSpPr/>
            <p:nvPr/>
          </p:nvGrpSpPr>
          <p:grpSpPr>
            <a:xfrm>
              <a:off x="11825433" y="3526610"/>
              <a:ext cx="1257956" cy="2936304"/>
              <a:chOff x="3930049" y="1826437"/>
              <a:chExt cx="1944547" cy="3893239"/>
            </a:xfrm>
          </p:grpSpPr>
          <p:sp>
            <p:nvSpPr>
              <p:cNvPr id="112" name="이등변 삼각형 111">
                <a:extLst>
                  <a:ext uri="{FF2B5EF4-FFF2-40B4-BE49-F238E27FC236}">
                    <a16:creationId xmlns:a16="http://schemas.microsoft.com/office/drawing/2014/main" id="{74D945B9-5BF5-95FE-8451-C27D9FA0DBA0}"/>
                  </a:ext>
                </a:extLst>
              </p:cNvPr>
              <p:cNvSpPr/>
              <p:nvPr/>
            </p:nvSpPr>
            <p:spPr>
              <a:xfrm>
                <a:off x="3930049" y="1826437"/>
                <a:ext cx="1944547" cy="3611301"/>
              </a:xfrm>
              <a:prstGeom prst="triangle">
                <a:avLst/>
              </a:prstGeom>
              <a:solidFill>
                <a:srgbClr val="FFC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6C793D0C-0C77-673F-BF95-1FD6539A2E1D}"/>
                  </a:ext>
                </a:extLst>
              </p:cNvPr>
              <p:cNvSpPr/>
              <p:nvPr/>
            </p:nvSpPr>
            <p:spPr>
              <a:xfrm>
                <a:off x="3930049" y="5155799"/>
                <a:ext cx="1944547" cy="563877"/>
              </a:xfrm>
              <a:prstGeom prst="ellipse">
                <a:avLst/>
              </a:prstGeom>
              <a:solidFill>
                <a:srgbClr val="FFC000">
                  <a:alpha val="5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9" name="원통형 108">
              <a:extLst>
                <a:ext uri="{FF2B5EF4-FFF2-40B4-BE49-F238E27FC236}">
                  <a16:creationId xmlns:a16="http://schemas.microsoft.com/office/drawing/2014/main" id="{496B6227-3EB4-4927-3D05-2D1166434A0C}"/>
                </a:ext>
              </a:extLst>
            </p:cNvPr>
            <p:cNvSpPr/>
            <p:nvPr/>
          </p:nvSpPr>
          <p:spPr>
            <a:xfrm>
              <a:off x="12222289" y="3283630"/>
              <a:ext cx="464245" cy="606514"/>
            </a:xfrm>
            <a:prstGeom prst="can">
              <a:avLst/>
            </a:prstGeom>
            <a:gradFill flip="none" rotWithShape="1">
              <a:gsLst>
                <a:gs pos="11880">
                  <a:schemeClr val="tx2">
                    <a:lumMod val="10000"/>
                    <a:lumOff val="90000"/>
                  </a:schemeClr>
                </a:gs>
                <a:gs pos="100000">
                  <a:srgbClr val="76BEE7"/>
                </a:gs>
                <a:gs pos="0">
                  <a:schemeClr val="accent1">
                    <a:lumMod val="60000"/>
                    <a:lumOff val="40000"/>
                  </a:schemeClr>
                </a:gs>
                <a:gs pos="24000">
                  <a:schemeClr val="tx2">
                    <a:lumMod val="25000"/>
                    <a:lumOff val="75000"/>
                  </a:schemeClr>
                </a:gs>
                <a:gs pos="67000">
                  <a:schemeClr val="accent1">
                    <a:lumMod val="20000"/>
                    <a:lumOff val="80000"/>
                  </a:schemeClr>
                </a:gs>
              </a:gsLst>
              <a:lin ang="0" scaled="0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5E0060E9-6666-6EC0-4A70-11D6377E2DAD}"/>
                </a:ext>
              </a:extLst>
            </p:cNvPr>
            <p:cNvSpPr/>
            <p:nvPr/>
          </p:nvSpPr>
          <p:spPr>
            <a:xfrm>
              <a:off x="12521493" y="3394844"/>
              <a:ext cx="624840" cy="738280"/>
            </a:xfrm>
            <a:custGeom>
              <a:avLst/>
              <a:gdLst>
                <a:gd name="connsiteX0" fmla="*/ 0 w 624840"/>
                <a:gd name="connsiteY0" fmla="*/ 243840 h 990600"/>
                <a:gd name="connsiteX1" fmla="*/ 111760 w 624840"/>
                <a:gd name="connsiteY1" fmla="*/ 990600 h 990600"/>
                <a:gd name="connsiteX2" fmla="*/ 624840 w 624840"/>
                <a:gd name="connsiteY2" fmla="*/ 604520 h 990600"/>
                <a:gd name="connsiteX3" fmla="*/ 325120 w 624840"/>
                <a:gd name="connsiteY3" fmla="*/ 0 h 990600"/>
                <a:gd name="connsiteX4" fmla="*/ 0 w 624840"/>
                <a:gd name="connsiteY4" fmla="*/ 24384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840" h="990600">
                  <a:moveTo>
                    <a:pt x="0" y="243840"/>
                  </a:moveTo>
                  <a:lnTo>
                    <a:pt x="111760" y="990600"/>
                  </a:lnTo>
                  <a:lnTo>
                    <a:pt x="624840" y="604520"/>
                  </a:lnTo>
                  <a:lnTo>
                    <a:pt x="325120" y="0"/>
                  </a:lnTo>
                  <a:lnTo>
                    <a:pt x="0" y="24384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BCB79047-56C2-8C54-74B7-44647181FB25}"/>
                </a:ext>
              </a:extLst>
            </p:cNvPr>
            <p:cNvSpPr/>
            <p:nvPr/>
          </p:nvSpPr>
          <p:spPr>
            <a:xfrm>
              <a:off x="11676163" y="3574892"/>
              <a:ext cx="960120" cy="556550"/>
            </a:xfrm>
            <a:custGeom>
              <a:avLst/>
              <a:gdLst>
                <a:gd name="connsiteX0" fmla="*/ 848360 w 960120"/>
                <a:gd name="connsiteY0" fmla="*/ 0 h 746760"/>
                <a:gd name="connsiteX1" fmla="*/ 960120 w 960120"/>
                <a:gd name="connsiteY1" fmla="*/ 746760 h 746760"/>
                <a:gd name="connsiteX2" fmla="*/ 0 w 960120"/>
                <a:gd name="connsiteY2" fmla="*/ 746760 h 746760"/>
                <a:gd name="connsiteX3" fmla="*/ 299720 w 960120"/>
                <a:gd name="connsiteY3" fmla="*/ 0 h 746760"/>
                <a:gd name="connsiteX4" fmla="*/ 848360 w 960120"/>
                <a:gd name="connsiteY4" fmla="*/ 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0120" h="746760">
                  <a:moveTo>
                    <a:pt x="848360" y="0"/>
                  </a:moveTo>
                  <a:lnTo>
                    <a:pt x="960120" y="746760"/>
                  </a:lnTo>
                  <a:lnTo>
                    <a:pt x="0" y="746760"/>
                  </a:lnTo>
                  <a:lnTo>
                    <a:pt x="299720" y="0"/>
                  </a:lnTo>
                  <a:lnTo>
                    <a:pt x="84836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9DC6A2A5-1598-07D5-E8A4-C5F843AEA03A}"/>
              </a:ext>
            </a:extLst>
          </p:cNvPr>
          <p:cNvGrpSpPr/>
          <p:nvPr/>
        </p:nvGrpSpPr>
        <p:grpSpPr>
          <a:xfrm>
            <a:off x="12100483" y="3727852"/>
            <a:ext cx="1470170" cy="3856419"/>
            <a:chOff x="13395161" y="2523552"/>
            <a:chExt cx="1470170" cy="3856419"/>
          </a:xfrm>
        </p:grpSpPr>
        <p:sp>
          <p:nvSpPr>
            <p:cNvPr id="117" name="평행 사변형 116">
              <a:extLst>
                <a:ext uri="{FF2B5EF4-FFF2-40B4-BE49-F238E27FC236}">
                  <a16:creationId xmlns:a16="http://schemas.microsoft.com/office/drawing/2014/main" id="{DB66C0BA-6AEB-873E-E523-81AB70E26C1E}"/>
                </a:ext>
              </a:extLst>
            </p:cNvPr>
            <p:cNvSpPr/>
            <p:nvPr/>
          </p:nvSpPr>
          <p:spPr>
            <a:xfrm>
              <a:off x="13702461" y="4010473"/>
              <a:ext cx="861100" cy="172221"/>
            </a:xfrm>
            <a:prstGeom prst="parallelogram">
              <a:avLst>
                <a:gd name="adj" fmla="val 134919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0DB0A85F-29FA-92B1-13F7-5ED658383BA9}"/>
                </a:ext>
              </a:extLst>
            </p:cNvPr>
            <p:cNvSpPr/>
            <p:nvPr/>
          </p:nvSpPr>
          <p:spPr>
            <a:xfrm>
              <a:off x="13402291" y="4006456"/>
              <a:ext cx="609600" cy="723136"/>
            </a:xfrm>
            <a:custGeom>
              <a:avLst/>
              <a:gdLst>
                <a:gd name="connsiteX0" fmla="*/ 0 w 609600"/>
                <a:gd name="connsiteY0" fmla="*/ 970280 h 970280"/>
                <a:gd name="connsiteX1" fmla="*/ 487680 w 609600"/>
                <a:gd name="connsiteY1" fmla="*/ 604520 h 970280"/>
                <a:gd name="connsiteX2" fmla="*/ 609600 w 609600"/>
                <a:gd name="connsiteY2" fmla="*/ 0 h 970280"/>
                <a:gd name="connsiteX3" fmla="*/ 289560 w 609600"/>
                <a:gd name="connsiteY3" fmla="*/ 248920 h 970280"/>
                <a:gd name="connsiteX4" fmla="*/ 0 w 609600"/>
                <a:gd name="connsiteY4" fmla="*/ 970280 h 970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970280">
                  <a:moveTo>
                    <a:pt x="0" y="970280"/>
                  </a:moveTo>
                  <a:lnTo>
                    <a:pt x="487680" y="604520"/>
                  </a:lnTo>
                  <a:lnTo>
                    <a:pt x="609600" y="0"/>
                  </a:lnTo>
                  <a:lnTo>
                    <a:pt x="289560" y="248920"/>
                  </a:lnTo>
                  <a:lnTo>
                    <a:pt x="0" y="97028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421A7D8E-9E90-996F-BF60-01DC05361BB8}"/>
                </a:ext>
              </a:extLst>
            </p:cNvPr>
            <p:cNvGrpSpPr/>
            <p:nvPr/>
          </p:nvGrpSpPr>
          <p:grpSpPr>
            <a:xfrm rot="5400000">
              <a:off x="13751642" y="2523552"/>
              <a:ext cx="843534" cy="843534"/>
              <a:chOff x="3853400" y="4105240"/>
              <a:chExt cx="1303934" cy="1303934"/>
            </a:xfrm>
          </p:grpSpPr>
          <p:sp>
            <p:nvSpPr>
              <p:cNvPr id="126" name="눈물 방울 125">
                <a:extLst>
                  <a:ext uri="{FF2B5EF4-FFF2-40B4-BE49-F238E27FC236}">
                    <a16:creationId xmlns:a16="http://schemas.microsoft.com/office/drawing/2014/main" id="{FB2C8B6C-DE79-242E-7324-AE98C91813F9}"/>
                  </a:ext>
                </a:extLst>
              </p:cNvPr>
              <p:cNvSpPr/>
              <p:nvPr/>
            </p:nvSpPr>
            <p:spPr>
              <a:xfrm rot="2700000">
                <a:off x="3862971" y="4114812"/>
                <a:ext cx="1284790" cy="1284790"/>
              </a:xfrm>
              <a:prstGeom prst="teardrop">
                <a:avLst>
                  <a:gd name="adj" fmla="val 176255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현 126">
                <a:extLst>
                  <a:ext uri="{FF2B5EF4-FFF2-40B4-BE49-F238E27FC236}">
                    <a16:creationId xmlns:a16="http://schemas.microsoft.com/office/drawing/2014/main" id="{53181ED0-C7F0-EC9E-5F22-9C8CCE8F733D}"/>
                  </a:ext>
                </a:extLst>
              </p:cNvPr>
              <p:cNvSpPr/>
              <p:nvPr/>
            </p:nvSpPr>
            <p:spPr>
              <a:xfrm rot="1361790">
                <a:off x="3853400" y="4105240"/>
                <a:ext cx="1303934" cy="1303934"/>
              </a:xfrm>
              <a:prstGeom prst="chord">
                <a:avLst/>
              </a:prstGeom>
              <a:solidFill>
                <a:srgbClr val="FFC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4EBED0C8-7B63-9A0F-C58B-285327AC5AE2}"/>
                </a:ext>
              </a:extLst>
            </p:cNvPr>
            <p:cNvGrpSpPr/>
            <p:nvPr/>
          </p:nvGrpSpPr>
          <p:grpSpPr>
            <a:xfrm>
              <a:off x="13544431" y="4138222"/>
              <a:ext cx="1257956" cy="2241749"/>
              <a:chOff x="3930049" y="1826437"/>
              <a:chExt cx="1944547" cy="3893239"/>
            </a:xfrm>
          </p:grpSpPr>
          <p:sp>
            <p:nvSpPr>
              <p:cNvPr id="124" name="이등변 삼각형 123">
                <a:extLst>
                  <a:ext uri="{FF2B5EF4-FFF2-40B4-BE49-F238E27FC236}">
                    <a16:creationId xmlns:a16="http://schemas.microsoft.com/office/drawing/2014/main" id="{A1E6AAE6-060C-D0B6-12B6-1F0D732B3F4C}"/>
                  </a:ext>
                </a:extLst>
              </p:cNvPr>
              <p:cNvSpPr/>
              <p:nvPr/>
            </p:nvSpPr>
            <p:spPr>
              <a:xfrm>
                <a:off x="3930049" y="1826437"/>
                <a:ext cx="1944547" cy="3611301"/>
              </a:xfrm>
              <a:prstGeom prst="triangle">
                <a:avLst/>
              </a:prstGeom>
              <a:solidFill>
                <a:schemeClr val="accent6">
                  <a:lumMod val="75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3D5CF837-0141-7E0F-6720-A68D452A01A8}"/>
                  </a:ext>
                </a:extLst>
              </p:cNvPr>
              <p:cNvSpPr/>
              <p:nvPr/>
            </p:nvSpPr>
            <p:spPr>
              <a:xfrm>
                <a:off x="3930049" y="5155799"/>
                <a:ext cx="1944547" cy="563877"/>
              </a:xfrm>
              <a:prstGeom prst="ellipse">
                <a:avLst/>
              </a:prstGeom>
              <a:solidFill>
                <a:schemeClr val="accent6">
                  <a:lumMod val="75000"/>
                  <a:alpha val="5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1" name="원통형 120">
              <a:extLst>
                <a:ext uri="{FF2B5EF4-FFF2-40B4-BE49-F238E27FC236}">
                  <a16:creationId xmlns:a16="http://schemas.microsoft.com/office/drawing/2014/main" id="{85A1C642-73A2-3921-7A38-ECD83397C566}"/>
                </a:ext>
              </a:extLst>
            </p:cNvPr>
            <p:cNvSpPr/>
            <p:nvPr/>
          </p:nvSpPr>
          <p:spPr>
            <a:xfrm>
              <a:off x="13941287" y="3895242"/>
              <a:ext cx="464245" cy="606514"/>
            </a:xfrm>
            <a:prstGeom prst="can">
              <a:avLst/>
            </a:prstGeom>
            <a:gradFill flip="none" rotWithShape="1">
              <a:gsLst>
                <a:gs pos="11880">
                  <a:schemeClr val="tx2">
                    <a:lumMod val="10000"/>
                    <a:lumOff val="90000"/>
                  </a:schemeClr>
                </a:gs>
                <a:gs pos="100000">
                  <a:srgbClr val="76BEE7"/>
                </a:gs>
                <a:gs pos="0">
                  <a:schemeClr val="accent1">
                    <a:lumMod val="60000"/>
                    <a:lumOff val="40000"/>
                  </a:schemeClr>
                </a:gs>
                <a:gs pos="24000">
                  <a:schemeClr val="tx2">
                    <a:lumMod val="25000"/>
                    <a:lumOff val="75000"/>
                  </a:schemeClr>
                </a:gs>
                <a:gs pos="67000">
                  <a:schemeClr val="accent1">
                    <a:lumMod val="20000"/>
                    <a:lumOff val="80000"/>
                  </a:schemeClr>
                </a:gs>
              </a:gsLst>
              <a:lin ang="0" scaled="0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7589D890-269B-6E8A-0E82-6A92C11347BB}"/>
                </a:ext>
              </a:extLst>
            </p:cNvPr>
            <p:cNvSpPr/>
            <p:nvPr/>
          </p:nvSpPr>
          <p:spPr>
            <a:xfrm>
              <a:off x="14240491" y="4006456"/>
              <a:ext cx="624840" cy="738280"/>
            </a:xfrm>
            <a:custGeom>
              <a:avLst/>
              <a:gdLst>
                <a:gd name="connsiteX0" fmla="*/ 0 w 624840"/>
                <a:gd name="connsiteY0" fmla="*/ 243840 h 990600"/>
                <a:gd name="connsiteX1" fmla="*/ 111760 w 624840"/>
                <a:gd name="connsiteY1" fmla="*/ 990600 h 990600"/>
                <a:gd name="connsiteX2" fmla="*/ 624840 w 624840"/>
                <a:gd name="connsiteY2" fmla="*/ 604520 h 990600"/>
                <a:gd name="connsiteX3" fmla="*/ 325120 w 624840"/>
                <a:gd name="connsiteY3" fmla="*/ 0 h 990600"/>
                <a:gd name="connsiteX4" fmla="*/ 0 w 624840"/>
                <a:gd name="connsiteY4" fmla="*/ 24384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840" h="990600">
                  <a:moveTo>
                    <a:pt x="0" y="243840"/>
                  </a:moveTo>
                  <a:lnTo>
                    <a:pt x="111760" y="990600"/>
                  </a:lnTo>
                  <a:lnTo>
                    <a:pt x="624840" y="604520"/>
                  </a:lnTo>
                  <a:lnTo>
                    <a:pt x="325120" y="0"/>
                  </a:lnTo>
                  <a:lnTo>
                    <a:pt x="0" y="24384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18A99040-E9EE-B81F-8CB5-6E01024452B4}"/>
                </a:ext>
              </a:extLst>
            </p:cNvPr>
            <p:cNvSpPr/>
            <p:nvPr/>
          </p:nvSpPr>
          <p:spPr>
            <a:xfrm>
              <a:off x="13395161" y="4186504"/>
              <a:ext cx="960120" cy="556550"/>
            </a:xfrm>
            <a:custGeom>
              <a:avLst/>
              <a:gdLst>
                <a:gd name="connsiteX0" fmla="*/ 848360 w 960120"/>
                <a:gd name="connsiteY0" fmla="*/ 0 h 746760"/>
                <a:gd name="connsiteX1" fmla="*/ 960120 w 960120"/>
                <a:gd name="connsiteY1" fmla="*/ 746760 h 746760"/>
                <a:gd name="connsiteX2" fmla="*/ 0 w 960120"/>
                <a:gd name="connsiteY2" fmla="*/ 746760 h 746760"/>
                <a:gd name="connsiteX3" fmla="*/ 299720 w 960120"/>
                <a:gd name="connsiteY3" fmla="*/ 0 h 746760"/>
                <a:gd name="connsiteX4" fmla="*/ 848360 w 960120"/>
                <a:gd name="connsiteY4" fmla="*/ 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0120" h="746760">
                  <a:moveTo>
                    <a:pt x="848360" y="0"/>
                  </a:moveTo>
                  <a:lnTo>
                    <a:pt x="960120" y="746760"/>
                  </a:lnTo>
                  <a:lnTo>
                    <a:pt x="0" y="746760"/>
                  </a:lnTo>
                  <a:lnTo>
                    <a:pt x="299720" y="0"/>
                  </a:lnTo>
                  <a:lnTo>
                    <a:pt x="84836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FB0E3AB5-8C56-F089-F06D-81D37578ECB9}"/>
              </a:ext>
            </a:extLst>
          </p:cNvPr>
          <p:cNvSpPr txBox="1"/>
          <p:nvPr/>
        </p:nvSpPr>
        <p:spPr>
          <a:xfrm>
            <a:off x="515115" y="2948267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발사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9F0F7CA-ADB7-5A89-FB98-F23BD4AE8FD7}"/>
              </a:ext>
            </a:extLst>
          </p:cNvPr>
          <p:cNvSpPr txBox="1"/>
          <p:nvPr/>
        </p:nvSpPr>
        <p:spPr>
          <a:xfrm>
            <a:off x="2325523" y="1255785"/>
            <a:ext cx="2106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r>
              <a:rPr lang="en-US" altLang="ko-KR" sz="2400" b="1"/>
              <a:t>. </a:t>
            </a:r>
            <a:r>
              <a:rPr lang="ko-KR" altLang="en-US" sz="2400" b="1" dirty="0"/>
              <a:t>낙하산 분리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F5E342E-14F4-9BC6-ACE2-3C07476C7DEC}"/>
              </a:ext>
            </a:extLst>
          </p:cNvPr>
          <p:cNvSpPr txBox="1"/>
          <p:nvPr/>
        </p:nvSpPr>
        <p:spPr>
          <a:xfrm>
            <a:off x="7115965" y="569856"/>
            <a:ext cx="191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장치 전개 </a:t>
            </a:r>
            <a:endParaRPr lang="en-US" altLang="ko-KR" sz="2400" b="1" dirty="0"/>
          </a:p>
          <a:p>
            <a:r>
              <a:rPr lang="en-US" altLang="ko-KR" sz="2400" b="1" dirty="0"/>
              <a:t> </a:t>
            </a:r>
            <a:r>
              <a:rPr lang="ko-KR" altLang="en-US" sz="2400" b="1" dirty="0"/>
              <a:t>및 촬영 시작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DBD8EDC-9645-A374-CCF3-369B3DE01617}"/>
              </a:ext>
            </a:extLst>
          </p:cNvPr>
          <p:cNvSpPr txBox="1"/>
          <p:nvPr/>
        </p:nvSpPr>
        <p:spPr>
          <a:xfrm>
            <a:off x="10551117" y="875067"/>
            <a:ext cx="43973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4. </a:t>
            </a:r>
            <a:r>
              <a:rPr lang="ko-KR" altLang="en-US" sz="2400" b="1" dirty="0" err="1"/>
              <a:t>저속하강</a:t>
            </a:r>
            <a:endParaRPr lang="en-US" altLang="ko-KR" sz="2400" b="1" dirty="0"/>
          </a:p>
          <a:p>
            <a:r>
              <a:rPr lang="ko-KR" altLang="en-US" sz="2000" b="1" dirty="0"/>
              <a:t>장치는 </a:t>
            </a:r>
            <a:r>
              <a:rPr lang="ko-KR" altLang="en-US" sz="2000" b="1" dirty="0" err="1"/>
              <a:t>히트쉴드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차광막의 기능 수행</a:t>
            </a:r>
            <a:r>
              <a:rPr lang="en-US" altLang="ko-KR" sz="2000" b="1" dirty="0"/>
              <a:t>.</a:t>
            </a:r>
          </a:p>
          <a:p>
            <a:r>
              <a:rPr lang="ko-KR" altLang="en-US" sz="2000" b="1" dirty="0"/>
              <a:t>편광촬영모드 </a:t>
            </a:r>
            <a:r>
              <a:rPr lang="en-US" altLang="ko-KR" sz="2000" b="1" dirty="0"/>
              <a:t>~ </a:t>
            </a:r>
            <a:r>
              <a:rPr lang="ko-KR" altLang="en-US" sz="2000" b="1" dirty="0"/>
              <a:t>일반촬영모드 </a:t>
            </a:r>
            <a:endParaRPr lang="en-US" altLang="ko-KR" sz="2000" b="1" dirty="0"/>
          </a:p>
          <a:p>
            <a:r>
              <a:rPr lang="ko-KR" altLang="en-US" sz="2000" b="1" dirty="0"/>
              <a:t>주기적으로 반복하며 촬영 수행</a:t>
            </a:r>
            <a:endParaRPr lang="en-US" altLang="ko-KR" sz="2000" b="1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FE25514-9149-7347-8ADE-3BF086B812F9}"/>
              </a:ext>
            </a:extLst>
          </p:cNvPr>
          <p:cNvSpPr txBox="1"/>
          <p:nvPr/>
        </p:nvSpPr>
        <p:spPr>
          <a:xfrm>
            <a:off x="14111495" y="3632242"/>
            <a:ext cx="34451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5. </a:t>
            </a:r>
            <a:r>
              <a:rPr lang="ko-KR" altLang="en-US" sz="2400" b="1" dirty="0"/>
              <a:t>착륙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및 회수</a:t>
            </a:r>
            <a:endParaRPr lang="en-US" altLang="ko-KR" sz="2400" b="1" dirty="0"/>
          </a:p>
          <a:p>
            <a:r>
              <a:rPr lang="ko-KR" altLang="en-US" sz="2000" b="1" dirty="0"/>
              <a:t>전개장치는 랜딩기어로 기능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158" name="번개 157">
            <a:extLst>
              <a:ext uri="{FF2B5EF4-FFF2-40B4-BE49-F238E27FC236}">
                <a16:creationId xmlns:a16="http://schemas.microsoft.com/office/drawing/2014/main" id="{C59EE680-1FE8-1AA2-861E-1F6765E32FA8}"/>
              </a:ext>
            </a:extLst>
          </p:cNvPr>
          <p:cNvSpPr/>
          <p:nvPr/>
        </p:nvSpPr>
        <p:spPr>
          <a:xfrm rot="1973500" flipH="1">
            <a:off x="6072220" y="4290336"/>
            <a:ext cx="1125771" cy="1522500"/>
          </a:xfrm>
          <a:prstGeom prst="lightningBol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CAEE3F9-DE52-DC7C-4C9D-52C99FD05C22}"/>
              </a:ext>
            </a:extLst>
          </p:cNvPr>
          <p:cNvSpPr txBox="1"/>
          <p:nvPr/>
        </p:nvSpPr>
        <p:spPr>
          <a:xfrm>
            <a:off x="2658678" y="4574940"/>
            <a:ext cx="3612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기지국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위성에 명령 전달</a:t>
            </a:r>
            <a:endParaRPr lang="en-US" altLang="ko-KR" sz="1600" b="1" dirty="0"/>
          </a:p>
          <a:p>
            <a:r>
              <a:rPr lang="ko-KR" altLang="en-US" sz="1600" b="1" dirty="0"/>
              <a:t>위성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가속도 </a:t>
            </a:r>
            <a:r>
              <a:rPr lang="ko-KR" altLang="en-US" sz="1600" b="1" dirty="0" err="1"/>
              <a:t>센서값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gps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이미지 전달</a:t>
            </a: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103F4E12-BEFD-570C-0301-736C7AEA6DA9}"/>
              </a:ext>
            </a:extLst>
          </p:cNvPr>
          <p:cNvSpPr/>
          <p:nvPr/>
        </p:nvSpPr>
        <p:spPr>
          <a:xfrm>
            <a:off x="3591315" y="6626623"/>
            <a:ext cx="2391536" cy="728613"/>
          </a:xfrm>
          <a:prstGeom prst="ellipse">
            <a:avLst/>
          </a:prstGeom>
          <a:solidFill>
            <a:schemeClr val="tx1">
              <a:alpha val="39000"/>
            </a:schemeClr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래픽 53" descr="위성 안테나 단색으로 채워진">
            <a:extLst>
              <a:ext uri="{FF2B5EF4-FFF2-40B4-BE49-F238E27FC236}">
                <a16:creationId xmlns:a16="http://schemas.microsoft.com/office/drawing/2014/main" id="{8AABC3D0-831F-940E-E282-5AC25B2F3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7757" y="5021890"/>
            <a:ext cx="2126581" cy="21265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731E80-6349-3E97-B738-DC4167A88007}"/>
              </a:ext>
            </a:extLst>
          </p:cNvPr>
          <p:cNvSpPr txBox="1"/>
          <p:nvPr/>
        </p:nvSpPr>
        <p:spPr>
          <a:xfrm>
            <a:off x="7726371" y="5152601"/>
            <a:ext cx="110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polarized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32BBD-DBED-CE48-E169-67B91585E526}"/>
              </a:ext>
            </a:extLst>
          </p:cNvPr>
          <p:cNvSpPr txBox="1"/>
          <p:nvPr/>
        </p:nvSpPr>
        <p:spPr>
          <a:xfrm>
            <a:off x="10765130" y="5557184"/>
            <a:ext cx="110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polarized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FA5CFC-94F6-169D-9ED3-1C718AB06166}"/>
              </a:ext>
            </a:extLst>
          </p:cNvPr>
          <p:cNvSpPr txBox="1"/>
          <p:nvPr/>
        </p:nvSpPr>
        <p:spPr>
          <a:xfrm>
            <a:off x="9423125" y="533701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normal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8DE87A-640A-F8B2-0A87-2AD0C3349D2E}"/>
              </a:ext>
            </a:extLst>
          </p:cNvPr>
          <p:cNvSpPr txBox="1"/>
          <p:nvPr/>
        </p:nvSpPr>
        <p:spPr>
          <a:xfrm>
            <a:off x="12463153" y="600529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normal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531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59</Words>
  <Application>Microsoft Office PowerPoint</Application>
  <PresentationFormat>사용자 지정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김준섭</dc:creator>
  <cp:lastModifiedBy>김준섭</cp:lastModifiedBy>
  <cp:revision>13</cp:revision>
  <dcterms:created xsi:type="dcterms:W3CDTF">2024-05-17T08:45:40Z</dcterms:created>
  <dcterms:modified xsi:type="dcterms:W3CDTF">2024-05-17T09:47:09Z</dcterms:modified>
</cp:coreProperties>
</file>