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88" r:id="rId5"/>
    <p:sldId id="286" r:id="rId6"/>
    <p:sldId id="287" r:id="rId7"/>
    <p:sldId id="264" r:id="rId8"/>
    <p:sldId id="271" r:id="rId9"/>
    <p:sldId id="272" r:id="rId10"/>
    <p:sldId id="259" r:id="rId11"/>
    <p:sldId id="278" r:id="rId12"/>
    <p:sldId id="279" r:id="rId13"/>
    <p:sldId id="273" r:id="rId14"/>
    <p:sldId id="285" r:id="rId15"/>
    <p:sldId id="284" r:id="rId16"/>
    <p:sldId id="283" r:id="rId17"/>
    <p:sldId id="258" r:id="rId18"/>
    <p:sldId id="269" r:id="rId19"/>
    <p:sldId id="267" r:id="rId20"/>
    <p:sldId id="282" r:id="rId21"/>
    <p:sldId id="268" r:id="rId22"/>
    <p:sldId id="266" r:id="rId23"/>
    <p:sldId id="280" r:id="rId24"/>
    <p:sldId id="281" r:id="rId25"/>
    <p:sldId id="260" r:id="rId26"/>
    <p:sldId id="294" r:id="rId27"/>
    <p:sldId id="292" r:id="rId28"/>
    <p:sldId id="293" r:id="rId29"/>
    <p:sldId id="274" r:id="rId30"/>
    <p:sldId id="290" r:id="rId31"/>
    <p:sldId id="291" r:id="rId32"/>
    <p:sldId id="275" r:id="rId33"/>
    <p:sldId id="289" r:id="rId34"/>
    <p:sldId id="263" r:id="rId35"/>
    <p:sldId id="26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제" id="{A8AEA43E-524F-434B-B6E2-DD1834A0869C}">
          <p14:sldIdLst>
            <p14:sldId id="256"/>
          </p14:sldIdLst>
        </p14:section>
        <p14:section name="목차" id="{E418D0B7-1B5F-4F1B-9081-BAA014B972AF}">
          <p14:sldIdLst>
            <p14:sldId id="257"/>
            <p14:sldId id="265"/>
          </p14:sldIdLst>
        </p14:section>
        <p14:section name="서론" id="{6974AD54-5CB8-4051-987A-FDF57D532987}">
          <p14:sldIdLst>
            <p14:sldId id="288"/>
            <p14:sldId id="286"/>
            <p14:sldId id="287"/>
          </p14:sldIdLst>
        </p14:section>
        <p14:section name="일별 지진 발생현황" id="{FB7C7CCE-E433-4D87-95B8-29BAC3B3E3D5}">
          <p14:sldIdLst>
            <p14:sldId id="264"/>
            <p14:sldId id="271"/>
            <p14:sldId id="272"/>
          </p14:sldIdLst>
        </p14:section>
        <p14:section name="규모별 누적분포" id="{7B02D6AC-AE9F-406C-8CEF-A6C06EBDC2CF}">
          <p14:sldIdLst>
            <p14:sldId id="259"/>
            <p14:sldId id="278"/>
            <p14:sldId id="279"/>
          </p14:sldIdLst>
        </p14:section>
        <p14:section name="진원 깊이별 지진분석" id="{DC021E24-4DF7-49CD-BC85-8131D2705B6C}">
          <p14:sldIdLst>
            <p14:sldId id="273"/>
            <p14:sldId id="285"/>
            <p14:sldId id="284"/>
            <p14:sldId id="283"/>
          </p14:sldIdLst>
        </p14:section>
        <p14:section name="판 경계지역 vs 판 내부지역" id="{63E4273C-5D21-4B9F-A505-1F65A78D7FF3}">
          <p14:sldIdLst>
            <p14:sldId id="258"/>
            <p14:sldId id="269"/>
            <p14:sldId id="267"/>
            <p14:sldId id="282"/>
            <p14:sldId id="268"/>
            <p14:sldId id="266"/>
          </p14:sldIdLst>
        </p14:section>
        <p14:section name="판 경계종류별 지진분석" id="{B3D26ED7-B8DD-4E63-BCA9-EEBEFFA659CA}">
          <p14:sldIdLst>
            <p14:sldId id="280"/>
            <p14:sldId id="281"/>
            <p14:sldId id="260"/>
          </p14:sldIdLst>
        </p14:section>
        <p14:section name="판 경계 이동속도와 지진빈도의 관계" id="{34A3026D-C0CB-4D2A-BEA7-B2B4EF56FF87}">
          <p14:sldIdLst>
            <p14:sldId id="294"/>
            <p14:sldId id="292"/>
            <p14:sldId id="293"/>
            <p14:sldId id="274"/>
            <p14:sldId id="290"/>
            <p14:sldId id="291"/>
          </p14:sldIdLst>
        </p14:section>
        <p14:section name="판 경계의 이동속도와 지진규모의 관계" id="{858AF024-B311-4437-9775-9E3375E8FECA}">
          <p14:sldIdLst>
            <p14:sldId id="275"/>
          </p14:sldIdLst>
        </p14:section>
        <p14:section name="결론 및 전망" id="{4D791E05-6622-4DD1-BEE4-2ADD16E785F4}">
          <p14:sldIdLst>
            <p14:sldId id="289"/>
          </p14:sldIdLst>
        </p14:section>
        <p14:section name="제목 없는 구역" id="{1970FF66-117F-4474-BF08-80F8839B81A9}">
          <p14:sldIdLst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D1D"/>
    <a:srgbClr val="4C000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5" autoAdjust="0"/>
    <p:restoredTop sz="94660"/>
  </p:normalViewPr>
  <p:slideViewPr>
    <p:cSldViewPr snapToGrid="0">
      <p:cViewPr>
        <p:scale>
          <a:sx n="71" d="100"/>
          <a:sy n="71" d="100"/>
        </p:scale>
        <p:origin x="-81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5&#50900;%20&#51648;&#51652;&#53685;&#44228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ownloads\&#54032;%20&#51060;&#46041;%20&#48516;&#49437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ownloads\&#54032;%20&#51060;&#46041;%20&#48516;&#49437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ownloads\&#54032;%20&#51060;&#46041;%20&#48516;&#49437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ownloads\earthquake_20160501-2016053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5&#50900;%20&#51648;&#51652;&#53685;&#4422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51648;&#51652;%20&#48516;&#5425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51648;&#51652;%20&#48516;&#5425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51648;&#51652;%20&#48516;&#5425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51648;&#51652;%20&#48516;&#54252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51648;&#51652;%20&#48516;&#54252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4608;&#51456;&#49453;\Desktop\&#51648;&#51652;\&#49352;&#44228;&#51648;&#51652;&#45936;&#51060;&#53552;(5&#50900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1010212026761"/>
          <c:y val="1.7625359121638446E-2"/>
          <c:w val="0.84462725983091957"/>
          <c:h val="0.846239534999151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'5월 지진 통계'!$K$2</c:f>
              <c:strCache>
                <c:ptCount val="1"/>
                <c:pt idx="0">
                  <c:v>4.5≤M&lt;5.5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통계'!$K$3:$K$32</c:f>
              <c:numCache>
                <c:formatCode>General</c:formatCode>
                <c:ptCount val="30"/>
                <c:pt idx="0">
                  <c:v>13</c:v>
                </c:pt>
                <c:pt idx="1">
                  <c:v>20</c:v>
                </c:pt>
                <c:pt idx="2">
                  <c:v>12</c:v>
                </c:pt>
                <c:pt idx="3">
                  <c:v>15</c:v>
                </c:pt>
                <c:pt idx="4">
                  <c:v>21</c:v>
                </c:pt>
                <c:pt idx="5">
                  <c:v>15</c:v>
                </c:pt>
                <c:pt idx="6">
                  <c:v>21</c:v>
                </c:pt>
                <c:pt idx="7">
                  <c:v>8</c:v>
                </c:pt>
                <c:pt idx="8">
                  <c:v>15</c:v>
                </c:pt>
                <c:pt idx="9">
                  <c:v>17</c:v>
                </c:pt>
                <c:pt idx="10">
                  <c:v>19</c:v>
                </c:pt>
                <c:pt idx="11">
                  <c:v>21</c:v>
                </c:pt>
                <c:pt idx="12">
                  <c:v>22</c:v>
                </c:pt>
                <c:pt idx="13">
                  <c:v>14</c:v>
                </c:pt>
                <c:pt idx="14">
                  <c:v>18</c:v>
                </c:pt>
                <c:pt idx="15">
                  <c:v>20</c:v>
                </c:pt>
                <c:pt idx="16">
                  <c:v>24</c:v>
                </c:pt>
                <c:pt idx="17">
                  <c:v>15</c:v>
                </c:pt>
                <c:pt idx="18">
                  <c:v>12</c:v>
                </c:pt>
                <c:pt idx="19">
                  <c:v>20</c:v>
                </c:pt>
                <c:pt idx="20">
                  <c:v>15</c:v>
                </c:pt>
                <c:pt idx="21">
                  <c:v>14</c:v>
                </c:pt>
                <c:pt idx="22">
                  <c:v>14</c:v>
                </c:pt>
                <c:pt idx="23">
                  <c:v>13</c:v>
                </c:pt>
                <c:pt idx="24">
                  <c:v>8</c:v>
                </c:pt>
                <c:pt idx="25">
                  <c:v>12</c:v>
                </c:pt>
                <c:pt idx="26">
                  <c:v>8</c:v>
                </c:pt>
                <c:pt idx="27">
                  <c:v>13</c:v>
                </c:pt>
                <c:pt idx="28">
                  <c:v>19</c:v>
                </c:pt>
                <c:pt idx="29">
                  <c:v>26</c:v>
                </c:pt>
              </c:numCache>
            </c:numRef>
          </c:val>
        </c:ser>
        <c:ser>
          <c:idx val="1"/>
          <c:order val="1"/>
          <c:tx>
            <c:strRef>
              <c:f>'5월 지진 통계'!$L$2</c:f>
              <c:strCache>
                <c:ptCount val="1"/>
                <c:pt idx="0">
                  <c:v>5.5≤M&lt;6.5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통계'!$L$3:$L$32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</c:ser>
        <c:ser>
          <c:idx val="2"/>
          <c:order val="2"/>
          <c:tx>
            <c:strRef>
              <c:f>'5월 지진 통계'!$M$2</c:f>
              <c:strCache>
                <c:ptCount val="1"/>
                <c:pt idx="0">
                  <c:v>6.5≤M&lt;7.5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통계'!$M$3:$M$32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3"/>
          <c:order val="3"/>
          <c:tx>
            <c:strRef>
              <c:f>'5월 지진 통계'!$N$2</c:f>
              <c:strCache>
                <c:ptCount val="1"/>
                <c:pt idx="0">
                  <c:v>7.5≤M&lt;8.5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통계'!$N$3:$N$32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4"/>
          <c:order val="4"/>
          <c:tx>
            <c:strRef>
              <c:f>'5월 지진 통계'!$O$2</c:f>
              <c:strCache>
                <c:ptCount val="1"/>
                <c:pt idx="0">
                  <c:v>8.5≤M&lt;9.5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통계'!$O$3:$O$32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5"/>
          <c:order val="5"/>
          <c:tx>
            <c:strRef>
              <c:f>'5월 지진 통계'!$P$2</c:f>
              <c:strCache>
                <c:ptCount val="1"/>
                <c:pt idx="0">
                  <c:v>9.5≤M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'5월 지진 통계'!$J$3:$J$32</c:f>
              <c:strCache>
                <c:ptCount val="30"/>
                <c:pt idx="0">
                  <c:v>5월 1일</c:v>
                </c:pt>
                <c:pt idx="1">
                  <c:v>5월 2일</c:v>
                </c:pt>
                <c:pt idx="2">
                  <c:v>5월 3일</c:v>
                </c:pt>
                <c:pt idx="3">
                  <c:v>5월 4일</c:v>
                </c:pt>
                <c:pt idx="4">
                  <c:v>5월 5일</c:v>
                </c:pt>
                <c:pt idx="5">
                  <c:v>5월 6일</c:v>
                </c:pt>
                <c:pt idx="6">
                  <c:v>5월 7일</c:v>
                </c:pt>
                <c:pt idx="7">
                  <c:v>5월 8일</c:v>
                </c:pt>
                <c:pt idx="8">
                  <c:v>5월 9일</c:v>
                </c:pt>
                <c:pt idx="9">
                  <c:v>5월 10일</c:v>
                </c:pt>
                <c:pt idx="10">
                  <c:v>5월 11일</c:v>
                </c:pt>
                <c:pt idx="11">
                  <c:v>5월 12일</c:v>
                </c:pt>
                <c:pt idx="12">
                  <c:v>5월 13일</c:v>
                </c:pt>
                <c:pt idx="13">
                  <c:v>5월 14일</c:v>
                </c:pt>
                <c:pt idx="14">
                  <c:v>5월 15일</c:v>
                </c:pt>
                <c:pt idx="15">
                  <c:v>5월 16일</c:v>
                </c:pt>
                <c:pt idx="16">
                  <c:v>5월 17일</c:v>
                </c:pt>
                <c:pt idx="17">
                  <c:v>5월 18일</c:v>
                </c:pt>
                <c:pt idx="18">
                  <c:v>5월 19일</c:v>
                </c:pt>
                <c:pt idx="19">
                  <c:v>5월 20일</c:v>
                </c:pt>
                <c:pt idx="20">
                  <c:v>5월 21일</c:v>
                </c:pt>
                <c:pt idx="21">
                  <c:v>5월 22일</c:v>
                </c:pt>
                <c:pt idx="22">
                  <c:v>5월 23일</c:v>
                </c:pt>
                <c:pt idx="23">
                  <c:v>5월 24일</c:v>
                </c:pt>
                <c:pt idx="24">
                  <c:v>5월 25일</c:v>
                </c:pt>
                <c:pt idx="25">
                  <c:v>5월 26일</c:v>
                </c:pt>
                <c:pt idx="26">
                  <c:v>5월 27일</c:v>
                </c:pt>
                <c:pt idx="27">
                  <c:v>5월 28일</c:v>
                </c:pt>
                <c:pt idx="28">
                  <c:v>5월 29일</c:v>
                </c:pt>
                <c:pt idx="29">
                  <c:v>5월 30일</c:v>
                </c:pt>
              </c:strCache>
            </c:strRef>
          </c:cat>
          <c:val>
            <c:numRef>
              <c:f>'5월 지진 통계'!$P$3:$P$32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6479104"/>
        <c:axId val="182544640"/>
      </c:barChart>
      <c:catAx>
        <c:axId val="186479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ko-KR"/>
          </a:p>
        </c:txPr>
        <c:crossAx val="182544640"/>
        <c:crosses val="autoZero"/>
        <c:auto val="1"/>
        <c:lblAlgn val="ctr"/>
        <c:lblOffset val="100"/>
        <c:noMultiLvlLbl val="0"/>
      </c:catAx>
      <c:valAx>
        <c:axId val="18254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479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0236515277161602"/>
          <c:y val="4.1035472723741209E-2"/>
          <c:w val="0.39432676282737328"/>
          <c:h val="0.1062264304462596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판경계종류에 따른 지진의 빈도</a:t>
            </a:r>
          </a:p>
        </c:rich>
      </c:tx>
      <c:layout>
        <c:manualLayout>
          <c:xMode val="edge"/>
          <c:yMode val="edge"/>
          <c:x val="0.11800436102898881"/>
          <c:y val="5.91126835000294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44820943641057"/>
          <c:y val="0.26822433030661158"/>
          <c:w val="0.4558995625593622"/>
          <c:h val="0.52756821760237771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수렴형경계에서</a:t>
            </a:r>
            <a:endParaRPr 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지진의 진원깊이에 따른 분류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5868038121419316"/>
          <c:y val="0.33271089412482552"/>
          <c:w val="0.33685143456891964"/>
          <c:h val="0.53425594818733091"/>
        </c:manualLayout>
      </c:layout>
      <c:pieChart>
        <c:varyColors val="1"/>
        <c:ser>
          <c:idx val="1"/>
          <c:order val="0"/>
          <c:dPt>
            <c:idx val="0"/>
            <c:bubble3D val="0"/>
            <c:spPr>
              <a:gradFill>
                <a:gsLst>
                  <a:gs pos="0">
                    <a:srgbClr val="FFC000"/>
                  </a:gs>
                  <a:gs pos="94000">
                    <a:srgbClr val="FFFF00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gradFill>
                <a:gsLst>
                  <a:gs pos="0">
                    <a:srgbClr val="FFC000"/>
                  </a:gs>
                  <a:gs pos="94000">
                    <a:srgbClr val="E88B02"/>
                  </a:gs>
                </a:gsLst>
                <a:lin ang="5400000" scaled="0"/>
              </a:gradFill>
            </c:spPr>
          </c:dPt>
          <c:dLbls>
            <c:dLbl>
              <c:idx val="2"/>
              <c:layout>
                <c:manualLayout>
                  <c:x val="2.9643902887760185E-2"/>
                  <c:y val="0.1159835702393948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>
                    <a:solidFill>
                      <a:schemeClr val="tx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'[새계지진데이터(5월).xlsx]Sheet3'!$AG$9:$AI$9</c:f>
              <c:strCache>
                <c:ptCount val="3"/>
                <c:pt idx="0">
                  <c:v>천발</c:v>
                </c:pt>
                <c:pt idx="1">
                  <c:v>중발</c:v>
                </c:pt>
                <c:pt idx="2">
                  <c:v>심발</c:v>
                </c:pt>
              </c:strCache>
            </c:strRef>
          </c:cat>
          <c:val>
            <c:numRef>
              <c:f>'[새계지진데이터(5월).xlsx]Sheet3'!$AG$10:$AI$10</c:f>
              <c:numCache>
                <c:formatCode>General</c:formatCode>
                <c:ptCount val="3"/>
                <c:pt idx="0">
                  <c:v>305</c:v>
                </c:pt>
                <c:pt idx="1">
                  <c:v>93</c:v>
                </c:pt>
                <c:pt idx="2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tx>
        <c:rich>
          <a:bodyPr/>
          <a:lstStyle/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발산형경계에서</a:t>
            </a:r>
            <a:endParaRPr 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지진의 </a:t>
            </a:r>
            <a:r>
              <a:rPr 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진원깊이에</a:t>
            </a:r>
            <a:r>
              <a:rPr 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따른 분류</a:t>
            </a:r>
          </a:p>
        </c:rich>
      </c:tx>
      <c:layout>
        <c:manualLayout>
          <c:xMode val="edge"/>
          <c:yMode val="edge"/>
          <c:x val="0.23313345297565172"/>
          <c:y val="4.1975311906313744E-3"/>
        </c:manualLayout>
      </c:layout>
      <c:overlay val="0"/>
      <c:spPr>
        <a:effectLst>
          <a:outerShdw dist="50800" dir="5400000" algn="ctr" rotWithShape="0">
            <a:srgbClr val="000000">
              <a:alpha val="43137"/>
            </a:srgb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33524166725261706"/>
          <c:y val="0.33271089412482552"/>
          <c:w val="0.33628172921420857"/>
          <c:h val="0.53425594818733091"/>
        </c:manualLayout>
      </c:layout>
      <c:pieChart>
        <c:varyColors val="1"/>
        <c:ser>
          <c:idx val="1"/>
          <c:order val="0"/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7E0000"/>
              </a:solidFill>
            </c:spPr>
          </c:dPt>
          <c:dPt>
            <c:idx val="2"/>
            <c:bubble3D val="0"/>
            <c:spPr>
              <a:solidFill>
                <a:srgbClr val="2F1D1D"/>
              </a:solidFill>
            </c:spPr>
          </c:dPt>
          <c:dLbls>
            <c:dLbl>
              <c:idx val="1"/>
              <c:layout>
                <c:manualLayout>
                  <c:x val="-3.8676549145299145E-2"/>
                  <c:y val="-1.006153846153846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4.6604166666666669E-2"/>
                  <c:y val="-3.417948717948717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'[새계지진데이터(5월).xlsx]Sheet3'!$AG$9:$AI$9</c:f>
              <c:strCache>
                <c:ptCount val="3"/>
                <c:pt idx="0">
                  <c:v>천발</c:v>
                </c:pt>
                <c:pt idx="1">
                  <c:v>중발</c:v>
                </c:pt>
                <c:pt idx="2">
                  <c:v>심발</c:v>
                </c:pt>
              </c:strCache>
            </c:strRef>
          </c:cat>
          <c:val>
            <c:numRef>
              <c:f>'[새계지진데이터(5월).xlsx]Sheet3'!$K$5:$M$5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altLang="en-US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보존</a:t>
            </a:r>
            <a:r>
              <a:rPr lang="ko-KR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형경계에서</a:t>
            </a:r>
            <a:endParaRPr 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지진의 </a:t>
            </a:r>
            <a:r>
              <a:rPr 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진원깊이에</a:t>
            </a:r>
            <a:r>
              <a:rPr 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따른 분류</a:t>
            </a:r>
          </a:p>
        </c:rich>
      </c:tx>
      <c:layout>
        <c:manualLayout>
          <c:xMode val="edge"/>
          <c:yMode val="edge"/>
          <c:x val="0.25705335762949466"/>
          <c:y val="1.0747853283720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2930385896280379"/>
          <c:y val="0.33808477444300999"/>
          <c:w val="0.35995945223225795"/>
          <c:h val="0.52756821760237771"/>
        </c:manualLayout>
      </c:layout>
      <c:pieChart>
        <c:varyColors val="1"/>
        <c:ser>
          <c:idx val="1"/>
          <c:order val="0"/>
          <c:dLbls>
            <c:dLbl>
              <c:idx val="1"/>
              <c:layout>
                <c:manualLayout>
                  <c:x val="-3.8676549145299145E-2"/>
                  <c:y val="-4.63418803418803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5.6780715811965747E-2"/>
                  <c:y val="2.009401709401709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'[새계지진데이터(5월).xlsx]Sheet3'!$AG$9:$AI$9</c:f>
              <c:strCache>
                <c:ptCount val="3"/>
                <c:pt idx="0">
                  <c:v>천발</c:v>
                </c:pt>
                <c:pt idx="1">
                  <c:v>중발</c:v>
                </c:pt>
                <c:pt idx="2">
                  <c:v>심발</c:v>
                </c:pt>
              </c:strCache>
            </c:strRef>
          </c:cat>
          <c:val>
            <c:numRef>
              <c:f>'[새계지진데이터(5월).xlsx]Sheet3'!$K$6:$M$6</c:f>
              <c:numCache>
                <c:formatCode>General</c:formatCode>
                <c:ptCount val="3"/>
                <c:pt idx="0">
                  <c:v>32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판 경계 종류별 진원 위치 및 규모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수렴형</c:v>
          </c:tx>
          <c:spPr>
            <a:ln w="47625">
              <a:noFill/>
            </a:ln>
          </c:spPr>
          <c:marker>
            <c:symbol val="squar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'[새계지진데이터(5월).xlsx]Sheet3'!$E$71:$E$495</c:f>
              <c:numCache>
                <c:formatCode>General</c:formatCode>
                <c:ptCount val="425"/>
                <c:pt idx="0">
                  <c:v>4.4400000000000004</c:v>
                </c:pt>
                <c:pt idx="1">
                  <c:v>4.92</c:v>
                </c:pt>
                <c:pt idx="2">
                  <c:v>6.88</c:v>
                </c:pt>
                <c:pt idx="3">
                  <c:v>6.96</c:v>
                </c:pt>
                <c:pt idx="4">
                  <c:v>6.99</c:v>
                </c:pt>
                <c:pt idx="5">
                  <c:v>7.09</c:v>
                </c:pt>
                <c:pt idx="6">
                  <c:v>7.16</c:v>
                </c:pt>
                <c:pt idx="7">
                  <c:v>7.6</c:v>
                </c:pt>
                <c:pt idx="8">
                  <c:v>7.72</c:v>
                </c:pt>
                <c:pt idx="9">
                  <c:v>8</c:v>
                </c:pt>
                <c:pt idx="10">
                  <c:v>8.16</c:v>
                </c:pt>
                <c:pt idx="11">
                  <c:v>8.24</c:v>
                </c:pt>
                <c:pt idx="12">
                  <c:v>8.33</c:v>
                </c:pt>
                <c:pt idx="13">
                  <c:v>9</c:v>
                </c:pt>
                <c:pt idx="14">
                  <c:v>9.25</c:v>
                </c:pt>
                <c:pt idx="15">
                  <c:v>9.2799999999999994</c:v>
                </c:pt>
                <c:pt idx="16">
                  <c:v>9.33</c:v>
                </c:pt>
                <c:pt idx="17">
                  <c:v>9.36</c:v>
                </c:pt>
                <c:pt idx="18">
                  <c:v>9.94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10.23</c:v>
                </c:pt>
                <c:pt idx="120">
                  <c:v>11.43</c:v>
                </c:pt>
                <c:pt idx="121">
                  <c:v>11.85</c:v>
                </c:pt>
                <c:pt idx="122">
                  <c:v>12.08</c:v>
                </c:pt>
                <c:pt idx="123">
                  <c:v>12.38</c:v>
                </c:pt>
                <c:pt idx="124">
                  <c:v>13.16</c:v>
                </c:pt>
                <c:pt idx="125">
                  <c:v>13.27</c:v>
                </c:pt>
                <c:pt idx="126">
                  <c:v>13.45</c:v>
                </c:pt>
                <c:pt idx="127">
                  <c:v>13.54</c:v>
                </c:pt>
                <c:pt idx="128">
                  <c:v>13.65</c:v>
                </c:pt>
                <c:pt idx="129">
                  <c:v>13.66</c:v>
                </c:pt>
                <c:pt idx="130">
                  <c:v>13.75</c:v>
                </c:pt>
                <c:pt idx="131">
                  <c:v>13.98</c:v>
                </c:pt>
                <c:pt idx="132">
                  <c:v>14.19</c:v>
                </c:pt>
                <c:pt idx="133">
                  <c:v>14.25</c:v>
                </c:pt>
                <c:pt idx="134">
                  <c:v>14.44</c:v>
                </c:pt>
                <c:pt idx="135">
                  <c:v>14.7</c:v>
                </c:pt>
                <c:pt idx="136">
                  <c:v>15.01</c:v>
                </c:pt>
                <c:pt idx="137">
                  <c:v>15.21</c:v>
                </c:pt>
                <c:pt idx="138">
                  <c:v>15.46</c:v>
                </c:pt>
                <c:pt idx="139">
                  <c:v>15.47</c:v>
                </c:pt>
                <c:pt idx="140">
                  <c:v>15.99</c:v>
                </c:pt>
                <c:pt idx="141">
                  <c:v>16</c:v>
                </c:pt>
                <c:pt idx="142">
                  <c:v>16.07</c:v>
                </c:pt>
                <c:pt idx="143">
                  <c:v>16.829999999999998</c:v>
                </c:pt>
                <c:pt idx="144">
                  <c:v>17</c:v>
                </c:pt>
                <c:pt idx="145">
                  <c:v>17.32</c:v>
                </c:pt>
                <c:pt idx="146">
                  <c:v>17.489999999999998</c:v>
                </c:pt>
                <c:pt idx="147">
                  <c:v>18.86</c:v>
                </c:pt>
                <c:pt idx="148">
                  <c:v>19.29</c:v>
                </c:pt>
                <c:pt idx="149">
                  <c:v>20.309999999999999</c:v>
                </c:pt>
                <c:pt idx="150">
                  <c:v>20.59</c:v>
                </c:pt>
                <c:pt idx="151">
                  <c:v>20.67</c:v>
                </c:pt>
                <c:pt idx="152">
                  <c:v>20.94</c:v>
                </c:pt>
                <c:pt idx="153">
                  <c:v>21.02</c:v>
                </c:pt>
                <c:pt idx="154">
                  <c:v>21.2</c:v>
                </c:pt>
                <c:pt idx="155">
                  <c:v>21.23</c:v>
                </c:pt>
                <c:pt idx="156">
                  <c:v>21.24</c:v>
                </c:pt>
                <c:pt idx="157">
                  <c:v>21.61</c:v>
                </c:pt>
                <c:pt idx="158">
                  <c:v>22</c:v>
                </c:pt>
                <c:pt idx="159">
                  <c:v>22.55</c:v>
                </c:pt>
                <c:pt idx="160">
                  <c:v>23.55</c:v>
                </c:pt>
                <c:pt idx="161">
                  <c:v>23.88</c:v>
                </c:pt>
                <c:pt idx="162">
                  <c:v>24.68</c:v>
                </c:pt>
                <c:pt idx="163">
                  <c:v>24.96</c:v>
                </c:pt>
                <c:pt idx="164">
                  <c:v>25.01</c:v>
                </c:pt>
                <c:pt idx="165">
                  <c:v>25.38</c:v>
                </c:pt>
                <c:pt idx="166">
                  <c:v>25.61</c:v>
                </c:pt>
                <c:pt idx="167">
                  <c:v>25.69</c:v>
                </c:pt>
                <c:pt idx="168">
                  <c:v>25.77</c:v>
                </c:pt>
                <c:pt idx="169">
                  <c:v>25.77</c:v>
                </c:pt>
                <c:pt idx="170">
                  <c:v>26</c:v>
                </c:pt>
                <c:pt idx="171">
                  <c:v>26.99</c:v>
                </c:pt>
                <c:pt idx="172">
                  <c:v>27.03</c:v>
                </c:pt>
                <c:pt idx="173">
                  <c:v>27.73</c:v>
                </c:pt>
                <c:pt idx="174">
                  <c:v>27.85</c:v>
                </c:pt>
                <c:pt idx="175">
                  <c:v>28.14</c:v>
                </c:pt>
                <c:pt idx="176">
                  <c:v>28.4</c:v>
                </c:pt>
                <c:pt idx="177">
                  <c:v>28.44</c:v>
                </c:pt>
                <c:pt idx="178">
                  <c:v>28.94</c:v>
                </c:pt>
                <c:pt idx="179">
                  <c:v>29.14</c:v>
                </c:pt>
                <c:pt idx="180">
                  <c:v>29.15</c:v>
                </c:pt>
                <c:pt idx="181">
                  <c:v>29.5</c:v>
                </c:pt>
                <c:pt idx="182">
                  <c:v>29.56</c:v>
                </c:pt>
                <c:pt idx="183">
                  <c:v>29.65</c:v>
                </c:pt>
                <c:pt idx="184">
                  <c:v>29.86</c:v>
                </c:pt>
                <c:pt idx="185">
                  <c:v>29.95</c:v>
                </c:pt>
                <c:pt idx="186">
                  <c:v>30.03</c:v>
                </c:pt>
                <c:pt idx="187">
                  <c:v>30.28</c:v>
                </c:pt>
                <c:pt idx="188">
                  <c:v>30.58</c:v>
                </c:pt>
                <c:pt idx="189">
                  <c:v>30.59</c:v>
                </c:pt>
                <c:pt idx="190">
                  <c:v>30.85</c:v>
                </c:pt>
                <c:pt idx="191">
                  <c:v>30.93</c:v>
                </c:pt>
                <c:pt idx="192">
                  <c:v>31.04</c:v>
                </c:pt>
                <c:pt idx="193">
                  <c:v>31.14</c:v>
                </c:pt>
                <c:pt idx="194">
                  <c:v>31.7</c:v>
                </c:pt>
                <c:pt idx="195">
                  <c:v>31.72</c:v>
                </c:pt>
                <c:pt idx="196">
                  <c:v>32.119999999999997</c:v>
                </c:pt>
                <c:pt idx="197">
                  <c:v>32.17</c:v>
                </c:pt>
                <c:pt idx="198">
                  <c:v>33.590000000000003</c:v>
                </c:pt>
                <c:pt idx="199">
                  <c:v>33.94</c:v>
                </c:pt>
                <c:pt idx="200">
                  <c:v>34.090000000000003</c:v>
                </c:pt>
                <c:pt idx="201">
                  <c:v>34.21</c:v>
                </c:pt>
                <c:pt idx="202">
                  <c:v>34.409999999999997</c:v>
                </c:pt>
                <c:pt idx="203">
                  <c:v>34.96</c:v>
                </c:pt>
                <c:pt idx="204">
                  <c:v>35</c:v>
                </c:pt>
                <c:pt idx="205">
                  <c:v>35</c:v>
                </c:pt>
                <c:pt idx="206">
                  <c:v>35</c:v>
                </c:pt>
                <c:pt idx="207">
                  <c:v>35</c:v>
                </c:pt>
                <c:pt idx="208">
                  <c:v>35</c:v>
                </c:pt>
                <c:pt idx="209">
                  <c:v>35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35.020000000000003</c:v>
                </c:pt>
                <c:pt idx="226">
                  <c:v>35.159999999999997</c:v>
                </c:pt>
                <c:pt idx="227">
                  <c:v>35.17</c:v>
                </c:pt>
                <c:pt idx="228">
                  <c:v>36.130000000000003</c:v>
                </c:pt>
                <c:pt idx="229">
                  <c:v>36.630000000000003</c:v>
                </c:pt>
                <c:pt idx="230">
                  <c:v>37.26</c:v>
                </c:pt>
                <c:pt idx="231">
                  <c:v>37.270000000000003</c:v>
                </c:pt>
                <c:pt idx="232">
                  <c:v>37.520000000000003</c:v>
                </c:pt>
                <c:pt idx="233">
                  <c:v>37.82</c:v>
                </c:pt>
                <c:pt idx="234">
                  <c:v>37.840000000000003</c:v>
                </c:pt>
                <c:pt idx="235">
                  <c:v>38.57</c:v>
                </c:pt>
                <c:pt idx="236">
                  <c:v>38.590000000000003</c:v>
                </c:pt>
                <c:pt idx="237">
                  <c:v>38.83</c:v>
                </c:pt>
                <c:pt idx="238">
                  <c:v>39.26</c:v>
                </c:pt>
                <c:pt idx="239">
                  <c:v>39.32</c:v>
                </c:pt>
                <c:pt idx="240">
                  <c:v>40.72</c:v>
                </c:pt>
                <c:pt idx="241">
                  <c:v>40.74</c:v>
                </c:pt>
                <c:pt idx="242">
                  <c:v>41.86</c:v>
                </c:pt>
                <c:pt idx="243">
                  <c:v>42.1</c:v>
                </c:pt>
                <c:pt idx="244">
                  <c:v>42.17</c:v>
                </c:pt>
                <c:pt idx="245">
                  <c:v>42.42</c:v>
                </c:pt>
                <c:pt idx="246">
                  <c:v>43.65</c:v>
                </c:pt>
                <c:pt idx="247">
                  <c:v>43.71</c:v>
                </c:pt>
                <c:pt idx="248">
                  <c:v>43.77</c:v>
                </c:pt>
                <c:pt idx="249">
                  <c:v>44.27</c:v>
                </c:pt>
                <c:pt idx="250">
                  <c:v>44.31</c:v>
                </c:pt>
                <c:pt idx="251">
                  <c:v>44.39</c:v>
                </c:pt>
                <c:pt idx="252">
                  <c:v>44.45</c:v>
                </c:pt>
                <c:pt idx="253">
                  <c:v>44.51</c:v>
                </c:pt>
                <c:pt idx="254">
                  <c:v>45.02</c:v>
                </c:pt>
                <c:pt idx="255">
                  <c:v>45.06</c:v>
                </c:pt>
                <c:pt idx="256">
                  <c:v>45.55</c:v>
                </c:pt>
                <c:pt idx="257">
                  <c:v>45.6</c:v>
                </c:pt>
                <c:pt idx="258">
                  <c:v>45.72</c:v>
                </c:pt>
                <c:pt idx="259">
                  <c:v>46.06</c:v>
                </c:pt>
                <c:pt idx="260">
                  <c:v>47</c:v>
                </c:pt>
                <c:pt idx="261">
                  <c:v>47.25</c:v>
                </c:pt>
                <c:pt idx="262">
                  <c:v>47.49</c:v>
                </c:pt>
                <c:pt idx="263">
                  <c:v>47.96</c:v>
                </c:pt>
                <c:pt idx="264">
                  <c:v>48.99</c:v>
                </c:pt>
                <c:pt idx="265">
                  <c:v>49.12</c:v>
                </c:pt>
                <c:pt idx="266">
                  <c:v>49.65</c:v>
                </c:pt>
                <c:pt idx="267">
                  <c:v>50.38</c:v>
                </c:pt>
                <c:pt idx="268">
                  <c:v>50.39</c:v>
                </c:pt>
                <c:pt idx="269">
                  <c:v>50.51</c:v>
                </c:pt>
                <c:pt idx="270">
                  <c:v>51.1</c:v>
                </c:pt>
                <c:pt idx="271">
                  <c:v>51.35</c:v>
                </c:pt>
                <c:pt idx="272">
                  <c:v>51.56</c:v>
                </c:pt>
                <c:pt idx="273">
                  <c:v>51.7</c:v>
                </c:pt>
                <c:pt idx="274">
                  <c:v>51.94</c:v>
                </c:pt>
                <c:pt idx="275">
                  <c:v>52.53</c:v>
                </c:pt>
                <c:pt idx="276">
                  <c:v>52.95</c:v>
                </c:pt>
                <c:pt idx="277">
                  <c:v>53.99</c:v>
                </c:pt>
                <c:pt idx="278">
                  <c:v>54.69</c:v>
                </c:pt>
                <c:pt idx="279">
                  <c:v>54.89</c:v>
                </c:pt>
                <c:pt idx="280">
                  <c:v>54.97</c:v>
                </c:pt>
                <c:pt idx="281">
                  <c:v>55.32</c:v>
                </c:pt>
                <c:pt idx="282">
                  <c:v>55.92</c:v>
                </c:pt>
                <c:pt idx="283">
                  <c:v>56</c:v>
                </c:pt>
                <c:pt idx="284">
                  <c:v>56.63</c:v>
                </c:pt>
                <c:pt idx="285">
                  <c:v>57.44</c:v>
                </c:pt>
                <c:pt idx="286">
                  <c:v>58.16</c:v>
                </c:pt>
                <c:pt idx="287">
                  <c:v>59.88</c:v>
                </c:pt>
                <c:pt idx="288">
                  <c:v>60.64</c:v>
                </c:pt>
                <c:pt idx="289">
                  <c:v>60.97</c:v>
                </c:pt>
                <c:pt idx="290">
                  <c:v>61</c:v>
                </c:pt>
                <c:pt idx="291">
                  <c:v>61.15</c:v>
                </c:pt>
                <c:pt idx="292">
                  <c:v>62.56</c:v>
                </c:pt>
                <c:pt idx="293">
                  <c:v>63.17</c:v>
                </c:pt>
                <c:pt idx="294">
                  <c:v>63.36</c:v>
                </c:pt>
                <c:pt idx="295">
                  <c:v>63.51</c:v>
                </c:pt>
                <c:pt idx="296">
                  <c:v>64.3</c:v>
                </c:pt>
                <c:pt idx="297">
                  <c:v>64.94</c:v>
                </c:pt>
                <c:pt idx="298">
                  <c:v>65.13</c:v>
                </c:pt>
                <c:pt idx="299">
                  <c:v>66.89</c:v>
                </c:pt>
                <c:pt idx="300">
                  <c:v>67.67</c:v>
                </c:pt>
                <c:pt idx="301">
                  <c:v>68</c:v>
                </c:pt>
                <c:pt idx="302">
                  <c:v>68.08</c:v>
                </c:pt>
                <c:pt idx="303">
                  <c:v>69.25</c:v>
                </c:pt>
                <c:pt idx="304">
                  <c:v>69.56</c:v>
                </c:pt>
                <c:pt idx="305">
                  <c:v>70.7</c:v>
                </c:pt>
                <c:pt idx="306">
                  <c:v>71.13</c:v>
                </c:pt>
                <c:pt idx="307">
                  <c:v>71.48</c:v>
                </c:pt>
                <c:pt idx="308">
                  <c:v>73.55</c:v>
                </c:pt>
                <c:pt idx="309">
                  <c:v>74.349999999999994</c:v>
                </c:pt>
                <c:pt idx="310">
                  <c:v>74.72</c:v>
                </c:pt>
                <c:pt idx="311">
                  <c:v>75.28</c:v>
                </c:pt>
                <c:pt idx="312">
                  <c:v>75.73</c:v>
                </c:pt>
                <c:pt idx="313">
                  <c:v>76.989999999999995</c:v>
                </c:pt>
                <c:pt idx="314">
                  <c:v>78</c:v>
                </c:pt>
                <c:pt idx="315">
                  <c:v>82.86</c:v>
                </c:pt>
                <c:pt idx="316">
                  <c:v>84.46</c:v>
                </c:pt>
                <c:pt idx="317">
                  <c:v>85.21</c:v>
                </c:pt>
                <c:pt idx="318">
                  <c:v>85.31</c:v>
                </c:pt>
                <c:pt idx="319">
                  <c:v>85.87</c:v>
                </c:pt>
                <c:pt idx="320">
                  <c:v>87.87</c:v>
                </c:pt>
                <c:pt idx="321">
                  <c:v>90.94</c:v>
                </c:pt>
                <c:pt idx="322">
                  <c:v>91.48</c:v>
                </c:pt>
                <c:pt idx="323">
                  <c:v>93.28</c:v>
                </c:pt>
                <c:pt idx="324">
                  <c:v>94.7</c:v>
                </c:pt>
                <c:pt idx="325">
                  <c:v>95.49</c:v>
                </c:pt>
                <c:pt idx="326">
                  <c:v>96.03</c:v>
                </c:pt>
                <c:pt idx="327">
                  <c:v>96.07</c:v>
                </c:pt>
                <c:pt idx="328">
                  <c:v>96.18</c:v>
                </c:pt>
                <c:pt idx="329">
                  <c:v>97.58</c:v>
                </c:pt>
                <c:pt idx="330">
                  <c:v>99.17</c:v>
                </c:pt>
                <c:pt idx="331">
                  <c:v>99.24</c:v>
                </c:pt>
                <c:pt idx="332">
                  <c:v>99.82</c:v>
                </c:pt>
                <c:pt idx="333">
                  <c:v>99.89</c:v>
                </c:pt>
                <c:pt idx="334">
                  <c:v>101.65</c:v>
                </c:pt>
                <c:pt idx="335">
                  <c:v>102.44</c:v>
                </c:pt>
                <c:pt idx="336">
                  <c:v>103.43</c:v>
                </c:pt>
                <c:pt idx="337">
                  <c:v>103.54</c:v>
                </c:pt>
                <c:pt idx="338">
                  <c:v>104.02</c:v>
                </c:pt>
                <c:pt idx="339">
                  <c:v>104.71</c:v>
                </c:pt>
                <c:pt idx="340">
                  <c:v>105.3</c:v>
                </c:pt>
                <c:pt idx="341">
                  <c:v>105.56</c:v>
                </c:pt>
                <c:pt idx="342">
                  <c:v>107.35</c:v>
                </c:pt>
                <c:pt idx="343">
                  <c:v>107.71</c:v>
                </c:pt>
                <c:pt idx="344">
                  <c:v>108.29</c:v>
                </c:pt>
                <c:pt idx="345">
                  <c:v>109.67</c:v>
                </c:pt>
                <c:pt idx="346">
                  <c:v>111.3</c:v>
                </c:pt>
                <c:pt idx="347">
                  <c:v>112.76</c:v>
                </c:pt>
                <c:pt idx="348">
                  <c:v>114.18</c:v>
                </c:pt>
                <c:pt idx="349">
                  <c:v>115.16</c:v>
                </c:pt>
                <c:pt idx="350">
                  <c:v>117</c:v>
                </c:pt>
                <c:pt idx="351">
                  <c:v>117.24</c:v>
                </c:pt>
                <c:pt idx="352">
                  <c:v>118.79</c:v>
                </c:pt>
                <c:pt idx="353">
                  <c:v>119.51</c:v>
                </c:pt>
                <c:pt idx="354">
                  <c:v>123.83</c:v>
                </c:pt>
                <c:pt idx="355">
                  <c:v>124.03</c:v>
                </c:pt>
                <c:pt idx="356">
                  <c:v>124.52</c:v>
                </c:pt>
                <c:pt idx="357">
                  <c:v>125.63</c:v>
                </c:pt>
                <c:pt idx="358">
                  <c:v>127.12</c:v>
                </c:pt>
                <c:pt idx="359">
                  <c:v>129.5</c:v>
                </c:pt>
                <c:pt idx="360">
                  <c:v>130.32</c:v>
                </c:pt>
                <c:pt idx="361">
                  <c:v>130.80000000000001</c:v>
                </c:pt>
                <c:pt idx="362">
                  <c:v>131.25</c:v>
                </c:pt>
                <c:pt idx="363">
                  <c:v>131.5</c:v>
                </c:pt>
                <c:pt idx="364">
                  <c:v>131.62</c:v>
                </c:pt>
                <c:pt idx="365">
                  <c:v>131.68</c:v>
                </c:pt>
                <c:pt idx="366">
                  <c:v>133.26</c:v>
                </c:pt>
                <c:pt idx="367">
                  <c:v>134.28</c:v>
                </c:pt>
                <c:pt idx="368">
                  <c:v>140.38</c:v>
                </c:pt>
                <c:pt idx="369">
                  <c:v>140.80000000000001</c:v>
                </c:pt>
                <c:pt idx="370">
                  <c:v>143.5</c:v>
                </c:pt>
                <c:pt idx="371">
                  <c:v>146.83000000000001</c:v>
                </c:pt>
                <c:pt idx="372">
                  <c:v>146.97999999999999</c:v>
                </c:pt>
                <c:pt idx="373">
                  <c:v>147.27000000000001</c:v>
                </c:pt>
                <c:pt idx="374">
                  <c:v>147.91</c:v>
                </c:pt>
                <c:pt idx="375">
                  <c:v>148.4</c:v>
                </c:pt>
                <c:pt idx="376">
                  <c:v>149.81</c:v>
                </c:pt>
                <c:pt idx="377">
                  <c:v>150.18</c:v>
                </c:pt>
                <c:pt idx="378">
                  <c:v>151.07</c:v>
                </c:pt>
                <c:pt idx="379">
                  <c:v>152.79</c:v>
                </c:pt>
                <c:pt idx="380">
                  <c:v>154.27000000000001</c:v>
                </c:pt>
                <c:pt idx="381">
                  <c:v>154.35</c:v>
                </c:pt>
                <c:pt idx="382">
                  <c:v>156.55000000000001</c:v>
                </c:pt>
                <c:pt idx="383">
                  <c:v>157.02000000000001</c:v>
                </c:pt>
                <c:pt idx="384">
                  <c:v>160.9</c:v>
                </c:pt>
                <c:pt idx="385">
                  <c:v>162.49</c:v>
                </c:pt>
                <c:pt idx="386">
                  <c:v>172.02</c:v>
                </c:pt>
                <c:pt idx="387">
                  <c:v>174.56</c:v>
                </c:pt>
                <c:pt idx="388">
                  <c:v>175.09</c:v>
                </c:pt>
                <c:pt idx="389">
                  <c:v>176.57</c:v>
                </c:pt>
                <c:pt idx="390">
                  <c:v>180.97</c:v>
                </c:pt>
                <c:pt idx="391">
                  <c:v>193.47</c:v>
                </c:pt>
                <c:pt idx="392">
                  <c:v>195.73</c:v>
                </c:pt>
                <c:pt idx="393">
                  <c:v>196.73</c:v>
                </c:pt>
                <c:pt idx="394">
                  <c:v>199.48</c:v>
                </c:pt>
                <c:pt idx="395">
                  <c:v>219.46</c:v>
                </c:pt>
                <c:pt idx="396">
                  <c:v>231.38</c:v>
                </c:pt>
                <c:pt idx="397">
                  <c:v>284</c:v>
                </c:pt>
                <c:pt idx="398">
                  <c:v>404.11</c:v>
                </c:pt>
                <c:pt idx="399">
                  <c:v>405.69</c:v>
                </c:pt>
                <c:pt idx="400">
                  <c:v>472</c:v>
                </c:pt>
                <c:pt idx="401">
                  <c:v>500.66</c:v>
                </c:pt>
                <c:pt idx="402">
                  <c:v>501.13</c:v>
                </c:pt>
                <c:pt idx="403">
                  <c:v>506.36</c:v>
                </c:pt>
                <c:pt idx="404">
                  <c:v>508.52</c:v>
                </c:pt>
                <c:pt idx="405">
                  <c:v>512.66</c:v>
                </c:pt>
                <c:pt idx="406">
                  <c:v>514.22</c:v>
                </c:pt>
                <c:pt idx="407">
                  <c:v>516.99</c:v>
                </c:pt>
                <c:pt idx="408">
                  <c:v>519.55999999999995</c:v>
                </c:pt>
                <c:pt idx="409">
                  <c:v>532.95000000000005</c:v>
                </c:pt>
                <c:pt idx="410">
                  <c:v>538.35</c:v>
                </c:pt>
                <c:pt idx="411">
                  <c:v>538.75</c:v>
                </c:pt>
                <c:pt idx="412">
                  <c:v>539.30999999999995</c:v>
                </c:pt>
                <c:pt idx="413">
                  <c:v>542.5</c:v>
                </c:pt>
                <c:pt idx="414">
                  <c:v>549.96</c:v>
                </c:pt>
                <c:pt idx="415">
                  <c:v>562.04</c:v>
                </c:pt>
                <c:pt idx="416">
                  <c:v>563.11</c:v>
                </c:pt>
                <c:pt idx="417">
                  <c:v>567.48</c:v>
                </c:pt>
                <c:pt idx="418">
                  <c:v>569.48</c:v>
                </c:pt>
                <c:pt idx="419">
                  <c:v>570.86</c:v>
                </c:pt>
                <c:pt idx="420">
                  <c:v>578.24</c:v>
                </c:pt>
                <c:pt idx="421">
                  <c:v>589.41</c:v>
                </c:pt>
                <c:pt idx="422">
                  <c:v>589.99</c:v>
                </c:pt>
                <c:pt idx="423">
                  <c:v>600.09</c:v>
                </c:pt>
                <c:pt idx="424">
                  <c:v>619.84</c:v>
                </c:pt>
              </c:numCache>
            </c:numRef>
          </c:xVal>
          <c:yVal>
            <c:numRef>
              <c:f>'[새계지진데이터(5월).xlsx]Sheet3'!$F$71:$F$495</c:f>
              <c:numCache>
                <c:formatCode>General</c:formatCode>
                <c:ptCount val="425"/>
                <c:pt idx="0">
                  <c:v>5.0999999999999996</c:v>
                </c:pt>
                <c:pt idx="1">
                  <c:v>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5</c:v>
                </c:pt>
                <c:pt idx="7">
                  <c:v>4.9000000000000004</c:v>
                </c:pt>
                <c:pt idx="8">
                  <c:v>4.5999999999999996</c:v>
                </c:pt>
                <c:pt idx="9">
                  <c:v>5.8</c:v>
                </c:pt>
                <c:pt idx="10">
                  <c:v>4.9000000000000004</c:v>
                </c:pt>
                <c:pt idx="11">
                  <c:v>4.5999999999999996</c:v>
                </c:pt>
                <c:pt idx="12">
                  <c:v>4.5</c:v>
                </c:pt>
                <c:pt idx="13">
                  <c:v>5.7</c:v>
                </c:pt>
                <c:pt idx="14">
                  <c:v>5.0999999999999996</c:v>
                </c:pt>
                <c:pt idx="15">
                  <c:v>4.5999999999999996</c:v>
                </c:pt>
                <c:pt idx="16">
                  <c:v>4.5</c:v>
                </c:pt>
                <c:pt idx="17">
                  <c:v>5.4</c:v>
                </c:pt>
                <c:pt idx="18">
                  <c:v>4.7</c:v>
                </c:pt>
                <c:pt idx="19">
                  <c:v>4.5</c:v>
                </c:pt>
                <c:pt idx="20">
                  <c:v>4.5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4.5</c:v>
                </c:pt>
                <c:pt idx="25">
                  <c:v>4.5</c:v>
                </c:pt>
                <c:pt idx="26">
                  <c:v>4.5</c:v>
                </c:pt>
                <c:pt idx="27">
                  <c:v>4.5</c:v>
                </c:pt>
                <c:pt idx="28">
                  <c:v>4.5</c:v>
                </c:pt>
                <c:pt idx="29">
                  <c:v>4.5</c:v>
                </c:pt>
                <c:pt idx="30">
                  <c:v>4.5</c:v>
                </c:pt>
                <c:pt idx="31">
                  <c:v>4.5</c:v>
                </c:pt>
                <c:pt idx="32">
                  <c:v>4.5</c:v>
                </c:pt>
                <c:pt idx="33">
                  <c:v>4.5</c:v>
                </c:pt>
                <c:pt idx="34">
                  <c:v>4.5</c:v>
                </c:pt>
                <c:pt idx="35">
                  <c:v>4.5</c:v>
                </c:pt>
                <c:pt idx="36">
                  <c:v>4.5</c:v>
                </c:pt>
                <c:pt idx="37">
                  <c:v>4.5</c:v>
                </c:pt>
                <c:pt idx="38">
                  <c:v>4.5</c:v>
                </c:pt>
                <c:pt idx="39">
                  <c:v>4.5</c:v>
                </c:pt>
                <c:pt idx="40">
                  <c:v>4.5</c:v>
                </c:pt>
                <c:pt idx="41">
                  <c:v>4.5</c:v>
                </c:pt>
                <c:pt idx="42">
                  <c:v>4.5</c:v>
                </c:pt>
                <c:pt idx="43">
                  <c:v>4.5999999999999996</c:v>
                </c:pt>
                <c:pt idx="44">
                  <c:v>4.5999999999999996</c:v>
                </c:pt>
                <c:pt idx="45">
                  <c:v>4.5999999999999996</c:v>
                </c:pt>
                <c:pt idx="46">
                  <c:v>4.5999999999999996</c:v>
                </c:pt>
                <c:pt idx="47">
                  <c:v>4.5999999999999996</c:v>
                </c:pt>
                <c:pt idx="48">
                  <c:v>4.5999999999999996</c:v>
                </c:pt>
                <c:pt idx="49">
                  <c:v>4.5999999999999996</c:v>
                </c:pt>
                <c:pt idx="50">
                  <c:v>4.5999999999999996</c:v>
                </c:pt>
                <c:pt idx="51">
                  <c:v>4.5999999999999996</c:v>
                </c:pt>
                <c:pt idx="52">
                  <c:v>4.5999999999999996</c:v>
                </c:pt>
                <c:pt idx="53">
                  <c:v>4.5999999999999996</c:v>
                </c:pt>
                <c:pt idx="54">
                  <c:v>4.5999999999999996</c:v>
                </c:pt>
                <c:pt idx="55">
                  <c:v>4.5999999999999996</c:v>
                </c:pt>
                <c:pt idx="56">
                  <c:v>4.5999999999999996</c:v>
                </c:pt>
                <c:pt idx="57">
                  <c:v>4.5999999999999996</c:v>
                </c:pt>
                <c:pt idx="58">
                  <c:v>4.5999999999999996</c:v>
                </c:pt>
                <c:pt idx="59">
                  <c:v>4.5999999999999996</c:v>
                </c:pt>
                <c:pt idx="60">
                  <c:v>4.5999999999999996</c:v>
                </c:pt>
                <c:pt idx="61">
                  <c:v>4.5999999999999996</c:v>
                </c:pt>
                <c:pt idx="62">
                  <c:v>4.5999999999999996</c:v>
                </c:pt>
                <c:pt idx="63">
                  <c:v>4.5999999999999996</c:v>
                </c:pt>
                <c:pt idx="64">
                  <c:v>4.5999999999999996</c:v>
                </c:pt>
                <c:pt idx="65">
                  <c:v>4.7</c:v>
                </c:pt>
                <c:pt idx="66">
                  <c:v>4.7</c:v>
                </c:pt>
                <c:pt idx="67">
                  <c:v>4.7</c:v>
                </c:pt>
                <c:pt idx="68">
                  <c:v>4.7</c:v>
                </c:pt>
                <c:pt idx="69">
                  <c:v>4.7</c:v>
                </c:pt>
                <c:pt idx="70">
                  <c:v>4.7</c:v>
                </c:pt>
                <c:pt idx="71">
                  <c:v>4.7</c:v>
                </c:pt>
                <c:pt idx="72">
                  <c:v>4.7</c:v>
                </c:pt>
                <c:pt idx="73">
                  <c:v>4.7</c:v>
                </c:pt>
                <c:pt idx="74">
                  <c:v>4.7</c:v>
                </c:pt>
                <c:pt idx="75">
                  <c:v>4.7</c:v>
                </c:pt>
                <c:pt idx="76">
                  <c:v>4.7</c:v>
                </c:pt>
                <c:pt idx="77">
                  <c:v>4.7</c:v>
                </c:pt>
                <c:pt idx="78">
                  <c:v>4.7</c:v>
                </c:pt>
                <c:pt idx="79">
                  <c:v>4.7</c:v>
                </c:pt>
                <c:pt idx="80">
                  <c:v>4.7</c:v>
                </c:pt>
                <c:pt idx="81">
                  <c:v>4.8</c:v>
                </c:pt>
                <c:pt idx="82">
                  <c:v>4.8</c:v>
                </c:pt>
                <c:pt idx="83">
                  <c:v>4.8</c:v>
                </c:pt>
                <c:pt idx="84">
                  <c:v>4.8</c:v>
                </c:pt>
                <c:pt idx="85">
                  <c:v>4.8</c:v>
                </c:pt>
                <c:pt idx="86">
                  <c:v>4.8</c:v>
                </c:pt>
                <c:pt idx="87">
                  <c:v>4.8</c:v>
                </c:pt>
                <c:pt idx="88">
                  <c:v>4.8</c:v>
                </c:pt>
                <c:pt idx="89">
                  <c:v>4.8</c:v>
                </c:pt>
                <c:pt idx="90">
                  <c:v>4.8</c:v>
                </c:pt>
                <c:pt idx="91">
                  <c:v>4.8</c:v>
                </c:pt>
                <c:pt idx="92">
                  <c:v>4.9000000000000004</c:v>
                </c:pt>
                <c:pt idx="93">
                  <c:v>4.9000000000000004</c:v>
                </c:pt>
                <c:pt idx="94">
                  <c:v>4.9000000000000004</c:v>
                </c:pt>
                <c:pt idx="95">
                  <c:v>4.9000000000000004</c:v>
                </c:pt>
                <c:pt idx="96">
                  <c:v>4.9000000000000004</c:v>
                </c:pt>
                <c:pt idx="97">
                  <c:v>4.9000000000000004</c:v>
                </c:pt>
                <c:pt idx="98">
                  <c:v>4.9000000000000004</c:v>
                </c:pt>
                <c:pt idx="99">
                  <c:v>4.9000000000000004</c:v>
                </c:pt>
                <c:pt idx="100">
                  <c:v>4.9000000000000004</c:v>
                </c:pt>
                <c:pt idx="101">
                  <c:v>5</c:v>
                </c:pt>
                <c:pt idx="102">
                  <c:v>5</c:v>
                </c:pt>
                <c:pt idx="103">
                  <c:v>5.0999999999999996</c:v>
                </c:pt>
                <c:pt idx="104">
                  <c:v>5.0999999999999996</c:v>
                </c:pt>
                <c:pt idx="105">
                  <c:v>5.2</c:v>
                </c:pt>
                <c:pt idx="106">
                  <c:v>5.2</c:v>
                </c:pt>
                <c:pt idx="107">
                  <c:v>5.2</c:v>
                </c:pt>
                <c:pt idx="108">
                  <c:v>5.2</c:v>
                </c:pt>
                <c:pt idx="109">
                  <c:v>5.2</c:v>
                </c:pt>
                <c:pt idx="110">
                  <c:v>5.3</c:v>
                </c:pt>
                <c:pt idx="111">
                  <c:v>5.3</c:v>
                </c:pt>
                <c:pt idx="112">
                  <c:v>5.3</c:v>
                </c:pt>
                <c:pt idx="113">
                  <c:v>5.3</c:v>
                </c:pt>
                <c:pt idx="114">
                  <c:v>5.4</c:v>
                </c:pt>
                <c:pt idx="115">
                  <c:v>5.5</c:v>
                </c:pt>
                <c:pt idx="116">
                  <c:v>5.5</c:v>
                </c:pt>
                <c:pt idx="117">
                  <c:v>5.8</c:v>
                </c:pt>
                <c:pt idx="118">
                  <c:v>5.9</c:v>
                </c:pt>
                <c:pt idx="119">
                  <c:v>4.5</c:v>
                </c:pt>
                <c:pt idx="120">
                  <c:v>5.4</c:v>
                </c:pt>
                <c:pt idx="121">
                  <c:v>4.5</c:v>
                </c:pt>
                <c:pt idx="122">
                  <c:v>4.5999999999999996</c:v>
                </c:pt>
                <c:pt idx="123">
                  <c:v>5</c:v>
                </c:pt>
                <c:pt idx="124">
                  <c:v>4.7</c:v>
                </c:pt>
                <c:pt idx="125">
                  <c:v>4.5999999999999996</c:v>
                </c:pt>
                <c:pt idx="126">
                  <c:v>4.5999999999999996</c:v>
                </c:pt>
                <c:pt idx="127">
                  <c:v>4.5999999999999996</c:v>
                </c:pt>
                <c:pt idx="128">
                  <c:v>4.5999999999999996</c:v>
                </c:pt>
                <c:pt idx="129">
                  <c:v>4.8</c:v>
                </c:pt>
                <c:pt idx="130">
                  <c:v>4.5</c:v>
                </c:pt>
                <c:pt idx="131">
                  <c:v>4.7</c:v>
                </c:pt>
                <c:pt idx="132">
                  <c:v>4.7</c:v>
                </c:pt>
                <c:pt idx="133">
                  <c:v>4.9000000000000004</c:v>
                </c:pt>
                <c:pt idx="134">
                  <c:v>4.5</c:v>
                </c:pt>
                <c:pt idx="135">
                  <c:v>4.5</c:v>
                </c:pt>
                <c:pt idx="136">
                  <c:v>4.8</c:v>
                </c:pt>
                <c:pt idx="137">
                  <c:v>4.7</c:v>
                </c:pt>
                <c:pt idx="138">
                  <c:v>4.5</c:v>
                </c:pt>
                <c:pt idx="139">
                  <c:v>4.8</c:v>
                </c:pt>
                <c:pt idx="140">
                  <c:v>4.5</c:v>
                </c:pt>
                <c:pt idx="141">
                  <c:v>6.7</c:v>
                </c:pt>
                <c:pt idx="142">
                  <c:v>4.5999999999999996</c:v>
                </c:pt>
                <c:pt idx="143">
                  <c:v>4.5999999999999996</c:v>
                </c:pt>
                <c:pt idx="144">
                  <c:v>4.8</c:v>
                </c:pt>
                <c:pt idx="145">
                  <c:v>5.3</c:v>
                </c:pt>
                <c:pt idx="146">
                  <c:v>4.7</c:v>
                </c:pt>
                <c:pt idx="147">
                  <c:v>4.5</c:v>
                </c:pt>
                <c:pt idx="148">
                  <c:v>4.9000000000000004</c:v>
                </c:pt>
                <c:pt idx="149">
                  <c:v>4.5</c:v>
                </c:pt>
                <c:pt idx="150">
                  <c:v>4.5999999999999996</c:v>
                </c:pt>
                <c:pt idx="151">
                  <c:v>4.5999999999999996</c:v>
                </c:pt>
                <c:pt idx="152">
                  <c:v>4.5</c:v>
                </c:pt>
                <c:pt idx="153">
                  <c:v>4.5999999999999996</c:v>
                </c:pt>
                <c:pt idx="154">
                  <c:v>4.5</c:v>
                </c:pt>
                <c:pt idx="155">
                  <c:v>4.8</c:v>
                </c:pt>
                <c:pt idx="156">
                  <c:v>4.5</c:v>
                </c:pt>
                <c:pt idx="157">
                  <c:v>4.7</c:v>
                </c:pt>
                <c:pt idx="158">
                  <c:v>5.8</c:v>
                </c:pt>
                <c:pt idx="159">
                  <c:v>4.5999999999999996</c:v>
                </c:pt>
                <c:pt idx="160">
                  <c:v>4.8</c:v>
                </c:pt>
                <c:pt idx="161">
                  <c:v>4.5999999999999996</c:v>
                </c:pt>
                <c:pt idx="162">
                  <c:v>5.4</c:v>
                </c:pt>
                <c:pt idx="163">
                  <c:v>5</c:v>
                </c:pt>
                <c:pt idx="164">
                  <c:v>4.8</c:v>
                </c:pt>
                <c:pt idx="165">
                  <c:v>4.5999999999999996</c:v>
                </c:pt>
                <c:pt idx="166">
                  <c:v>4.5</c:v>
                </c:pt>
                <c:pt idx="167">
                  <c:v>4.5999999999999996</c:v>
                </c:pt>
                <c:pt idx="168">
                  <c:v>4.5999999999999996</c:v>
                </c:pt>
                <c:pt idx="169">
                  <c:v>5.0999999999999996</c:v>
                </c:pt>
                <c:pt idx="170">
                  <c:v>5.7</c:v>
                </c:pt>
                <c:pt idx="171">
                  <c:v>4.8</c:v>
                </c:pt>
                <c:pt idx="172">
                  <c:v>4.5</c:v>
                </c:pt>
                <c:pt idx="173">
                  <c:v>4.7</c:v>
                </c:pt>
                <c:pt idx="174">
                  <c:v>4.7</c:v>
                </c:pt>
                <c:pt idx="175">
                  <c:v>4.5999999999999996</c:v>
                </c:pt>
                <c:pt idx="176">
                  <c:v>4.5999999999999996</c:v>
                </c:pt>
                <c:pt idx="177">
                  <c:v>4.5</c:v>
                </c:pt>
                <c:pt idx="178">
                  <c:v>4.9000000000000004</c:v>
                </c:pt>
                <c:pt idx="179">
                  <c:v>4.9000000000000004</c:v>
                </c:pt>
                <c:pt idx="180">
                  <c:v>5.2</c:v>
                </c:pt>
                <c:pt idx="181">
                  <c:v>4.8</c:v>
                </c:pt>
                <c:pt idx="182">
                  <c:v>4.7</c:v>
                </c:pt>
                <c:pt idx="183">
                  <c:v>4.5</c:v>
                </c:pt>
                <c:pt idx="184">
                  <c:v>5.3</c:v>
                </c:pt>
                <c:pt idx="185">
                  <c:v>6.9</c:v>
                </c:pt>
                <c:pt idx="186">
                  <c:v>4.5</c:v>
                </c:pt>
                <c:pt idx="187">
                  <c:v>4.5</c:v>
                </c:pt>
                <c:pt idx="188">
                  <c:v>4.7</c:v>
                </c:pt>
                <c:pt idx="189">
                  <c:v>4.8</c:v>
                </c:pt>
                <c:pt idx="190">
                  <c:v>4.9000000000000004</c:v>
                </c:pt>
                <c:pt idx="191">
                  <c:v>4.7</c:v>
                </c:pt>
                <c:pt idx="192">
                  <c:v>4.8</c:v>
                </c:pt>
                <c:pt idx="193">
                  <c:v>4.5</c:v>
                </c:pt>
                <c:pt idx="194">
                  <c:v>4.8</c:v>
                </c:pt>
                <c:pt idx="195">
                  <c:v>4.5</c:v>
                </c:pt>
                <c:pt idx="196">
                  <c:v>4.8</c:v>
                </c:pt>
                <c:pt idx="197">
                  <c:v>4.7</c:v>
                </c:pt>
                <c:pt idx="198">
                  <c:v>4.9000000000000004</c:v>
                </c:pt>
                <c:pt idx="199">
                  <c:v>4.9000000000000004</c:v>
                </c:pt>
                <c:pt idx="200">
                  <c:v>4.7</c:v>
                </c:pt>
                <c:pt idx="201">
                  <c:v>4.5999999999999996</c:v>
                </c:pt>
                <c:pt idx="202">
                  <c:v>4.5</c:v>
                </c:pt>
                <c:pt idx="203">
                  <c:v>4.7</c:v>
                </c:pt>
                <c:pt idx="204">
                  <c:v>4.5</c:v>
                </c:pt>
                <c:pt idx="205">
                  <c:v>4.5</c:v>
                </c:pt>
                <c:pt idx="206">
                  <c:v>4.5</c:v>
                </c:pt>
                <c:pt idx="207">
                  <c:v>4.5</c:v>
                </c:pt>
                <c:pt idx="208">
                  <c:v>4.5</c:v>
                </c:pt>
                <c:pt idx="209">
                  <c:v>4.5</c:v>
                </c:pt>
                <c:pt idx="210">
                  <c:v>4.5</c:v>
                </c:pt>
                <c:pt idx="211">
                  <c:v>4.5999999999999996</c:v>
                </c:pt>
                <c:pt idx="212">
                  <c:v>4.5999999999999996</c:v>
                </c:pt>
                <c:pt idx="213">
                  <c:v>4.5999999999999996</c:v>
                </c:pt>
                <c:pt idx="214">
                  <c:v>4.5999999999999996</c:v>
                </c:pt>
                <c:pt idx="215">
                  <c:v>4.5999999999999996</c:v>
                </c:pt>
                <c:pt idx="216">
                  <c:v>4.5999999999999996</c:v>
                </c:pt>
                <c:pt idx="217">
                  <c:v>4.7</c:v>
                </c:pt>
                <c:pt idx="218">
                  <c:v>4.7</c:v>
                </c:pt>
                <c:pt idx="219">
                  <c:v>4.7</c:v>
                </c:pt>
                <c:pt idx="220">
                  <c:v>4.7</c:v>
                </c:pt>
                <c:pt idx="221">
                  <c:v>4.7</c:v>
                </c:pt>
                <c:pt idx="222">
                  <c:v>4.8</c:v>
                </c:pt>
                <c:pt idx="223">
                  <c:v>4.9000000000000004</c:v>
                </c:pt>
                <c:pt idx="224">
                  <c:v>4.9000000000000004</c:v>
                </c:pt>
                <c:pt idx="225">
                  <c:v>4.8</c:v>
                </c:pt>
                <c:pt idx="226">
                  <c:v>4.5999999999999996</c:v>
                </c:pt>
                <c:pt idx="227">
                  <c:v>4.5</c:v>
                </c:pt>
                <c:pt idx="228">
                  <c:v>4.5</c:v>
                </c:pt>
                <c:pt idx="229">
                  <c:v>4.8</c:v>
                </c:pt>
                <c:pt idx="230">
                  <c:v>4.5</c:v>
                </c:pt>
                <c:pt idx="231">
                  <c:v>4.5999999999999996</c:v>
                </c:pt>
                <c:pt idx="232">
                  <c:v>4.5999999999999996</c:v>
                </c:pt>
                <c:pt idx="233">
                  <c:v>4.5</c:v>
                </c:pt>
                <c:pt idx="234">
                  <c:v>4.5999999999999996</c:v>
                </c:pt>
                <c:pt idx="235">
                  <c:v>4.5</c:v>
                </c:pt>
                <c:pt idx="236">
                  <c:v>5.0999999999999996</c:v>
                </c:pt>
                <c:pt idx="237">
                  <c:v>4.8</c:v>
                </c:pt>
                <c:pt idx="238">
                  <c:v>4.5</c:v>
                </c:pt>
                <c:pt idx="239">
                  <c:v>4.8</c:v>
                </c:pt>
                <c:pt idx="240">
                  <c:v>4.5999999999999996</c:v>
                </c:pt>
                <c:pt idx="241">
                  <c:v>5</c:v>
                </c:pt>
                <c:pt idx="242">
                  <c:v>4.8</c:v>
                </c:pt>
                <c:pt idx="243">
                  <c:v>4.5999999999999996</c:v>
                </c:pt>
                <c:pt idx="244">
                  <c:v>4.8</c:v>
                </c:pt>
                <c:pt idx="245">
                  <c:v>4.8</c:v>
                </c:pt>
                <c:pt idx="246">
                  <c:v>4.5999999999999996</c:v>
                </c:pt>
                <c:pt idx="247">
                  <c:v>4.5</c:v>
                </c:pt>
                <c:pt idx="248">
                  <c:v>4.5</c:v>
                </c:pt>
                <c:pt idx="249">
                  <c:v>4.5</c:v>
                </c:pt>
                <c:pt idx="250">
                  <c:v>4.5999999999999996</c:v>
                </c:pt>
                <c:pt idx="251">
                  <c:v>4.7</c:v>
                </c:pt>
                <c:pt idx="252">
                  <c:v>4.7</c:v>
                </c:pt>
                <c:pt idx="253">
                  <c:v>5.4</c:v>
                </c:pt>
                <c:pt idx="254">
                  <c:v>4.7</c:v>
                </c:pt>
                <c:pt idx="255">
                  <c:v>4.5</c:v>
                </c:pt>
                <c:pt idx="256">
                  <c:v>4.8</c:v>
                </c:pt>
                <c:pt idx="257">
                  <c:v>4.5999999999999996</c:v>
                </c:pt>
                <c:pt idx="258">
                  <c:v>5.2</c:v>
                </c:pt>
                <c:pt idx="259">
                  <c:v>4.5999999999999996</c:v>
                </c:pt>
                <c:pt idx="260">
                  <c:v>5.7</c:v>
                </c:pt>
                <c:pt idx="261">
                  <c:v>4.5999999999999996</c:v>
                </c:pt>
                <c:pt idx="262">
                  <c:v>4.9000000000000004</c:v>
                </c:pt>
                <c:pt idx="263">
                  <c:v>4.5999999999999996</c:v>
                </c:pt>
                <c:pt idx="264">
                  <c:v>4.5</c:v>
                </c:pt>
                <c:pt idx="265">
                  <c:v>4.5999999999999996</c:v>
                </c:pt>
                <c:pt idx="266">
                  <c:v>5</c:v>
                </c:pt>
                <c:pt idx="267">
                  <c:v>4.5</c:v>
                </c:pt>
                <c:pt idx="268">
                  <c:v>4.5999999999999996</c:v>
                </c:pt>
                <c:pt idx="269">
                  <c:v>4.5</c:v>
                </c:pt>
                <c:pt idx="270">
                  <c:v>4.9000000000000004</c:v>
                </c:pt>
                <c:pt idx="271">
                  <c:v>4.8</c:v>
                </c:pt>
                <c:pt idx="272">
                  <c:v>4.5</c:v>
                </c:pt>
                <c:pt idx="273">
                  <c:v>4.9000000000000004</c:v>
                </c:pt>
                <c:pt idx="274">
                  <c:v>4.5999999999999996</c:v>
                </c:pt>
                <c:pt idx="275">
                  <c:v>4.5</c:v>
                </c:pt>
                <c:pt idx="276">
                  <c:v>4.5</c:v>
                </c:pt>
                <c:pt idx="277">
                  <c:v>4.9000000000000004</c:v>
                </c:pt>
                <c:pt idx="278">
                  <c:v>4.9000000000000004</c:v>
                </c:pt>
                <c:pt idx="279">
                  <c:v>4.9000000000000004</c:v>
                </c:pt>
                <c:pt idx="280">
                  <c:v>4.7</c:v>
                </c:pt>
                <c:pt idx="281">
                  <c:v>4.7</c:v>
                </c:pt>
                <c:pt idx="282">
                  <c:v>4.7</c:v>
                </c:pt>
                <c:pt idx="283">
                  <c:v>4.7</c:v>
                </c:pt>
                <c:pt idx="284">
                  <c:v>4.9000000000000004</c:v>
                </c:pt>
                <c:pt idx="285">
                  <c:v>4.5</c:v>
                </c:pt>
                <c:pt idx="286">
                  <c:v>4.7</c:v>
                </c:pt>
                <c:pt idx="287">
                  <c:v>4.7</c:v>
                </c:pt>
                <c:pt idx="288">
                  <c:v>5</c:v>
                </c:pt>
                <c:pt idx="289">
                  <c:v>4.7</c:v>
                </c:pt>
                <c:pt idx="290">
                  <c:v>5.7</c:v>
                </c:pt>
                <c:pt idx="291">
                  <c:v>4.5999999999999996</c:v>
                </c:pt>
                <c:pt idx="292">
                  <c:v>5.0999999999999996</c:v>
                </c:pt>
                <c:pt idx="293">
                  <c:v>4.5999999999999996</c:v>
                </c:pt>
                <c:pt idx="294">
                  <c:v>5.0999999999999996</c:v>
                </c:pt>
                <c:pt idx="295">
                  <c:v>4.8</c:v>
                </c:pt>
                <c:pt idx="296">
                  <c:v>4.5999999999999996</c:v>
                </c:pt>
                <c:pt idx="297">
                  <c:v>4.7</c:v>
                </c:pt>
                <c:pt idx="298">
                  <c:v>4.5999999999999996</c:v>
                </c:pt>
                <c:pt idx="299">
                  <c:v>4.5</c:v>
                </c:pt>
                <c:pt idx="300">
                  <c:v>4.8</c:v>
                </c:pt>
                <c:pt idx="301">
                  <c:v>4.5</c:v>
                </c:pt>
                <c:pt idx="302">
                  <c:v>4.7</c:v>
                </c:pt>
                <c:pt idx="303">
                  <c:v>4.5</c:v>
                </c:pt>
                <c:pt idx="304">
                  <c:v>4.5</c:v>
                </c:pt>
                <c:pt idx="305">
                  <c:v>4.8</c:v>
                </c:pt>
                <c:pt idx="306">
                  <c:v>4.5</c:v>
                </c:pt>
                <c:pt idx="307">
                  <c:v>4.8</c:v>
                </c:pt>
                <c:pt idx="308">
                  <c:v>4.5</c:v>
                </c:pt>
                <c:pt idx="309">
                  <c:v>4.5</c:v>
                </c:pt>
                <c:pt idx="310">
                  <c:v>5.3</c:v>
                </c:pt>
                <c:pt idx="311">
                  <c:v>4.7</c:v>
                </c:pt>
                <c:pt idx="312">
                  <c:v>5</c:v>
                </c:pt>
                <c:pt idx="313">
                  <c:v>4.8</c:v>
                </c:pt>
                <c:pt idx="314">
                  <c:v>7.2</c:v>
                </c:pt>
                <c:pt idx="315">
                  <c:v>4.5999999999999996</c:v>
                </c:pt>
                <c:pt idx="316">
                  <c:v>4.9000000000000004</c:v>
                </c:pt>
                <c:pt idx="317">
                  <c:v>4.7</c:v>
                </c:pt>
                <c:pt idx="318">
                  <c:v>4.5999999999999996</c:v>
                </c:pt>
                <c:pt idx="319">
                  <c:v>4.5999999999999996</c:v>
                </c:pt>
                <c:pt idx="320">
                  <c:v>4.7</c:v>
                </c:pt>
                <c:pt idx="321">
                  <c:v>4.7</c:v>
                </c:pt>
                <c:pt idx="322">
                  <c:v>4.7</c:v>
                </c:pt>
                <c:pt idx="323">
                  <c:v>4.5</c:v>
                </c:pt>
                <c:pt idx="324">
                  <c:v>4.5999999999999996</c:v>
                </c:pt>
                <c:pt idx="325">
                  <c:v>4.7</c:v>
                </c:pt>
                <c:pt idx="326">
                  <c:v>4.5999999999999996</c:v>
                </c:pt>
                <c:pt idx="327">
                  <c:v>4.5</c:v>
                </c:pt>
                <c:pt idx="328">
                  <c:v>4.5999999999999996</c:v>
                </c:pt>
                <c:pt idx="329">
                  <c:v>4.9000000000000004</c:v>
                </c:pt>
                <c:pt idx="330">
                  <c:v>4.5</c:v>
                </c:pt>
                <c:pt idx="331">
                  <c:v>5.0999999999999996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4.8</c:v>
                </c:pt>
                <c:pt idx="336">
                  <c:v>4.5999999999999996</c:v>
                </c:pt>
                <c:pt idx="337">
                  <c:v>4.5</c:v>
                </c:pt>
                <c:pt idx="338">
                  <c:v>4.5</c:v>
                </c:pt>
                <c:pt idx="339">
                  <c:v>4.5</c:v>
                </c:pt>
                <c:pt idx="340">
                  <c:v>4.5999999999999996</c:v>
                </c:pt>
                <c:pt idx="341">
                  <c:v>4.5999999999999996</c:v>
                </c:pt>
                <c:pt idx="342">
                  <c:v>4.5</c:v>
                </c:pt>
                <c:pt idx="343">
                  <c:v>4.8</c:v>
                </c:pt>
                <c:pt idx="344">
                  <c:v>4.9000000000000004</c:v>
                </c:pt>
                <c:pt idx="345">
                  <c:v>4.8</c:v>
                </c:pt>
                <c:pt idx="346">
                  <c:v>5.0999999999999996</c:v>
                </c:pt>
                <c:pt idx="347">
                  <c:v>4.9000000000000004</c:v>
                </c:pt>
                <c:pt idx="348">
                  <c:v>4.7</c:v>
                </c:pt>
                <c:pt idx="349">
                  <c:v>4.5</c:v>
                </c:pt>
                <c:pt idx="350">
                  <c:v>5.7</c:v>
                </c:pt>
                <c:pt idx="351">
                  <c:v>4.8</c:v>
                </c:pt>
                <c:pt idx="352">
                  <c:v>4.5</c:v>
                </c:pt>
                <c:pt idx="353">
                  <c:v>4.5999999999999996</c:v>
                </c:pt>
                <c:pt idx="354">
                  <c:v>4.9000000000000004</c:v>
                </c:pt>
                <c:pt idx="355">
                  <c:v>5.4</c:v>
                </c:pt>
                <c:pt idx="356">
                  <c:v>5.5</c:v>
                </c:pt>
                <c:pt idx="357">
                  <c:v>4.9000000000000004</c:v>
                </c:pt>
                <c:pt idx="358">
                  <c:v>4.5</c:v>
                </c:pt>
                <c:pt idx="359">
                  <c:v>4.7</c:v>
                </c:pt>
                <c:pt idx="360">
                  <c:v>4.7</c:v>
                </c:pt>
                <c:pt idx="361">
                  <c:v>4.7</c:v>
                </c:pt>
                <c:pt idx="362">
                  <c:v>4.5</c:v>
                </c:pt>
                <c:pt idx="363">
                  <c:v>5.4</c:v>
                </c:pt>
                <c:pt idx="364">
                  <c:v>5</c:v>
                </c:pt>
                <c:pt idx="365">
                  <c:v>4.5999999999999996</c:v>
                </c:pt>
                <c:pt idx="366">
                  <c:v>4.7</c:v>
                </c:pt>
                <c:pt idx="367">
                  <c:v>4.7</c:v>
                </c:pt>
                <c:pt idx="368">
                  <c:v>4.5999999999999996</c:v>
                </c:pt>
                <c:pt idx="369">
                  <c:v>5</c:v>
                </c:pt>
                <c:pt idx="370">
                  <c:v>4.5</c:v>
                </c:pt>
                <c:pt idx="371">
                  <c:v>4.5999999999999996</c:v>
                </c:pt>
                <c:pt idx="372">
                  <c:v>4.5</c:v>
                </c:pt>
                <c:pt idx="373">
                  <c:v>4.7</c:v>
                </c:pt>
                <c:pt idx="374">
                  <c:v>4.5999999999999996</c:v>
                </c:pt>
                <c:pt idx="375">
                  <c:v>5.2</c:v>
                </c:pt>
                <c:pt idx="376">
                  <c:v>4.5</c:v>
                </c:pt>
                <c:pt idx="377">
                  <c:v>4.5999999999999996</c:v>
                </c:pt>
                <c:pt idx="378">
                  <c:v>5.0999999999999996</c:v>
                </c:pt>
                <c:pt idx="379">
                  <c:v>4.5999999999999996</c:v>
                </c:pt>
                <c:pt idx="380">
                  <c:v>4.5</c:v>
                </c:pt>
                <c:pt idx="381">
                  <c:v>5.0999999999999996</c:v>
                </c:pt>
                <c:pt idx="382">
                  <c:v>5.0999999999999996</c:v>
                </c:pt>
                <c:pt idx="383">
                  <c:v>4.7</c:v>
                </c:pt>
                <c:pt idx="384">
                  <c:v>4.5</c:v>
                </c:pt>
                <c:pt idx="385">
                  <c:v>4.5</c:v>
                </c:pt>
                <c:pt idx="386">
                  <c:v>4.5999999999999996</c:v>
                </c:pt>
                <c:pt idx="387">
                  <c:v>5</c:v>
                </c:pt>
                <c:pt idx="388">
                  <c:v>4.9000000000000004</c:v>
                </c:pt>
                <c:pt idx="389">
                  <c:v>4.5999999999999996</c:v>
                </c:pt>
                <c:pt idx="390">
                  <c:v>4.5</c:v>
                </c:pt>
                <c:pt idx="391">
                  <c:v>4.5</c:v>
                </c:pt>
                <c:pt idx="392">
                  <c:v>4.5999999999999996</c:v>
                </c:pt>
                <c:pt idx="393">
                  <c:v>5.2</c:v>
                </c:pt>
                <c:pt idx="394">
                  <c:v>4.5999999999999996</c:v>
                </c:pt>
                <c:pt idx="395">
                  <c:v>4.7</c:v>
                </c:pt>
                <c:pt idx="396">
                  <c:v>4.5</c:v>
                </c:pt>
                <c:pt idx="397">
                  <c:v>4.5</c:v>
                </c:pt>
                <c:pt idx="398">
                  <c:v>4.5</c:v>
                </c:pt>
                <c:pt idx="399">
                  <c:v>6.9</c:v>
                </c:pt>
                <c:pt idx="400">
                  <c:v>4.5</c:v>
                </c:pt>
                <c:pt idx="401">
                  <c:v>4.5</c:v>
                </c:pt>
                <c:pt idx="402">
                  <c:v>4.5999999999999996</c:v>
                </c:pt>
                <c:pt idx="403">
                  <c:v>5.6</c:v>
                </c:pt>
                <c:pt idx="404">
                  <c:v>4.5</c:v>
                </c:pt>
                <c:pt idx="405">
                  <c:v>4.5999999999999996</c:v>
                </c:pt>
                <c:pt idx="406">
                  <c:v>4.5999999999999996</c:v>
                </c:pt>
                <c:pt idx="407">
                  <c:v>4.8</c:v>
                </c:pt>
                <c:pt idx="408">
                  <c:v>4.5999999999999996</c:v>
                </c:pt>
                <c:pt idx="409">
                  <c:v>4.5999999999999996</c:v>
                </c:pt>
                <c:pt idx="410">
                  <c:v>4.5</c:v>
                </c:pt>
                <c:pt idx="411">
                  <c:v>5.2</c:v>
                </c:pt>
                <c:pt idx="412">
                  <c:v>4.5999999999999996</c:v>
                </c:pt>
                <c:pt idx="413">
                  <c:v>4.9000000000000004</c:v>
                </c:pt>
                <c:pt idx="414">
                  <c:v>4.5</c:v>
                </c:pt>
                <c:pt idx="415">
                  <c:v>4.5</c:v>
                </c:pt>
                <c:pt idx="416">
                  <c:v>4.5</c:v>
                </c:pt>
                <c:pt idx="417">
                  <c:v>6.4</c:v>
                </c:pt>
                <c:pt idx="418">
                  <c:v>4.5999999999999996</c:v>
                </c:pt>
                <c:pt idx="419">
                  <c:v>4.5</c:v>
                </c:pt>
                <c:pt idx="420">
                  <c:v>4.5</c:v>
                </c:pt>
                <c:pt idx="421">
                  <c:v>4.5</c:v>
                </c:pt>
                <c:pt idx="422">
                  <c:v>4.9000000000000004</c:v>
                </c:pt>
                <c:pt idx="423">
                  <c:v>4.7</c:v>
                </c:pt>
                <c:pt idx="424">
                  <c:v>4.5999999999999996</c:v>
                </c:pt>
              </c:numCache>
            </c:numRef>
          </c:yVal>
          <c:smooth val="0"/>
        </c:ser>
        <c:ser>
          <c:idx val="0"/>
          <c:order val="1"/>
          <c:tx>
            <c:v>발산형</c:v>
          </c:tx>
          <c:spPr>
            <a:ln w="47625">
              <a:noFill/>
            </a:ln>
          </c:spPr>
          <c:marker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'[새계지진데이터(5월).xlsx]Sheet3'!$E$2:$E$31</c:f>
              <c:numCache>
                <c:formatCode>General</c:formatCode>
                <c:ptCount val="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14.3</c:v>
                </c:pt>
                <c:pt idx="27">
                  <c:v>15.03</c:v>
                </c:pt>
                <c:pt idx="28">
                  <c:v>15.15</c:v>
                </c:pt>
                <c:pt idx="29">
                  <c:v>64.8</c:v>
                </c:pt>
              </c:numCache>
            </c:numRef>
          </c:xVal>
          <c:yVal>
            <c:numRef>
              <c:f>'[새계지진데이터(5월).xlsx]Sheet3'!$F$2:$F$31</c:f>
              <c:numCache>
                <c:formatCode>General</c:formatCode>
                <c:ptCount val="30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4.5999999999999996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4.7</c:v>
                </c:pt>
                <c:pt idx="13">
                  <c:v>4.7</c:v>
                </c:pt>
                <c:pt idx="14">
                  <c:v>4.7</c:v>
                </c:pt>
                <c:pt idx="15">
                  <c:v>4.7</c:v>
                </c:pt>
                <c:pt idx="16">
                  <c:v>4.8</c:v>
                </c:pt>
                <c:pt idx="17">
                  <c:v>4.8</c:v>
                </c:pt>
                <c:pt idx="18">
                  <c:v>4.9000000000000004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5.3</c:v>
                </c:pt>
                <c:pt idx="24">
                  <c:v>5.3</c:v>
                </c:pt>
                <c:pt idx="25">
                  <c:v>5.6</c:v>
                </c:pt>
                <c:pt idx="26">
                  <c:v>4.7</c:v>
                </c:pt>
                <c:pt idx="27">
                  <c:v>5.6</c:v>
                </c:pt>
                <c:pt idx="28">
                  <c:v>4.5999999999999996</c:v>
                </c:pt>
                <c:pt idx="29">
                  <c:v>4.8</c:v>
                </c:pt>
              </c:numCache>
            </c:numRef>
          </c:yVal>
          <c:smooth val="0"/>
        </c:ser>
        <c:ser>
          <c:idx val="2"/>
          <c:order val="2"/>
          <c:tx>
            <c:v>보존형</c:v>
          </c:tx>
          <c:spPr>
            <a:ln w="47625">
              <a:noFill/>
            </a:ln>
          </c:spPr>
          <c:marker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'[새계지진데이터(5월).xlsx]Sheet3'!$E$36:$E$67</c:f>
              <c:numCache>
                <c:formatCode>General</c:formatCode>
                <c:ptCount val="3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14.81</c:v>
                </c:pt>
                <c:pt idx="30">
                  <c:v>14.98</c:v>
                </c:pt>
                <c:pt idx="31">
                  <c:v>18.47</c:v>
                </c:pt>
              </c:numCache>
            </c:numRef>
          </c:xVal>
          <c:yVal>
            <c:numRef>
              <c:f>'[새계지진데이터(5월).xlsx]Sheet3'!$F$36:$F$67</c:f>
              <c:numCache>
                <c:formatCode>General</c:formatCode>
                <c:ptCount val="32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4.5999999999999996</c:v>
                </c:pt>
                <c:pt idx="12">
                  <c:v>4.5999999999999996</c:v>
                </c:pt>
                <c:pt idx="13">
                  <c:v>4.7</c:v>
                </c:pt>
                <c:pt idx="14">
                  <c:v>4.7</c:v>
                </c:pt>
                <c:pt idx="15">
                  <c:v>4.7</c:v>
                </c:pt>
                <c:pt idx="16">
                  <c:v>4.9000000000000004</c:v>
                </c:pt>
                <c:pt idx="17">
                  <c:v>4.9000000000000004</c:v>
                </c:pt>
                <c:pt idx="18">
                  <c:v>5</c:v>
                </c:pt>
                <c:pt idx="19">
                  <c:v>5</c:v>
                </c:pt>
                <c:pt idx="20">
                  <c:v>5.2</c:v>
                </c:pt>
                <c:pt idx="21">
                  <c:v>5.2</c:v>
                </c:pt>
                <c:pt idx="22">
                  <c:v>5.4</c:v>
                </c:pt>
                <c:pt idx="23">
                  <c:v>5.5</c:v>
                </c:pt>
                <c:pt idx="24">
                  <c:v>5.5</c:v>
                </c:pt>
                <c:pt idx="25">
                  <c:v>5.5</c:v>
                </c:pt>
                <c:pt idx="26">
                  <c:v>5.5</c:v>
                </c:pt>
                <c:pt idx="27">
                  <c:v>5.6</c:v>
                </c:pt>
                <c:pt idx="28">
                  <c:v>5.8</c:v>
                </c:pt>
                <c:pt idx="29">
                  <c:v>4.5999999999999996</c:v>
                </c:pt>
                <c:pt idx="30">
                  <c:v>4.9000000000000004</c:v>
                </c:pt>
                <c:pt idx="31">
                  <c:v>4.5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35072"/>
        <c:axId val="124035648"/>
      </c:scatterChart>
      <c:valAx>
        <c:axId val="124035072"/>
        <c:scaling>
          <c:logBase val="5"/>
          <c:orientation val="minMax"/>
          <c:max val="1000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진원의 깊이</a:t>
                </a:r>
                <a:r>
                  <a:rPr lang="en-US"/>
                  <a:t>(km)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4035648"/>
        <c:crosses val="autoZero"/>
        <c:crossBetween val="midCat"/>
        <c:majorUnit val="10"/>
      </c:valAx>
      <c:valAx>
        <c:axId val="124035648"/>
        <c:scaling>
          <c:orientation val="minMax"/>
          <c:max val="7.5"/>
          <c:min val="4.5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규모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4035072"/>
        <c:crosses val="autoZero"/>
        <c:crossBetween val="midCat"/>
        <c:majorUnit val="1"/>
      </c:valAx>
      <c:spPr>
        <a:noFill/>
      </c:spPr>
    </c:plotArea>
    <c:legend>
      <c:legendPos val="r"/>
      <c:layout>
        <c:manualLayout>
          <c:xMode val="edge"/>
          <c:yMode val="edge"/>
          <c:x val="0.90255726310073292"/>
          <c:y val="0.42299720599441198"/>
          <c:w val="8.6408254140646207E-2"/>
          <c:h val="0.16666279618273522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4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'[판 이동 분석.xlsx]Sheet4'!$G$1</c:f>
              <c:strCache>
                <c:ptCount val="1"/>
                <c:pt idx="0">
                  <c:v>개수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'[판 이동 분석.xlsx]Sheet4'!$C$2:$C$28</c:f>
              <c:numCache>
                <c:formatCode>General</c:formatCode>
                <c:ptCount val="27"/>
                <c:pt idx="0">
                  <c:v>19.093337998999999</c:v>
                </c:pt>
                <c:pt idx="1">
                  <c:v>31.301402700000001</c:v>
                </c:pt>
                <c:pt idx="2">
                  <c:v>16.69663972</c:v>
                </c:pt>
                <c:pt idx="3">
                  <c:v>7.695597587</c:v>
                </c:pt>
                <c:pt idx="4">
                  <c:v>13.498971149999999</c:v>
                </c:pt>
                <c:pt idx="5">
                  <c:v>31.729761700000001</c:v>
                </c:pt>
                <c:pt idx="6">
                  <c:v>14.441452679999999</c:v>
                </c:pt>
                <c:pt idx="7">
                  <c:v>2.2360679769999998</c:v>
                </c:pt>
                <c:pt idx="8">
                  <c:v>31.820678109999999</c:v>
                </c:pt>
                <c:pt idx="9">
                  <c:v>62.760567950000002</c:v>
                </c:pt>
                <c:pt idx="10">
                  <c:v>63.883574660000001</c:v>
                </c:pt>
                <c:pt idx="11">
                  <c:v>5.3851648069999998</c:v>
                </c:pt>
                <c:pt idx="12">
                  <c:v>69.065186600000004</c:v>
                </c:pt>
                <c:pt idx="13">
                  <c:v>88.724918209999998</c:v>
                </c:pt>
                <c:pt idx="14">
                  <c:v>42.647130939999997</c:v>
                </c:pt>
                <c:pt idx="15">
                  <c:v>64.670102999999997</c:v>
                </c:pt>
                <c:pt idx="16">
                  <c:v>57.299408569999997</c:v>
                </c:pt>
                <c:pt idx="17">
                  <c:v>53.918663019999997</c:v>
                </c:pt>
                <c:pt idx="18">
                  <c:v>140.94601019999999</c:v>
                </c:pt>
                <c:pt idx="19">
                  <c:v>55.675647980000001</c:v>
                </c:pt>
                <c:pt idx="20">
                  <c:v>11.180339890000001</c:v>
                </c:pt>
                <c:pt idx="21">
                  <c:v>75.280955239999997</c:v>
                </c:pt>
                <c:pt idx="22">
                  <c:v>59.516570989999998</c:v>
                </c:pt>
                <c:pt idx="23">
                  <c:v>72.893377229999999</c:v>
                </c:pt>
                <c:pt idx="24">
                  <c:v>59.94534548</c:v>
                </c:pt>
                <c:pt idx="25">
                  <c:v>70.336492820000004</c:v>
                </c:pt>
              </c:numCache>
            </c:numRef>
          </c:xVal>
          <c:yVal>
            <c:numRef>
              <c:f>'[판 이동 분석.xlsx]Sheet4'!$G$2:$G$28</c:f>
              <c:numCache>
                <c:formatCode>General</c:formatCode>
                <c:ptCount val="27"/>
                <c:pt idx="0">
                  <c:v>6</c:v>
                </c:pt>
                <c:pt idx="1">
                  <c:v>11</c:v>
                </c:pt>
                <c:pt idx="2">
                  <c:v>0</c:v>
                </c:pt>
                <c:pt idx="3">
                  <c:v>8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3</c:v>
                </c:pt>
                <c:pt idx="9">
                  <c:v>46</c:v>
                </c:pt>
                <c:pt idx="10">
                  <c:v>8</c:v>
                </c:pt>
                <c:pt idx="11">
                  <c:v>3</c:v>
                </c:pt>
                <c:pt idx="12">
                  <c:v>80</c:v>
                </c:pt>
                <c:pt idx="13">
                  <c:v>150</c:v>
                </c:pt>
                <c:pt idx="14">
                  <c:v>35</c:v>
                </c:pt>
                <c:pt idx="15">
                  <c:v>31</c:v>
                </c:pt>
                <c:pt idx="16">
                  <c:v>4</c:v>
                </c:pt>
                <c:pt idx="17">
                  <c:v>3</c:v>
                </c:pt>
                <c:pt idx="18">
                  <c:v>6</c:v>
                </c:pt>
                <c:pt idx="19">
                  <c:v>3</c:v>
                </c:pt>
                <c:pt idx="20">
                  <c:v>4</c:v>
                </c:pt>
                <c:pt idx="21">
                  <c:v>17</c:v>
                </c:pt>
                <c:pt idx="22">
                  <c:v>5</c:v>
                </c:pt>
                <c:pt idx="23">
                  <c:v>36</c:v>
                </c:pt>
                <c:pt idx="24">
                  <c:v>17</c:v>
                </c:pt>
                <c:pt idx="25">
                  <c:v>0</c:v>
                </c:pt>
                <c:pt idx="26">
                  <c:v>488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B4-432F-876B-805413169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37952"/>
        <c:axId val="124038528"/>
      </c:scatterChart>
      <c:valAx>
        <c:axId val="124037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38528"/>
        <c:crosses val="autoZero"/>
        <c:crossBetween val="midCat"/>
      </c:valAx>
      <c:valAx>
        <c:axId val="124038528"/>
        <c:scaling>
          <c:orientation val="minMax"/>
          <c:max val="1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37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'[판 이동 분석.xlsx]수렴형'!$G$1</c:f>
              <c:strCache>
                <c:ptCount val="1"/>
                <c:pt idx="0">
                  <c:v>개수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'[판 이동 분석.xlsx]수렴형'!$C$2:$C$28</c:f>
              <c:numCache>
                <c:formatCode>General</c:formatCode>
                <c:ptCount val="27"/>
                <c:pt idx="5">
                  <c:v>31.729761700000001</c:v>
                </c:pt>
                <c:pt idx="9">
                  <c:v>62.760567950000002</c:v>
                </c:pt>
                <c:pt idx="11">
                  <c:v>5.3851648069999998</c:v>
                </c:pt>
                <c:pt idx="12">
                  <c:v>69.065186600000004</c:v>
                </c:pt>
                <c:pt idx="13">
                  <c:v>88.724918209999998</c:v>
                </c:pt>
                <c:pt idx="14">
                  <c:v>42.647130939999997</c:v>
                </c:pt>
                <c:pt idx="15">
                  <c:v>64.670102999999997</c:v>
                </c:pt>
                <c:pt idx="20">
                  <c:v>11.180339890000001</c:v>
                </c:pt>
                <c:pt idx="21">
                  <c:v>75.280955239999997</c:v>
                </c:pt>
                <c:pt idx="23">
                  <c:v>72.893377229999999</c:v>
                </c:pt>
              </c:numCache>
            </c:numRef>
          </c:xVal>
          <c:yVal>
            <c:numRef>
              <c:f>'[판 이동 분석.xlsx]수렴형'!$G$2:$G$28</c:f>
              <c:numCache>
                <c:formatCode>General</c:formatCode>
                <c:ptCount val="27"/>
                <c:pt idx="5">
                  <c:v>3</c:v>
                </c:pt>
                <c:pt idx="9">
                  <c:v>46</c:v>
                </c:pt>
                <c:pt idx="11">
                  <c:v>3</c:v>
                </c:pt>
                <c:pt idx="12">
                  <c:v>80</c:v>
                </c:pt>
                <c:pt idx="13">
                  <c:v>150</c:v>
                </c:pt>
                <c:pt idx="14">
                  <c:v>35</c:v>
                </c:pt>
                <c:pt idx="15">
                  <c:v>31</c:v>
                </c:pt>
                <c:pt idx="20">
                  <c:v>4</c:v>
                </c:pt>
                <c:pt idx="21">
                  <c:v>17</c:v>
                </c:pt>
                <c:pt idx="23">
                  <c:v>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2F0-42CB-853E-B36DA5A6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40832"/>
        <c:axId val="124041408"/>
      </c:scatterChart>
      <c:valAx>
        <c:axId val="12404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41408"/>
        <c:crosses val="autoZero"/>
        <c:crossBetween val="midCat"/>
      </c:valAx>
      <c:valAx>
        <c:axId val="12404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4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'[판 이동 분석.xlsx]발산형'!$G$1</c:f>
              <c:strCache>
                <c:ptCount val="1"/>
                <c:pt idx="0">
                  <c:v>개수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'[판 이동 분석.xlsx]발산형'!$C$2:$C$28</c:f>
              <c:numCache>
                <c:formatCode>General</c:formatCode>
                <c:ptCount val="27"/>
                <c:pt idx="0">
                  <c:v>19.093337998999999</c:v>
                </c:pt>
                <c:pt idx="1">
                  <c:v>31.301402700000001</c:v>
                </c:pt>
                <c:pt idx="3">
                  <c:v>7.695597587</c:v>
                </c:pt>
                <c:pt idx="4">
                  <c:v>13.498971149999999</c:v>
                </c:pt>
                <c:pt idx="6">
                  <c:v>14.441452679999999</c:v>
                </c:pt>
                <c:pt idx="8">
                  <c:v>31.820678109999999</c:v>
                </c:pt>
                <c:pt idx="10">
                  <c:v>63.883574660000001</c:v>
                </c:pt>
                <c:pt idx="16">
                  <c:v>57.299408569999997</c:v>
                </c:pt>
                <c:pt idx="17">
                  <c:v>53.918663019999997</c:v>
                </c:pt>
                <c:pt idx="18">
                  <c:v>140.94601019999999</c:v>
                </c:pt>
                <c:pt idx="19">
                  <c:v>55.675647980000001</c:v>
                </c:pt>
                <c:pt idx="20">
                  <c:v>11.180339890000001</c:v>
                </c:pt>
              </c:numCache>
            </c:numRef>
          </c:xVal>
          <c:yVal>
            <c:numRef>
              <c:f>'[판 이동 분석.xlsx]발산형'!$G$2:$G$28</c:f>
              <c:numCache>
                <c:formatCode>General</c:formatCode>
                <c:ptCount val="27"/>
                <c:pt idx="0">
                  <c:v>6</c:v>
                </c:pt>
                <c:pt idx="1">
                  <c:v>11</c:v>
                </c:pt>
                <c:pt idx="3">
                  <c:v>8</c:v>
                </c:pt>
                <c:pt idx="4">
                  <c:v>5</c:v>
                </c:pt>
                <c:pt idx="6">
                  <c:v>4</c:v>
                </c:pt>
                <c:pt idx="8">
                  <c:v>3</c:v>
                </c:pt>
                <c:pt idx="10">
                  <c:v>8</c:v>
                </c:pt>
                <c:pt idx="16">
                  <c:v>4</c:v>
                </c:pt>
                <c:pt idx="17">
                  <c:v>3</c:v>
                </c:pt>
                <c:pt idx="18">
                  <c:v>6</c:v>
                </c:pt>
                <c:pt idx="19">
                  <c:v>3</c:v>
                </c:pt>
                <c:pt idx="20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D88-433D-8431-E382C15F3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27456"/>
        <c:axId val="124028032"/>
      </c:scatterChart>
      <c:valAx>
        <c:axId val="12402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28032"/>
        <c:crosses val="autoZero"/>
        <c:crossBetween val="midCat"/>
      </c:valAx>
      <c:valAx>
        <c:axId val="124028032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27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277718663545437E-2"/>
          <c:y val="2.5506378603027024E-2"/>
          <c:w val="0.92237993899411219"/>
          <c:h val="0.9087487548067139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9525" cap="rnd">
                <a:solidFill>
                  <a:schemeClr val="tx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'[earthquake_20160501-20160530.xlsx]판경계'!$I$2:$I$488</c:f>
              <c:numCache>
                <c:formatCode>General</c:formatCode>
                <c:ptCount val="487"/>
                <c:pt idx="0">
                  <c:v>19.093337998999999</c:v>
                </c:pt>
                <c:pt idx="1">
                  <c:v>19.093337998999999</c:v>
                </c:pt>
                <c:pt idx="2">
                  <c:v>19.093337998999999</c:v>
                </c:pt>
                <c:pt idx="3">
                  <c:v>19.093337998999999</c:v>
                </c:pt>
                <c:pt idx="4">
                  <c:v>19.093337998999999</c:v>
                </c:pt>
                <c:pt idx="5">
                  <c:v>19.093337998999999</c:v>
                </c:pt>
                <c:pt idx="6">
                  <c:v>31.301402700000001</c:v>
                </c:pt>
                <c:pt idx="7">
                  <c:v>31.301402700000001</c:v>
                </c:pt>
                <c:pt idx="8">
                  <c:v>31.301402700000001</c:v>
                </c:pt>
                <c:pt idx="9">
                  <c:v>31.301402700000001</c:v>
                </c:pt>
                <c:pt idx="10">
                  <c:v>31.301402700000001</c:v>
                </c:pt>
                <c:pt idx="11">
                  <c:v>31.301402700000001</c:v>
                </c:pt>
                <c:pt idx="12">
                  <c:v>31.301402700000001</c:v>
                </c:pt>
                <c:pt idx="13">
                  <c:v>31.301402700000001</c:v>
                </c:pt>
                <c:pt idx="14">
                  <c:v>31.301402700000001</c:v>
                </c:pt>
                <c:pt idx="15">
                  <c:v>31.301402700000001</c:v>
                </c:pt>
                <c:pt idx="16">
                  <c:v>31.301402700000001</c:v>
                </c:pt>
                <c:pt idx="17">
                  <c:v>7.695597587</c:v>
                </c:pt>
                <c:pt idx="18">
                  <c:v>7.695597587</c:v>
                </c:pt>
                <c:pt idx="19">
                  <c:v>7.695597587</c:v>
                </c:pt>
                <c:pt idx="20">
                  <c:v>7.695597587</c:v>
                </c:pt>
                <c:pt idx="21">
                  <c:v>7.695597587</c:v>
                </c:pt>
                <c:pt idx="22">
                  <c:v>7.695597587</c:v>
                </c:pt>
                <c:pt idx="23">
                  <c:v>7.695597587</c:v>
                </c:pt>
                <c:pt idx="24">
                  <c:v>7.695597587</c:v>
                </c:pt>
                <c:pt idx="25">
                  <c:v>13.498971149999999</c:v>
                </c:pt>
                <c:pt idx="26">
                  <c:v>13.498971149999999</c:v>
                </c:pt>
                <c:pt idx="27">
                  <c:v>13.498971149999999</c:v>
                </c:pt>
                <c:pt idx="28">
                  <c:v>13.498971149999999</c:v>
                </c:pt>
                <c:pt idx="29">
                  <c:v>13.498971149999999</c:v>
                </c:pt>
                <c:pt idx="30">
                  <c:v>31.729761700000001</c:v>
                </c:pt>
                <c:pt idx="31">
                  <c:v>31.729761700000001</c:v>
                </c:pt>
                <c:pt idx="32">
                  <c:v>31.729761700000001</c:v>
                </c:pt>
                <c:pt idx="33">
                  <c:v>14.441452679999999</c:v>
                </c:pt>
                <c:pt idx="34">
                  <c:v>14.441452679999999</c:v>
                </c:pt>
                <c:pt idx="35">
                  <c:v>14.441452679999999</c:v>
                </c:pt>
                <c:pt idx="36">
                  <c:v>14.441452679999999</c:v>
                </c:pt>
                <c:pt idx="37">
                  <c:v>31.820678109999999</c:v>
                </c:pt>
                <c:pt idx="38">
                  <c:v>31.820678109999999</c:v>
                </c:pt>
                <c:pt idx="39">
                  <c:v>31.820678109999999</c:v>
                </c:pt>
                <c:pt idx="40">
                  <c:v>62.760567950000002</c:v>
                </c:pt>
                <c:pt idx="41">
                  <c:v>62.760567950000002</c:v>
                </c:pt>
                <c:pt idx="42">
                  <c:v>62.760567950000002</c:v>
                </c:pt>
                <c:pt idx="43">
                  <c:v>62.760567950000002</c:v>
                </c:pt>
                <c:pt idx="44">
                  <c:v>62.760567950000002</c:v>
                </c:pt>
                <c:pt idx="45">
                  <c:v>62.760567950000002</c:v>
                </c:pt>
                <c:pt idx="46">
                  <c:v>62.760567950000002</c:v>
                </c:pt>
                <c:pt idx="47">
                  <c:v>62.760567950000002</c:v>
                </c:pt>
                <c:pt idx="48">
                  <c:v>62.760567950000002</c:v>
                </c:pt>
                <c:pt idx="49">
                  <c:v>62.760567950000002</c:v>
                </c:pt>
                <c:pt idx="50">
                  <c:v>62.760567950000002</c:v>
                </c:pt>
                <c:pt idx="51">
                  <c:v>62.760567950000002</c:v>
                </c:pt>
                <c:pt idx="52">
                  <c:v>62.760567950000002</c:v>
                </c:pt>
                <c:pt idx="53">
                  <c:v>62.760567950000002</c:v>
                </c:pt>
                <c:pt idx="54">
                  <c:v>62.760567950000002</c:v>
                </c:pt>
                <c:pt idx="55">
                  <c:v>62.760567950000002</c:v>
                </c:pt>
                <c:pt idx="56">
                  <c:v>62.760567950000002</c:v>
                </c:pt>
                <c:pt idx="57">
                  <c:v>62.760567950000002</c:v>
                </c:pt>
                <c:pt idx="58">
                  <c:v>62.760567950000002</c:v>
                </c:pt>
                <c:pt idx="59">
                  <c:v>62.760567950000002</c:v>
                </c:pt>
                <c:pt idx="60">
                  <c:v>62.760567950000002</c:v>
                </c:pt>
                <c:pt idx="61">
                  <c:v>62.760567950000002</c:v>
                </c:pt>
                <c:pt idx="62">
                  <c:v>62.760567950000002</c:v>
                </c:pt>
                <c:pt idx="63">
                  <c:v>62.760567950000002</c:v>
                </c:pt>
                <c:pt idx="64">
                  <c:v>62.760567950000002</c:v>
                </c:pt>
                <c:pt idx="65">
                  <c:v>62.760567950000002</c:v>
                </c:pt>
                <c:pt idx="66">
                  <c:v>62.760567950000002</c:v>
                </c:pt>
                <c:pt idx="67">
                  <c:v>62.760567950000002</c:v>
                </c:pt>
                <c:pt idx="68">
                  <c:v>62.760567950000002</c:v>
                </c:pt>
                <c:pt idx="69">
                  <c:v>62.760567950000002</c:v>
                </c:pt>
                <c:pt idx="70">
                  <c:v>62.760567950000002</c:v>
                </c:pt>
                <c:pt idx="71">
                  <c:v>62.760567950000002</c:v>
                </c:pt>
                <c:pt idx="72">
                  <c:v>62.760567950000002</c:v>
                </c:pt>
                <c:pt idx="73">
                  <c:v>62.760567950000002</c:v>
                </c:pt>
                <c:pt idx="74">
                  <c:v>62.760567950000002</c:v>
                </c:pt>
                <c:pt idx="75">
                  <c:v>62.760567950000002</c:v>
                </c:pt>
                <c:pt idx="76">
                  <c:v>62.760567950000002</c:v>
                </c:pt>
                <c:pt idx="77">
                  <c:v>62.760567950000002</c:v>
                </c:pt>
                <c:pt idx="78">
                  <c:v>62.760567950000002</c:v>
                </c:pt>
                <c:pt idx="79">
                  <c:v>62.760567950000002</c:v>
                </c:pt>
                <c:pt idx="80">
                  <c:v>62.760567950000002</c:v>
                </c:pt>
                <c:pt idx="81">
                  <c:v>62.760567950000002</c:v>
                </c:pt>
                <c:pt idx="82">
                  <c:v>62.760567950000002</c:v>
                </c:pt>
                <c:pt idx="83">
                  <c:v>62.760567950000002</c:v>
                </c:pt>
                <c:pt idx="84">
                  <c:v>62.760567950000002</c:v>
                </c:pt>
                <c:pt idx="85">
                  <c:v>62.760567950000002</c:v>
                </c:pt>
                <c:pt idx="86">
                  <c:v>63.883574660000001</c:v>
                </c:pt>
                <c:pt idx="87">
                  <c:v>63.883574660000001</c:v>
                </c:pt>
                <c:pt idx="88">
                  <c:v>63.883574660000001</c:v>
                </c:pt>
                <c:pt idx="89">
                  <c:v>63.883574660000001</c:v>
                </c:pt>
                <c:pt idx="90">
                  <c:v>63.883574660000001</c:v>
                </c:pt>
                <c:pt idx="91">
                  <c:v>63.883574660000001</c:v>
                </c:pt>
                <c:pt idx="92">
                  <c:v>63.883574660000001</c:v>
                </c:pt>
                <c:pt idx="93">
                  <c:v>63.883574660000001</c:v>
                </c:pt>
                <c:pt idx="94">
                  <c:v>5.3851648069999998</c:v>
                </c:pt>
                <c:pt idx="95">
                  <c:v>5.3851648069999998</c:v>
                </c:pt>
                <c:pt idx="96">
                  <c:v>5.3851648069999998</c:v>
                </c:pt>
                <c:pt idx="97">
                  <c:v>69.065186600000004</c:v>
                </c:pt>
                <c:pt idx="98">
                  <c:v>69.065186600000004</c:v>
                </c:pt>
                <c:pt idx="99">
                  <c:v>69.065186600000004</c:v>
                </c:pt>
                <c:pt idx="100">
                  <c:v>69.065186600000004</c:v>
                </c:pt>
                <c:pt idx="101">
                  <c:v>69.065186600000004</c:v>
                </c:pt>
                <c:pt idx="102">
                  <c:v>69.065186600000004</c:v>
                </c:pt>
                <c:pt idx="103">
                  <c:v>69.065186600000004</c:v>
                </c:pt>
                <c:pt idx="104">
                  <c:v>69.065186600000004</c:v>
                </c:pt>
                <c:pt idx="105">
                  <c:v>69.065186600000004</c:v>
                </c:pt>
                <c:pt idx="106">
                  <c:v>69.065186600000004</c:v>
                </c:pt>
                <c:pt idx="107">
                  <c:v>69.065186600000004</c:v>
                </c:pt>
                <c:pt idx="108">
                  <c:v>69.065186600000004</c:v>
                </c:pt>
                <c:pt idx="109">
                  <c:v>69.065186600000004</c:v>
                </c:pt>
                <c:pt idx="110">
                  <c:v>69.065186600000004</c:v>
                </c:pt>
                <c:pt idx="111">
                  <c:v>69.065186600000004</c:v>
                </c:pt>
                <c:pt idx="112">
                  <c:v>69.065186600000004</c:v>
                </c:pt>
                <c:pt idx="113">
                  <c:v>69.065186600000004</c:v>
                </c:pt>
                <c:pt idx="114">
                  <c:v>69.065186600000004</c:v>
                </c:pt>
                <c:pt idx="115">
                  <c:v>69.065186600000004</c:v>
                </c:pt>
                <c:pt idx="116">
                  <c:v>69.065186600000004</c:v>
                </c:pt>
                <c:pt idx="117">
                  <c:v>69.065186600000004</c:v>
                </c:pt>
                <c:pt idx="118">
                  <c:v>69.065186600000004</c:v>
                </c:pt>
                <c:pt idx="119">
                  <c:v>69.065186600000004</c:v>
                </c:pt>
                <c:pt idx="120">
                  <c:v>69.065186600000004</c:v>
                </c:pt>
                <c:pt idx="121">
                  <c:v>69.065186600000004</c:v>
                </c:pt>
                <c:pt idx="122">
                  <c:v>69.065186600000004</c:v>
                </c:pt>
                <c:pt idx="123">
                  <c:v>69.065186600000004</c:v>
                </c:pt>
                <c:pt idx="124">
                  <c:v>69.065186600000004</c:v>
                </c:pt>
                <c:pt idx="125">
                  <c:v>69.065186600000004</c:v>
                </c:pt>
                <c:pt idx="126">
                  <c:v>69.065186600000004</c:v>
                </c:pt>
                <c:pt idx="127">
                  <c:v>69.065186600000004</c:v>
                </c:pt>
                <c:pt idx="128">
                  <c:v>69.065186600000004</c:v>
                </c:pt>
                <c:pt idx="129">
                  <c:v>69.065186600000004</c:v>
                </c:pt>
                <c:pt idx="130">
                  <c:v>69.065186600000004</c:v>
                </c:pt>
                <c:pt idx="131">
                  <c:v>69.065186600000004</c:v>
                </c:pt>
                <c:pt idx="132">
                  <c:v>69.065186600000004</c:v>
                </c:pt>
                <c:pt idx="133">
                  <c:v>69.065186600000004</c:v>
                </c:pt>
                <c:pt idx="134">
                  <c:v>69.065186600000004</c:v>
                </c:pt>
                <c:pt idx="135">
                  <c:v>69.065186600000004</c:v>
                </c:pt>
                <c:pt idx="136">
                  <c:v>69.065186600000004</c:v>
                </c:pt>
                <c:pt idx="137">
                  <c:v>69.065186600000004</c:v>
                </c:pt>
                <c:pt idx="138">
                  <c:v>69.065186600000004</c:v>
                </c:pt>
                <c:pt idx="139">
                  <c:v>69.065186600000004</c:v>
                </c:pt>
                <c:pt idx="140">
                  <c:v>69.065186600000004</c:v>
                </c:pt>
                <c:pt idx="141">
                  <c:v>69.065186600000004</c:v>
                </c:pt>
                <c:pt idx="142">
                  <c:v>69.065186600000004</c:v>
                </c:pt>
                <c:pt idx="143">
                  <c:v>69.065186600000004</c:v>
                </c:pt>
                <c:pt idx="144">
                  <c:v>69.065186600000004</c:v>
                </c:pt>
                <c:pt idx="145">
                  <c:v>69.065186600000004</c:v>
                </c:pt>
                <c:pt idx="146">
                  <c:v>69.065186600000004</c:v>
                </c:pt>
                <c:pt idx="147">
                  <c:v>69.065186600000004</c:v>
                </c:pt>
                <c:pt idx="148">
                  <c:v>69.065186600000004</c:v>
                </c:pt>
                <c:pt idx="149">
                  <c:v>69.065186600000004</c:v>
                </c:pt>
                <c:pt idx="150">
                  <c:v>69.065186600000004</c:v>
                </c:pt>
                <c:pt idx="151">
                  <c:v>69.065186600000004</c:v>
                </c:pt>
                <c:pt idx="152">
                  <c:v>69.065186600000004</c:v>
                </c:pt>
                <c:pt idx="153">
                  <c:v>69.065186600000004</c:v>
                </c:pt>
                <c:pt idx="154">
                  <c:v>69.065186600000004</c:v>
                </c:pt>
                <c:pt idx="155">
                  <c:v>69.065186600000004</c:v>
                </c:pt>
                <c:pt idx="156">
                  <c:v>69.065186600000004</c:v>
                </c:pt>
                <c:pt idx="157">
                  <c:v>69.065186600000004</c:v>
                </c:pt>
                <c:pt idx="158">
                  <c:v>69.065186600000004</c:v>
                </c:pt>
                <c:pt idx="159">
                  <c:v>69.065186600000004</c:v>
                </c:pt>
                <c:pt idx="160">
                  <c:v>69.065186600000004</c:v>
                </c:pt>
                <c:pt idx="161">
                  <c:v>69.065186600000004</c:v>
                </c:pt>
                <c:pt idx="162">
                  <c:v>69.065186600000004</c:v>
                </c:pt>
                <c:pt idx="163">
                  <c:v>69.065186600000004</c:v>
                </c:pt>
                <c:pt idx="164">
                  <c:v>69.065186600000004</c:v>
                </c:pt>
                <c:pt idx="165">
                  <c:v>69.065186600000004</c:v>
                </c:pt>
                <c:pt idx="166">
                  <c:v>69.065186600000004</c:v>
                </c:pt>
                <c:pt idx="167">
                  <c:v>69.065186600000004</c:v>
                </c:pt>
                <c:pt idx="168">
                  <c:v>69.065186600000004</c:v>
                </c:pt>
                <c:pt idx="169">
                  <c:v>69.065186600000004</c:v>
                </c:pt>
                <c:pt idx="170">
                  <c:v>69.065186600000004</c:v>
                </c:pt>
                <c:pt idx="171">
                  <c:v>69.065186600000004</c:v>
                </c:pt>
                <c:pt idx="172">
                  <c:v>69.065186600000004</c:v>
                </c:pt>
                <c:pt idx="173">
                  <c:v>69.065186600000004</c:v>
                </c:pt>
                <c:pt idx="174">
                  <c:v>69.065186600000004</c:v>
                </c:pt>
                <c:pt idx="175">
                  <c:v>69.065186600000004</c:v>
                </c:pt>
                <c:pt idx="176">
                  <c:v>69.065186600000004</c:v>
                </c:pt>
                <c:pt idx="177">
                  <c:v>88.724918209999998</c:v>
                </c:pt>
                <c:pt idx="178">
                  <c:v>88.724918209999998</c:v>
                </c:pt>
                <c:pt idx="179">
                  <c:v>88.724918209999998</c:v>
                </c:pt>
                <c:pt idx="180">
                  <c:v>88.724918209999998</c:v>
                </c:pt>
                <c:pt idx="181">
                  <c:v>88.724918209999998</c:v>
                </c:pt>
                <c:pt idx="182">
                  <c:v>88.724918209999998</c:v>
                </c:pt>
                <c:pt idx="183">
                  <c:v>88.724918209999998</c:v>
                </c:pt>
                <c:pt idx="184">
                  <c:v>88.724918209999998</c:v>
                </c:pt>
                <c:pt idx="185">
                  <c:v>88.724918209999998</c:v>
                </c:pt>
                <c:pt idx="186">
                  <c:v>88.724918209999998</c:v>
                </c:pt>
                <c:pt idx="187">
                  <c:v>88.724918209999998</c:v>
                </c:pt>
                <c:pt idx="188">
                  <c:v>88.724918209999998</c:v>
                </c:pt>
                <c:pt idx="189">
                  <c:v>88.724918209999998</c:v>
                </c:pt>
                <c:pt idx="190">
                  <c:v>88.724918209999998</c:v>
                </c:pt>
                <c:pt idx="191">
                  <c:v>88.724918209999998</c:v>
                </c:pt>
                <c:pt idx="192">
                  <c:v>88.724918209999998</c:v>
                </c:pt>
                <c:pt idx="193">
                  <c:v>88.724918209999998</c:v>
                </c:pt>
                <c:pt idx="194">
                  <c:v>88.724918209999998</c:v>
                </c:pt>
                <c:pt idx="195">
                  <c:v>88.724918209999998</c:v>
                </c:pt>
                <c:pt idx="196">
                  <c:v>88.724918209999998</c:v>
                </c:pt>
                <c:pt idx="197">
                  <c:v>88.724918209999998</c:v>
                </c:pt>
                <c:pt idx="198">
                  <c:v>88.724918209999998</c:v>
                </c:pt>
                <c:pt idx="199">
                  <c:v>88.724918209999998</c:v>
                </c:pt>
                <c:pt idx="200">
                  <c:v>88.724918209999998</c:v>
                </c:pt>
                <c:pt idx="201">
                  <c:v>88.724918209999998</c:v>
                </c:pt>
                <c:pt idx="202">
                  <c:v>88.724918209999998</c:v>
                </c:pt>
                <c:pt idx="203">
                  <c:v>88.724918209999998</c:v>
                </c:pt>
                <c:pt idx="204">
                  <c:v>88.724918209999998</c:v>
                </c:pt>
                <c:pt idx="205">
                  <c:v>88.724918209999998</c:v>
                </c:pt>
                <c:pt idx="206">
                  <c:v>88.724918209999998</c:v>
                </c:pt>
                <c:pt idx="207">
                  <c:v>88.724918209999998</c:v>
                </c:pt>
                <c:pt idx="208">
                  <c:v>88.724918209999998</c:v>
                </c:pt>
                <c:pt idx="209">
                  <c:v>88.724918209999998</c:v>
                </c:pt>
                <c:pt idx="210">
                  <c:v>88.724918209999998</c:v>
                </c:pt>
                <c:pt idx="211">
                  <c:v>88.724918209999998</c:v>
                </c:pt>
                <c:pt idx="212">
                  <c:v>88.724918209999998</c:v>
                </c:pt>
                <c:pt idx="213">
                  <c:v>88.724918209999998</c:v>
                </c:pt>
                <c:pt idx="214">
                  <c:v>88.724918209999998</c:v>
                </c:pt>
                <c:pt idx="215">
                  <c:v>88.724918209999998</c:v>
                </c:pt>
                <c:pt idx="216">
                  <c:v>88.724918209999998</c:v>
                </c:pt>
                <c:pt idx="217">
                  <c:v>88.724918209999998</c:v>
                </c:pt>
                <c:pt idx="218">
                  <c:v>88.724918209999998</c:v>
                </c:pt>
                <c:pt idx="219">
                  <c:v>88.724918209999998</c:v>
                </c:pt>
                <c:pt idx="220">
                  <c:v>88.724918209999998</c:v>
                </c:pt>
                <c:pt idx="221">
                  <c:v>88.724918209999998</c:v>
                </c:pt>
                <c:pt idx="222">
                  <c:v>88.724918209999998</c:v>
                </c:pt>
                <c:pt idx="223">
                  <c:v>88.724918209999998</c:v>
                </c:pt>
                <c:pt idx="224">
                  <c:v>88.724918209999998</c:v>
                </c:pt>
                <c:pt idx="225">
                  <c:v>88.724918209999998</c:v>
                </c:pt>
                <c:pt idx="226">
                  <c:v>88.724918209999998</c:v>
                </c:pt>
                <c:pt idx="227">
                  <c:v>88.724918209999998</c:v>
                </c:pt>
                <c:pt idx="228">
                  <c:v>88.724918209999998</c:v>
                </c:pt>
                <c:pt idx="229">
                  <c:v>88.724918209999998</c:v>
                </c:pt>
                <c:pt idx="230">
                  <c:v>88.724918209999998</c:v>
                </c:pt>
                <c:pt idx="231">
                  <c:v>88.724918209999998</c:v>
                </c:pt>
                <c:pt idx="232">
                  <c:v>88.724918209999998</c:v>
                </c:pt>
                <c:pt idx="233">
                  <c:v>88.724918209999998</c:v>
                </c:pt>
                <c:pt idx="234">
                  <c:v>88.724918209999998</c:v>
                </c:pt>
                <c:pt idx="235">
                  <c:v>88.724918209999998</c:v>
                </c:pt>
                <c:pt idx="236">
                  <c:v>88.724918209999998</c:v>
                </c:pt>
                <c:pt idx="237">
                  <c:v>88.724918209999998</c:v>
                </c:pt>
                <c:pt idx="238">
                  <c:v>88.724918209999998</c:v>
                </c:pt>
                <c:pt idx="239">
                  <c:v>88.724918209999998</c:v>
                </c:pt>
                <c:pt idx="240">
                  <c:v>88.724918209999998</c:v>
                </c:pt>
                <c:pt idx="241">
                  <c:v>88.724918209999998</c:v>
                </c:pt>
                <c:pt idx="242">
                  <c:v>88.724918209999998</c:v>
                </c:pt>
                <c:pt idx="243">
                  <c:v>88.724918209999998</c:v>
                </c:pt>
                <c:pt idx="244">
                  <c:v>88.724918209999998</c:v>
                </c:pt>
                <c:pt idx="245">
                  <c:v>88.724918209999998</c:v>
                </c:pt>
                <c:pt idx="246">
                  <c:v>88.724918209999998</c:v>
                </c:pt>
                <c:pt idx="247">
                  <c:v>88.724918209999998</c:v>
                </c:pt>
                <c:pt idx="248">
                  <c:v>88.724918209999998</c:v>
                </c:pt>
                <c:pt idx="249">
                  <c:v>88.724918209999998</c:v>
                </c:pt>
                <c:pt idx="250">
                  <c:v>88.724918209999998</c:v>
                </c:pt>
                <c:pt idx="251">
                  <c:v>88.724918209999998</c:v>
                </c:pt>
                <c:pt idx="252">
                  <c:v>88.724918209999998</c:v>
                </c:pt>
                <c:pt idx="253">
                  <c:v>88.724918209999998</c:v>
                </c:pt>
                <c:pt idx="254">
                  <c:v>88.724918209999998</c:v>
                </c:pt>
                <c:pt idx="255">
                  <c:v>88.724918209999998</c:v>
                </c:pt>
                <c:pt idx="256">
                  <c:v>88.724918209999998</c:v>
                </c:pt>
                <c:pt idx="257">
                  <c:v>88.724918209999998</c:v>
                </c:pt>
                <c:pt idx="258">
                  <c:v>88.724918209999998</c:v>
                </c:pt>
                <c:pt idx="259">
                  <c:v>88.724918209999998</c:v>
                </c:pt>
                <c:pt idx="260">
                  <c:v>88.724918209999998</c:v>
                </c:pt>
                <c:pt idx="261">
                  <c:v>88.724918209999998</c:v>
                </c:pt>
                <c:pt idx="262">
                  <c:v>88.724918209999998</c:v>
                </c:pt>
                <c:pt idx="263">
                  <c:v>88.724918209999998</c:v>
                </c:pt>
                <c:pt idx="264">
                  <c:v>88.724918209999998</c:v>
                </c:pt>
                <c:pt idx="265">
                  <c:v>88.724918209999998</c:v>
                </c:pt>
                <c:pt idx="266">
                  <c:v>88.724918209999998</c:v>
                </c:pt>
                <c:pt idx="267">
                  <c:v>88.724918209999998</c:v>
                </c:pt>
                <c:pt idx="268">
                  <c:v>88.724918209999998</c:v>
                </c:pt>
                <c:pt idx="269">
                  <c:v>88.724918209999998</c:v>
                </c:pt>
                <c:pt idx="270">
                  <c:v>88.724918209999998</c:v>
                </c:pt>
                <c:pt idx="271">
                  <c:v>88.724918209999998</c:v>
                </c:pt>
                <c:pt idx="272">
                  <c:v>88.724918209999998</c:v>
                </c:pt>
                <c:pt idx="273">
                  <c:v>88.724918209999998</c:v>
                </c:pt>
                <c:pt idx="274">
                  <c:v>88.724918209999998</c:v>
                </c:pt>
                <c:pt idx="275">
                  <c:v>88.724918209999998</c:v>
                </c:pt>
                <c:pt idx="276">
                  <c:v>88.724918209999998</c:v>
                </c:pt>
                <c:pt idx="277">
                  <c:v>88.724918209999998</c:v>
                </c:pt>
                <c:pt idx="278">
                  <c:v>88.724918209999998</c:v>
                </c:pt>
                <c:pt idx="279">
                  <c:v>88.724918209999998</c:v>
                </c:pt>
                <c:pt idx="280">
                  <c:v>88.724918209999998</c:v>
                </c:pt>
                <c:pt idx="281">
                  <c:v>88.724918209999998</c:v>
                </c:pt>
                <c:pt idx="282">
                  <c:v>88.724918209999998</c:v>
                </c:pt>
                <c:pt idx="283">
                  <c:v>88.724918209999998</c:v>
                </c:pt>
                <c:pt idx="284">
                  <c:v>88.724918209999998</c:v>
                </c:pt>
                <c:pt idx="285">
                  <c:v>88.724918209999998</c:v>
                </c:pt>
                <c:pt idx="286">
                  <c:v>88.724918209999998</c:v>
                </c:pt>
                <c:pt idx="287">
                  <c:v>88.724918209999998</c:v>
                </c:pt>
                <c:pt idx="288">
                  <c:v>88.724918209999998</c:v>
                </c:pt>
                <c:pt idx="289">
                  <c:v>88.724918209999998</c:v>
                </c:pt>
                <c:pt idx="290">
                  <c:v>88.724918209999998</c:v>
                </c:pt>
                <c:pt idx="291">
                  <c:v>88.724918209999998</c:v>
                </c:pt>
                <c:pt idx="292">
                  <c:v>88.724918209999998</c:v>
                </c:pt>
                <c:pt idx="293">
                  <c:v>88.724918209999998</c:v>
                </c:pt>
                <c:pt idx="294">
                  <c:v>88.724918209999998</c:v>
                </c:pt>
                <c:pt idx="295">
                  <c:v>88.724918209999998</c:v>
                </c:pt>
                <c:pt idx="296">
                  <c:v>88.724918209999998</c:v>
                </c:pt>
                <c:pt idx="297">
                  <c:v>88.724918209999998</c:v>
                </c:pt>
                <c:pt idx="298">
                  <c:v>88.724918209999998</c:v>
                </c:pt>
                <c:pt idx="299">
                  <c:v>88.724918209999998</c:v>
                </c:pt>
                <c:pt idx="300">
                  <c:v>88.724918209999998</c:v>
                </c:pt>
                <c:pt idx="301">
                  <c:v>88.724918209999998</c:v>
                </c:pt>
                <c:pt idx="302">
                  <c:v>88.724918209999998</c:v>
                </c:pt>
                <c:pt idx="303">
                  <c:v>88.724918209999998</c:v>
                </c:pt>
                <c:pt idx="304">
                  <c:v>88.724918209999998</c:v>
                </c:pt>
                <c:pt idx="305">
                  <c:v>88.724918209999998</c:v>
                </c:pt>
                <c:pt idx="306">
                  <c:v>88.724918209999998</c:v>
                </c:pt>
                <c:pt idx="307">
                  <c:v>88.724918209999998</c:v>
                </c:pt>
                <c:pt idx="308">
                  <c:v>88.724918209999998</c:v>
                </c:pt>
                <c:pt idx="309">
                  <c:v>88.724918209999998</c:v>
                </c:pt>
                <c:pt idx="310">
                  <c:v>88.724918209999998</c:v>
                </c:pt>
                <c:pt idx="311">
                  <c:v>88.724918209999998</c:v>
                </c:pt>
                <c:pt idx="312">
                  <c:v>88.724918209999998</c:v>
                </c:pt>
                <c:pt idx="313">
                  <c:v>88.724918209999998</c:v>
                </c:pt>
                <c:pt idx="314">
                  <c:v>88.724918209999998</c:v>
                </c:pt>
                <c:pt idx="315">
                  <c:v>88.724918209999998</c:v>
                </c:pt>
                <c:pt idx="316">
                  <c:v>88.724918209999998</c:v>
                </c:pt>
                <c:pt idx="317">
                  <c:v>88.724918209999998</c:v>
                </c:pt>
                <c:pt idx="318">
                  <c:v>88.724918209999998</c:v>
                </c:pt>
                <c:pt idx="319">
                  <c:v>88.724918209999998</c:v>
                </c:pt>
                <c:pt idx="320">
                  <c:v>88.724918209999998</c:v>
                </c:pt>
                <c:pt idx="321">
                  <c:v>88.724918209999998</c:v>
                </c:pt>
                <c:pt idx="322">
                  <c:v>88.724918209999998</c:v>
                </c:pt>
                <c:pt idx="323">
                  <c:v>88.724918209999998</c:v>
                </c:pt>
                <c:pt idx="324">
                  <c:v>88.724918209999998</c:v>
                </c:pt>
                <c:pt idx="325">
                  <c:v>88.724918209999998</c:v>
                </c:pt>
                <c:pt idx="326">
                  <c:v>88.724918209999998</c:v>
                </c:pt>
                <c:pt idx="327">
                  <c:v>42.647130939999997</c:v>
                </c:pt>
                <c:pt idx="328">
                  <c:v>42.647130939999997</c:v>
                </c:pt>
                <c:pt idx="329">
                  <c:v>42.647130939999997</c:v>
                </c:pt>
                <c:pt idx="330">
                  <c:v>42.647130939999997</c:v>
                </c:pt>
                <c:pt idx="331">
                  <c:v>42.647130939999997</c:v>
                </c:pt>
                <c:pt idx="332">
                  <c:v>42.647130939999997</c:v>
                </c:pt>
                <c:pt idx="333">
                  <c:v>42.647130939999997</c:v>
                </c:pt>
                <c:pt idx="334">
                  <c:v>42.647130939999997</c:v>
                </c:pt>
                <c:pt idx="335">
                  <c:v>42.647130939999997</c:v>
                </c:pt>
                <c:pt idx="336">
                  <c:v>42.647130939999997</c:v>
                </c:pt>
                <c:pt idx="337">
                  <c:v>42.647130939999997</c:v>
                </c:pt>
                <c:pt idx="338">
                  <c:v>42.647130939999997</c:v>
                </c:pt>
                <c:pt idx="339">
                  <c:v>42.647130939999997</c:v>
                </c:pt>
                <c:pt idx="340">
                  <c:v>42.647130939999997</c:v>
                </c:pt>
                <c:pt idx="341">
                  <c:v>42.647130939999997</c:v>
                </c:pt>
                <c:pt idx="342">
                  <c:v>42.647130939999997</c:v>
                </c:pt>
                <c:pt idx="343">
                  <c:v>42.647130939999997</c:v>
                </c:pt>
                <c:pt idx="344">
                  <c:v>42.647130939999997</c:v>
                </c:pt>
                <c:pt idx="345">
                  <c:v>42.647130939999997</c:v>
                </c:pt>
                <c:pt idx="346">
                  <c:v>42.647130939999997</c:v>
                </c:pt>
                <c:pt idx="347">
                  <c:v>42.647130939999997</c:v>
                </c:pt>
                <c:pt idx="348">
                  <c:v>42.647130939999997</c:v>
                </c:pt>
                <c:pt idx="349">
                  <c:v>42.647130939999997</c:v>
                </c:pt>
                <c:pt idx="350">
                  <c:v>42.647130939999997</c:v>
                </c:pt>
                <c:pt idx="351">
                  <c:v>42.647130939999997</c:v>
                </c:pt>
                <c:pt idx="352">
                  <c:v>42.647130939999997</c:v>
                </c:pt>
                <c:pt idx="353">
                  <c:v>42.647130939999997</c:v>
                </c:pt>
                <c:pt idx="354">
                  <c:v>42.647130939999997</c:v>
                </c:pt>
                <c:pt idx="355">
                  <c:v>42.647130939999997</c:v>
                </c:pt>
                <c:pt idx="356">
                  <c:v>42.647130939999997</c:v>
                </c:pt>
                <c:pt idx="357">
                  <c:v>42.647130939999997</c:v>
                </c:pt>
                <c:pt idx="358">
                  <c:v>42.647130939999997</c:v>
                </c:pt>
                <c:pt idx="359">
                  <c:v>42.647130939999997</c:v>
                </c:pt>
                <c:pt idx="360">
                  <c:v>42.647130939999997</c:v>
                </c:pt>
                <c:pt idx="361">
                  <c:v>64.670102999999997</c:v>
                </c:pt>
                <c:pt idx="362">
                  <c:v>64.670102999999997</c:v>
                </c:pt>
                <c:pt idx="363">
                  <c:v>64.670102999999997</c:v>
                </c:pt>
                <c:pt idx="364">
                  <c:v>64.670102999999997</c:v>
                </c:pt>
                <c:pt idx="365">
                  <c:v>64.670102999999997</c:v>
                </c:pt>
                <c:pt idx="366">
                  <c:v>64.670102999999997</c:v>
                </c:pt>
                <c:pt idx="367">
                  <c:v>64.670102999999997</c:v>
                </c:pt>
                <c:pt idx="368">
                  <c:v>64.670102999999997</c:v>
                </c:pt>
                <c:pt idx="369">
                  <c:v>64.670102999999997</c:v>
                </c:pt>
                <c:pt idx="370">
                  <c:v>64.670102999999997</c:v>
                </c:pt>
                <c:pt idx="371">
                  <c:v>64.670102999999997</c:v>
                </c:pt>
                <c:pt idx="372">
                  <c:v>64.670102999999997</c:v>
                </c:pt>
                <c:pt idx="373">
                  <c:v>64.670102999999997</c:v>
                </c:pt>
                <c:pt idx="374">
                  <c:v>64.670102999999997</c:v>
                </c:pt>
                <c:pt idx="375">
                  <c:v>64.670102999999997</c:v>
                </c:pt>
                <c:pt idx="376">
                  <c:v>64.670102999999997</c:v>
                </c:pt>
                <c:pt idx="377">
                  <c:v>64.670102999999997</c:v>
                </c:pt>
                <c:pt idx="378">
                  <c:v>64.670102999999997</c:v>
                </c:pt>
                <c:pt idx="379">
                  <c:v>64.670102999999997</c:v>
                </c:pt>
                <c:pt idx="380">
                  <c:v>64.670102999999997</c:v>
                </c:pt>
                <c:pt idx="381">
                  <c:v>64.670102999999997</c:v>
                </c:pt>
                <c:pt idx="382">
                  <c:v>64.670102999999997</c:v>
                </c:pt>
                <c:pt idx="383">
                  <c:v>64.670102999999997</c:v>
                </c:pt>
                <c:pt idx="384">
                  <c:v>64.670102999999997</c:v>
                </c:pt>
                <c:pt idx="385">
                  <c:v>64.670102999999997</c:v>
                </c:pt>
                <c:pt idx="386">
                  <c:v>64.670102999999997</c:v>
                </c:pt>
                <c:pt idx="387">
                  <c:v>64.670102999999997</c:v>
                </c:pt>
                <c:pt idx="388">
                  <c:v>64.670102999999997</c:v>
                </c:pt>
                <c:pt idx="389">
                  <c:v>64.670102999999997</c:v>
                </c:pt>
                <c:pt idx="390">
                  <c:v>64.670102999999997</c:v>
                </c:pt>
                <c:pt idx="391">
                  <c:v>64.670102999999997</c:v>
                </c:pt>
                <c:pt idx="392">
                  <c:v>57.299408569999997</c:v>
                </c:pt>
                <c:pt idx="393">
                  <c:v>57.299408569999997</c:v>
                </c:pt>
                <c:pt idx="394">
                  <c:v>57.299408569999997</c:v>
                </c:pt>
                <c:pt idx="395">
                  <c:v>57.299408569999997</c:v>
                </c:pt>
                <c:pt idx="396">
                  <c:v>53.918663019999997</c:v>
                </c:pt>
                <c:pt idx="397">
                  <c:v>53.918663019999997</c:v>
                </c:pt>
                <c:pt idx="398">
                  <c:v>53.918663019999997</c:v>
                </c:pt>
                <c:pt idx="399">
                  <c:v>140.94601019999999</c:v>
                </c:pt>
                <c:pt idx="400">
                  <c:v>140.94601019999999</c:v>
                </c:pt>
                <c:pt idx="401">
                  <c:v>140.94601019999999</c:v>
                </c:pt>
                <c:pt idx="402">
                  <c:v>140.94601019999999</c:v>
                </c:pt>
                <c:pt idx="403">
                  <c:v>140.94601019999999</c:v>
                </c:pt>
                <c:pt idx="404">
                  <c:v>140.94601019999999</c:v>
                </c:pt>
                <c:pt idx="405">
                  <c:v>55.675647980000001</c:v>
                </c:pt>
                <c:pt idx="406">
                  <c:v>55.675647980000001</c:v>
                </c:pt>
                <c:pt idx="407">
                  <c:v>55.675647980000001</c:v>
                </c:pt>
                <c:pt idx="408">
                  <c:v>11.180339890000001</c:v>
                </c:pt>
                <c:pt idx="409">
                  <c:v>11.180339890000001</c:v>
                </c:pt>
                <c:pt idx="410">
                  <c:v>11.180339890000001</c:v>
                </c:pt>
                <c:pt idx="411">
                  <c:v>11.180339890000001</c:v>
                </c:pt>
                <c:pt idx="412">
                  <c:v>75.280955239999997</c:v>
                </c:pt>
                <c:pt idx="413">
                  <c:v>75.280955239999997</c:v>
                </c:pt>
                <c:pt idx="414">
                  <c:v>75.280955239999997</c:v>
                </c:pt>
                <c:pt idx="415">
                  <c:v>75.280955239999997</c:v>
                </c:pt>
                <c:pt idx="416">
                  <c:v>75.280955239999997</c:v>
                </c:pt>
                <c:pt idx="417">
                  <c:v>75.280955239999997</c:v>
                </c:pt>
                <c:pt idx="418">
                  <c:v>75.280955239999997</c:v>
                </c:pt>
                <c:pt idx="419">
                  <c:v>75.280955239999997</c:v>
                </c:pt>
                <c:pt idx="420">
                  <c:v>75.280955239999997</c:v>
                </c:pt>
                <c:pt idx="421">
                  <c:v>75.280955239999997</c:v>
                </c:pt>
                <c:pt idx="422">
                  <c:v>75.280955239999997</c:v>
                </c:pt>
                <c:pt idx="423">
                  <c:v>75.280955239999997</c:v>
                </c:pt>
                <c:pt idx="424">
                  <c:v>75.280955239999997</c:v>
                </c:pt>
                <c:pt idx="425">
                  <c:v>75.280955239999997</c:v>
                </c:pt>
                <c:pt idx="426">
                  <c:v>75.280955239999997</c:v>
                </c:pt>
                <c:pt idx="427">
                  <c:v>75.280955239999997</c:v>
                </c:pt>
                <c:pt idx="428">
                  <c:v>75.280955239999997</c:v>
                </c:pt>
                <c:pt idx="429">
                  <c:v>59.516570989999998</c:v>
                </c:pt>
                <c:pt idx="430">
                  <c:v>59.516570989999998</c:v>
                </c:pt>
                <c:pt idx="431">
                  <c:v>59.516570989999998</c:v>
                </c:pt>
                <c:pt idx="432">
                  <c:v>59.516570989999998</c:v>
                </c:pt>
                <c:pt idx="433">
                  <c:v>59.516570989999998</c:v>
                </c:pt>
                <c:pt idx="434">
                  <c:v>72.893377229999999</c:v>
                </c:pt>
                <c:pt idx="435">
                  <c:v>72.893377229999999</c:v>
                </c:pt>
                <c:pt idx="436">
                  <c:v>72.893377229999999</c:v>
                </c:pt>
                <c:pt idx="437">
                  <c:v>72.893377229999999</c:v>
                </c:pt>
                <c:pt idx="438">
                  <c:v>72.893377229999999</c:v>
                </c:pt>
                <c:pt idx="439">
                  <c:v>72.893377229999999</c:v>
                </c:pt>
                <c:pt idx="440">
                  <c:v>72.893377229999999</c:v>
                </c:pt>
                <c:pt idx="441">
                  <c:v>72.893377229999999</c:v>
                </c:pt>
                <c:pt idx="442">
                  <c:v>72.893377229999999</c:v>
                </c:pt>
                <c:pt idx="443">
                  <c:v>72.893377229999999</c:v>
                </c:pt>
                <c:pt idx="444">
                  <c:v>72.893377229999999</c:v>
                </c:pt>
                <c:pt idx="445">
                  <c:v>72.893377229999999</c:v>
                </c:pt>
                <c:pt idx="446">
                  <c:v>72.893377229999999</c:v>
                </c:pt>
                <c:pt idx="447">
                  <c:v>72.893377229999999</c:v>
                </c:pt>
                <c:pt idx="448">
                  <c:v>72.893377229999999</c:v>
                </c:pt>
                <c:pt idx="449">
                  <c:v>72.893377229999999</c:v>
                </c:pt>
                <c:pt idx="450">
                  <c:v>72.893377229999999</c:v>
                </c:pt>
                <c:pt idx="451">
                  <c:v>72.893377229999999</c:v>
                </c:pt>
                <c:pt idx="452">
                  <c:v>72.893377229999999</c:v>
                </c:pt>
                <c:pt idx="453">
                  <c:v>72.893377229999999</c:v>
                </c:pt>
                <c:pt idx="454">
                  <c:v>72.893377229999999</c:v>
                </c:pt>
                <c:pt idx="455">
                  <c:v>72.893377229999999</c:v>
                </c:pt>
                <c:pt idx="456">
                  <c:v>72.893377229999999</c:v>
                </c:pt>
                <c:pt idx="457">
                  <c:v>72.893377229999999</c:v>
                </c:pt>
                <c:pt idx="458">
                  <c:v>72.893377229999999</c:v>
                </c:pt>
                <c:pt idx="459">
                  <c:v>72.893377229999999</c:v>
                </c:pt>
                <c:pt idx="460">
                  <c:v>72.893377229999999</c:v>
                </c:pt>
                <c:pt idx="461">
                  <c:v>72.893377229999999</c:v>
                </c:pt>
                <c:pt idx="462">
                  <c:v>72.893377229999999</c:v>
                </c:pt>
                <c:pt idx="463">
                  <c:v>72.893377229999999</c:v>
                </c:pt>
                <c:pt idx="464">
                  <c:v>72.893377229999999</c:v>
                </c:pt>
                <c:pt idx="465">
                  <c:v>72.893377229999999</c:v>
                </c:pt>
                <c:pt idx="466">
                  <c:v>72.893377229999999</c:v>
                </c:pt>
                <c:pt idx="467">
                  <c:v>72.893377229999999</c:v>
                </c:pt>
                <c:pt idx="468">
                  <c:v>72.893377229999999</c:v>
                </c:pt>
                <c:pt idx="469">
                  <c:v>72.893377229999999</c:v>
                </c:pt>
                <c:pt idx="470">
                  <c:v>59.94534548</c:v>
                </c:pt>
                <c:pt idx="471">
                  <c:v>59.94534548</c:v>
                </c:pt>
                <c:pt idx="472">
                  <c:v>59.94534548</c:v>
                </c:pt>
                <c:pt idx="473">
                  <c:v>59.94534548</c:v>
                </c:pt>
                <c:pt idx="474">
                  <c:v>59.94534548</c:v>
                </c:pt>
                <c:pt idx="475">
                  <c:v>59.94534548</c:v>
                </c:pt>
                <c:pt idx="476">
                  <c:v>59.94534548</c:v>
                </c:pt>
                <c:pt idx="477">
                  <c:v>59.94534548</c:v>
                </c:pt>
                <c:pt idx="478">
                  <c:v>59.94534548</c:v>
                </c:pt>
                <c:pt idx="479">
                  <c:v>59.94534548</c:v>
                </c:pt>
                <c:pt idx="480">
                  <c:v>59.94534548</c:v>
                </c:pt>
                <c:pt idx="481">
                  <c:v>59.94534548</c:v>
                </c:pt>
                <c:pt idx="482">
                  <c:v>59.94534548</c:v>
                </c:pt>
                <c:pt idx="483">
                  <c:v>59.94534548</c:v>
                </c:pt>
                <c:pt idx="484">
                  <c:v>59.94534548</c:v>
                </c:pt>
                <c:pt idx="485">
                  <c:v>59.94534548</c:v>
                </c:pt>
                <c:pt idx="486">
                  <c:v>59.94534548</c:v>
                </c:pt>
              </c:numCache>
            </c:numRef>
          </c:xVal>
          <c:yVal>
            <c:numRef>
              <c:f>'[earthquake_20160501-20160530.xlsx]판경계'!$E$2:$E$488</c:f>
              <c:numCache>
                <c:formatCode>General</c:formatCode>
                <c:ptCount val="487"/>
                <c:pt idx="0">
                  <c:v>4.5999999999999996</c:v>
                </c:pt>
                <c:pt idx="1">
                  <c:v>4.7</c:v>
                </c:pt>
                <c:pt idx="2">
                  <c:v>4.8</c:v>
                </c:pt>
                <c:pt idx="3">
                  <c:v>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5.2</c:v>
                </c:pt>
                <c:pt idx="8">
                  <c:v>4.7</c:v>
                </c:pt>
                <c:pt idx="9">
                  <c:v>5</c:v>
                </c:pt>
                <c:pt idx="10">
                  <c:v>4.5</c:v>
                </c:pt>
                <c:pt idx="11">
                  <c:v>4.7</c:v>
                </c:pt>
                <c:pt idx="12">
                  <c:v>4.5999999999999996</c:v>
                </c:pt>
                <c:pt idx="13">
                  <c:v>4.7</c:v>
                </c:pt>
                <c:pt idx="14">
                  <c:v>5.2</c:v>
                </c:pt>
                <c:pt idx="15">
                  <c:v>5</c:v>
                </c:pt>
                <c:pt idx="16">
                  <c:v>5.3</c:v>
                </c:pt>
                <c:pt idx="17">
                  <c:v>4.7</c:v>
                </c:pt>
                <c:pt idx="18">
                  <c:v>4.5</c:v>
                </c:pt>
                <c:pt idx="19">
                  <c:v>4.5</c:v>
                </c:pt>
                <c:pt idx="20">
                  <c:v>4.7</c:v>
                </c:pt>
                <c:pt idx="21">
                  <c:v>4.5999999999999996</c:v>
                </c:pt>
                <c:pt idx="22">
                  <c:v>4.5999999999999996</c:v>
                </c:pt>
                <c:pt idx="23">
                  <c:v>5.3</c:v>
                </c:pt>
                <c:pt idx="24">
                  <c:v>5.4</c:v>
                </c:pt>
                <c:pt idx="25">
                  <c:v>4.5</c:v>
                </c:pt>
                <c:pt idx="26">
                  <c:v>4.9000000000000004</c:v>
                </c:pt>
                <c:pt idx="27">
                  <c:v>4.7</c:v>
                </c:pt>
                <c:pt idx="28">
                  <c:v>4.5</c:v>
                </c:pt>
                <c:pt idx="29">
                  <c:v>4.5999999999999996</c:v>
                </c:pt>
                <c:pt idx="30">
                  <c:v>4.5</c:v>
                </c:pt>
                <c:pt idx="31">
                  <c:v>4.5</c:v>
                </c:pt>
                <c:pt idx="32">
                  <c:v>4.5</c:v>
                </c:pt>
                <c:pt idx="33">
                  <c:v>5.5</c:v>
                </c:pt>
                <c:pt idx="34">
                  <c:v>4.9000000000000004</c:v>
                </c:pt>
                <c:pt idx="35">
                  <c:v>5</c:v>
                </c:pt>
                <c:pt idx="36">
                  <c:v>4.9000000000000004</c:v>
                </c:pt>
                <c:pt idx="37">
                  <c:v>4.5999999999999996</c:v>
                </c:pt>
                <c:pt idx="38">
                  <c:v>4.9000000000000004</c:v>
                </c:pt>
                <c:pt idx="39">
                  <c:v>4.5</c:v>
                </c:pt>
                <c:pt idx="40">
                  <c:v>4.7</c:v>
                </c:pt>
                <c:pt idx="41">
                  <c:v>4.9000000000000004</c:v>
                </c:pt>
                <c:pt idx="42">
                  <c:v>5.7</c:v>
                </c:pt>
                <c:pt idx="43">
                  <c:v>4.5999999999999996</c:v>
                </c:pt>
                <c:pt idx="44">
                  <c:v>4.5</c:v>
                </c:pt>
                <c:pt idx="45">
                  <c:v>4.9000000000000004</c:v>
                </c:pt>
                <c:pt idx="46">
                  <c:v>4.5999999999999996</c:v>
                </c:pt>
                <c:pt idx="47">
                  <c:v>5.2</c:v>
                </c:pt>
                <c:pt idx="48">
                  <c:v>4.9000000000000004</c:v>
                </c:pt>
                <c:pt idx="49">
                  <c:v>4.9000000000000004</c:v>
                </c:pt>
                <c:pt idx="50">
                  <c:v>4.8</c:v>
                </c:pt>
                <c:pt idx="51">
                  <c:v>5</c:v>
                </c:pt>
                <c:pt idx="52">
                  <c:v>5.2</c:v>
                </c:pt>
                <c:pt idx="53">
                  <c:v>4.5</c:v>
                </c:pt>
                <c:pt idx="54">
                  <c:v>4.5</c:v>
                </c:pt>
                <c:pt idx="55">
                  <c:v>4.5</c:v>
                </c:pt>
                <c:pt idx="56">
                  <c:v>4.8</c:v>
                </c:pt>
                <c:pt idx="57">
                  <c:v>4.5999999999999996</c:v>
                </c:pt>
                <c:pt idx="58">
                  <c:v>4.9000000000000004</c:v>
                </c:pt>
                <c:pt idx="59">
                  <c:v>4.5999999999999996</c:v>
                </c:pt>
                <c:pt idx="60">
                  <c:v>4.5999999999999996</c:v>
                </c:pt>
                <c:pt idx="61">
                  <c:v>4.7</c:v>
                </c:pt>
                <c:pt idx="62">
                  <c:v>4.5</c:v>
                </c:pt>
                <c:pt idx="63">
                  <c:v>4.5999999999999996</c:v>
                </c:pt>
                <c:pt idx="64">
                  <c:v>5.2</c:v>
                </c:pt>
                <c:pt idx="65">
                  <c:v>5.5</c:v>
                </c:pt>
                <c:pt idx="66">
                  <c:v>5.3</c:v>
                </c:pt>
                <c:pt idx="67">
                  <c:v>4.5</c:v>
                </c:pt>
                <c:pt idx="68">
                  <c:v>4.5</c:v>
                </c:pt>
                <c:pt idx="69">
                  <c:v>4.7</c:v>
                </c:pt>
                <c:pt idx="70">
                  <c:v>5.2</c:v>
                </c:pt>
                <c:pt idx="71">
                  <c:v>4.5</c:v>
                </c:pt>
                <c:pt idx="72">
                  <c:v>4.8</c:v>
                </c:pt>
                <c:pt idx="73">
                  <c:v>4.5999999999999996</c:v>
                </c:pt>
                <c:pt idx="74">
                  <c:v>4.5</c:v>
                </c:pt>
                <c:pt idx="75">
                  <c:v>4.5</c:v>
                </c:pt>
                <c:pt idx="76">
                  <c:v>5.4</c:v>
                </c:pt>
                <c:pt idx="77">
                  <c:v>5.0999999999999996</c:v>
                </c:pt>
                <c:pt idx="78">
                  <c:v>4.5</c:v>
                </c:pt>
                <c:pt idx="79">
                  <c:v>5</c:v>
                </c:pt>
                <c:pt idx="80">
                  <c:v>4.5999999999999996</c:v>
                </c:pt>
                <c:pt idx="81">
                  <c:v>4.5999999999999996</c:v>
                </c:pt>
                <c:pt idx="82">
                  <c:v>4.9000000000000004</c:v>
                </c:pt>
                <c:pt idx="83">
                  <c:v>4.5</c:v>
                </c:pt>
                <c:pt idx="84">
                  <c:v>5.0999999999999996</c:v>
                </c:pt>
                <c:pt idx="85">
                  <c:v>5.0999999999999996</c:v>
                </c:pt>
                <c:pt idx="86">
                  <c:v>4.5999999999999996</c:v>
                </c:pt>
                <c:pt idx="87">
                  <c:v>4.5999999999999996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4.5999999999999996</c:v>
                </c:pt>
                <c:pt idx="92">
                  <c:v>4.7</c:v>
                </c:pt>
                <c:pt idx="93">
                  <c:v>4.5</c:v>
                </c:pt>
                <c:pt idx="94">
                  <c:v>4.7</c:v>
                </c:pt>
                <c:pt idx="95">
                  <c:v>4.7</c:v>
                </c:pt>
                <c:pt idx="96">
                  <c:v>4.7</c:v>
                </c:pt>
                <c:pt idx="97">
                  <c:v>4.5</c:v>
                </c:pt>
                <c:pt idx="98">
                  <c:v>4.8</c:v>
                </c:pt>
                <c:pt idx="99">
                  <c:v>4.5999999999999996</c:v>
                </c:pt>
                <c:pt idx="100">
                  <c:v>4.7</c:v>
                </c:pt>
                <c:pt idx="101">
                  <c:v>4.5999999999999996</c:v>
                </c:pt>
                <c:pt idx="102">
                  <c:v>4.5999999999999996</c:v>
                </c:pt>
                <c:pt idx="103">
                  <c:v>4.5999999999999996</c:v>
                </c:pt>
                <c:pt idx="104">
                  <c:v>4.5</c:v>
                </c:pt>
                <c:pt idx="105">
                  <c:v>4.5</c:v>
                </c:pt>
                <c:pt idx="106">
                  <c:v>4.5999999999999996</c:v>
                </c:pt>
                <c:pt idx="107">
                  <c:v>4.9000000000000004</c:v>
                </c:pt>
                <c:pt idx="108">
                  <c:v>5.0999999999999996</c:v>
                </c:pt>
                <c:pt idx="109">
                  <c:v>4.9000000000000004</c:v>
                </c:pt>
                <c:pt idx="110">
                  <c:v>4.8</c:v>
                </c:pt>
                <c:pt idx="111">
                  <c:v>4.8</c:v>
                </c:pt>
                <c:pt idx="112">
                  <c:v>5.3</c:v>
                </c:pt>
                <c:pt idx="113">
                  <c:v>4.5999999999999996</c:v>
                </c:pt>
                <c:pt idx="114">
                  <c:v>4.8</c:v>
                </c:pt>
                <c:pt idx="115">
                  <c:v>4.7</c:v>
                </c:pt>
                <c:pt idx="116">
                  <c:v>4.5</c:v>
                </c:pt>
                <c:pt idx="117">
                  <c:v>4.5999999999999996</c:v>
                </c:pt>
                <c:pt idx="118">
                  <c:v>4.5</c:v>
                </c:pt>
                <c:pt idx="119">
                  <c:v>4.5999999999999996</c:v>
                </c:pt>
                <c:pt idx="120">
                  <c:v>4.5999999999999996</c:v>
                </c:pt>
                <c:pt idx="121">
                  <c:v>4.5999999999999996</c:v>
                </c:pt>
                <c:pt idx="122">
                  <c:v>4.5999999999999996</c:v>
                </c:pt>
                <c:pt idx="123">
                  <c:v>4.5</c:v>
                </c:pt>
                <c:pt idx="124">
                  <c:v>4.9000000000000004</c:v>
                </c:pt>
                <c:pt idx="125">
                  <c:v>4.5</c:v>
                </c:pt>
                <c:pt idx="126">
                  <c:v>4.5999999999999996</c:v>
                </c:pt>
                <c:pt idx="127">
                  <c:v>4.5999999999999996</c:v>
                </c:pt>
                <c:pt idx="128">
                  <c:v>5.8</c:v>
                </c:pt>
                <c:pt idx="129">
                  <c:v>5.7</c:v>
                </c:pt>
                <c:pt idx="130">
                  <c:v>4.7</c:v>
                </c:pt>
                <c:pt idx="131">
                  <c:v>4.5</c:v>
                </c:pt>
                <c:pt idx="132">
                  <c:v>4.5</c:v>
                </c:pt>
                <c:pt idx="133">
                  <c:v>4.5</c:v>
                </c:pt>
                <c:pt idx="134">
                  <c:v>4.5</c:v>
                </c:pt>
                <c:pt idx="135">
                  <c:v>4.7</c:v>
                </c:pt>
                <c:pt idx="136">
                  <c:v>5.0999999999999996</c:v>
                </c:pt>
                <c:pt idx="137">
                  <c:v>5.0999999999999996</c:v>
                </c:pt>
                <c:pt idx="138">
                  <c:v>4.5</c:v>
                </c:pt>
                <c:pt idx="139">
                  <c:v>4.5</c:v>
                </c:pt>
                <c:pt idx="140">
                  <c:v>4.5</c:v>
                </c:pt>
                <c:pt idx="141">
                  <c:v>4.9000000000000004</c:v>
                </c:pt>
                <c:pt idx="142">
                  <c:v>4.5</c:v>
                </c:pt>
                <c:pt idx="143">
                  <c:v>4.5</c:v>
                </c:pt>
                <c:pt idx="144">
                  <c:v>4.5</c:v>
                </c:pt>
                <c:pt idx="145">
                  <c:v>4.5999999999999996</c:v>
                </c:pt>
                <c:pt idx="146">
                  <c:v>4.5999999999999996</c:v>
                </c:pt>
                <c:pt idx="147">
                  <c:v>4.5999999999999996</c:v>
                </c:pt>
                <c:pt idx="148">
                  <c:v>4.8</c:v>
                </c:pt>
                <c:pt idx="149">
                  <c:v>4.5</c:v>
                </c:pt>
                <c:pt idx="150">
                  <c:v>4.7</c:v>
                </c:pt>
                <c:pt idx="151">
                  <c:v>4.7</c:v>
                </c:pt>
                <c:pt idx="152">
                  <c:v>4.5</c:v>
                </c:pt>
                <c:pt idx="153">
                  <c:v>4.8</c:v>
                </c:pt>
                <c:pt idx="154">
                  <c:v>4.8</c:v>
                </c:pt>
                <c:pt idx="155">
                  <c:v>4.5999999999999996</c:v>
                </c:pt>
                <c:pt idx="156">
                  <c:v>4.8</c:v>
                </c:pt>
                <c:pt idx="157">
                  <c:v>4.8</c:v>
                </c:pt>
                <c:pt idx="158">
                  <c:v>4.5999999999999996</c:v>
                </c:pt>
                <c:pt idx="159">
                  <c:v>4.5</c:v>
                </c:pt>
                <c:pt idx="160">
                  <c:v>4.8</c:v>
                </c:pt>
                <c:pt idx="161">
                  <c:v>4.5</c:v>
                </c:pt>
                <c:pt idx="162">
                  <c:v>4.7</c:v>
                </c:pt>
                <c:pt idx="163">
                  <c:v>4.5</c:v>
                </c:pt>
                <c:pt idx="164">
                  <c:v>4.9000000000000004</c:v>
                </c:pt>
                <c:pt idx="165">
                  <c:v>5.9</c:v>
                </c:pt>
                <c:pt idx="166">
                  <c:v>5.5</c:v>
                </c:pt>
                <c:pt idx="167">
                  <c:v>4.7</c:v>
                </c:pt>
                <c:pt idx="168">
                  <c:v>4.5999999999999996</c:v>
                </c:pt>
                <c:pt idx="169">
                  <c:v>4.9000000000000004</c:v>
                </c:pt>
                <c:pt idx="170">
                  <c:v>4.5999999999999996</c:v>
                </c:pt>
                <c:pt idx="171">
                  <c:v>4.7</c:v>
                </c:pt>
                <c:pt idx="172">
                  <c:v>4.5</c:v>
                </c:pt>
                <c:pt idx="173">
                  <c:v>4.5</c:v>
                </c:pt>
                <c:pt idx="174">
                  <c:v>5.2</c:v>
                </c:pt>
                <c:pt idx="175">
                  <c:v>4.5</c:v>
                </c:pt>
                <c:pt idx="176">
                  <c:v>4.5</c:v>
                </c:pt>
                <c:pt idx="177">
                  <c:v>4.9000000000000004</c:v>
                </c:pt>
                <c:pt idx="178">
                  <c:v>4.7</c:v>
                </c:pt>
                <c:pt idx="179">
                  <c:v>5.0999999999999996</c:v>
                </c:pt>
                <c:pt idx="180">
                  <c:v>4.7</c:v>
                </c:pt>
                <c:pt idx="181">
                  <c:v>4.5</c:v>
                </c:pt>
                <c:pt idx="182">
                  <c:v>4.5</c:v>
                </c:pt>
                <c:pt idx="183">
                  <c:v>5.0999999999999996</c:v>
                </c:pt>
                <c:pt idx="184">
                  <c:v>4.5</c:v>
                </c:pt>
                <c:pt idx="185">
                  <c:v>4.5999999999999996</c:v>
                </c:pt>
                <c:pt idx="186">
                  <c:v>4.5999999999999996</c:v>
                </c:pt>
                <c:pt idx="187">
                  <c:v>4.5999999999999996</c:v>
                </c:pt>
                <c:pt idx="188">
                  <c:v>5</c:v>
                </c:pt>
                <c:pt idx="189">
                  <c:v>4.5</c:v>
                </c:pt>
                <c:pt idx="190">
                  <c:v>4.5999999999999996</c:v>
                </c:pt>
                <c:pt idx="191">
                  <c:v>5.7</c:v>
                </c:pt>
                <c:pt idx="192">
                  <c:v>4.5999999999999996</c:v>
                </c:pt>
                <c:pt idx="193">
                  <c:v>4.5999999999999996</c:v>
                </c:pt>
                <c:pt idx="194">
                  <c:v>4.8</c:v>
                </c:pt>
                <c:pt idx="195">
                  <c:v>4.7</c:v>
                </c:pt>
                <c:pt idx="196">
                  <c:v>4.5</c:v>
                </c:pt>
                <c:pt idx="197">
                  <c:v>4.8</c:v>
                </c:pt>
                <c:pt idx="198">
                  <c:v>4.5999999999999996</c:v>
                </c:pt>
                <c:pt idx="199">
                  <c:v>4.5999999999999996</c:v>
                </c:pt>
                <c:pt idx="200">
                  <c:v>4.8</c:v>
                </c:pt>
                <c:pt idx="201">
                  <c:v>4.5</c:v>
                </c:pt>
                <c:pt idx="202">
                  <c:v>4.5</c:v>
                </c:pt>
                <c:pt idx="203">
                  <c:v>4.7</c:v>
                </c:pt>
                <c:pt idx="204">
                  <c:v>4.9000000000000004</c:v>
                </c:pt>
                <c:pt idx="205">
                  <c:v>4.5</c:v>
                </c:pt>
                <c:pt idx="206">
                  <c:v>5.2</c:v>
                </c:pt>
                <c:pt idx="207">
                  <c:v>4.7</c:v>
                </c:pt>
                <c:pt idx="208">
                  <c:v>4.9000000000000004</c:v>
                </c:pt>
                <c:pt idx="209">
                  <c:v>4.5999999999999996</c:v>
                </c:pt>
                <c:pt idx="210">
                  <c:v>4.9000000000000004</c:v>
                </c:pt>
                <c:pt idx="211">
                  <c:v>4.5999999999999996</c:v>
                </c:pt>
                <c:pt idx="212">
                  <c:v>4.5</c:v>
                </c:pt>
                <c:pt idx="213">
                  <c:v>4.7</c:v>
                </c:pt>
                <c:pt idx="214">
                  <c:v>4.5</c:v>
                </c:pt>
                <c:pt idx="215">
                  <c:v>4.8</c:v>
                </c:pt>
                <c:pt idx="216">
                  <c:v>4.7</c:v>
                </c:pt>
                <c:pt idx="217">
                  <c:v>4.5</c:v>
                </c:pt>
                <c:pt idx="218">
                  <c:v>4.5</c:v>
                </c:pt>
                <c:pt idx="219">
                  <c:v>4.5999999999999996</c:v>
                </c:pt>
                <c:pt idx="220">
                  <c:v>4.5999999999999996</c:v>
                </c:pt>
                <c:pt idx="221">
                  <c:v>4.9000000000000004</c:v>
                </c:pt>
                <c:pt idx="222">
                  <c:v>4.5999999999999996</c:v>
                </c:pt>
                <c:pt idx="223">
                  <c:v>4.8</c:v>
                </c:pt>
                <c:pt idx="224">
                  <c:v>4.5999999999999996</c:v>
                </c:pt>
                <c:pt idx="225">
                  <c:v>4.5999999999999996</c:v>
                </c:pt>
                <c:pt idx="226">
                  <c:v>4.5</c:v>
                </c:pt>
                <c:pt idx="227">
                  <c:v>4.5</c:v>
                </c:pt>
                <c:pt idx="228">
                  <c:v>5.6</c:v>
                </c:pt>
                <c:pt idx="229">
                  <c:v>4.5999999999999996</c:v>
                </c:pt>
                <c:pt idx="230">
                  <c:v>4.5999999999999996</c:v>
                </c:pt>
                <c:pt idx="231">
                  <c:v>4.7</c:v>
                </c:pt>
                <c:pt idx="232">
                  <c:v>4.5</c:v>
                </c:pt>
                <c:pt idx="233">
                  <c:v>4.5</c:v>
                </c:pt>
                <c:pt idx="234">
                  <c:v>4.5</c:v>
                </c:pt>
                <c:pt idx="235">
                  <c:v>4.5</c:v>
                </c:pt>
                <c:pt idx="236">
                  <c:v>4.9000000000000004</c:v>
                </c:pt>
                <c:pt idx="237">
                  <c:v>5.4</c:v>
                </c:pt>
                <c:pt idx="238">
                  <c:v>4.8</c:v>
                </c:pt>
                <c:pt idx="239">
                  <c:v>5</c:v>
                </c:pt>
                <c:pt idx="240">
                  <c:v>4.7</c:v>
                </c:pt>
                <c:pt idx="241">
                  <c:v>4.7</c:v>
                </c:pt>
                <c:pt idx="242">
                  <c:v>4.5999999999999996</c:v>
                </c:pt>
                <c:pt idx="243">
                  <c:v>5.8</c:v>
                </c:pt>
                <c:pt idx="244">
                  <c:v>4.5999999999999996</c:v>
                </c:pt>
                <c:pt idx="245">
                  <c:v>4.5</c:v>
                </c:pt>
                <c:pt idx="246">
                  <c:v>4.5999999999999996</c:v>
                </c:pt>
                <c:pt idx="247">
                  <c:v>4.8</c:v>
                </c:pt>
                <c:pt idx="248">
                  <c:v>4.5</c:v>
                </c:pt>
                <c:pt idx="249">
                  <c:v>5.3</c:v>
                </c:pt>
                <c:pt idx="250">
                  <c:v>4.9000000000000004</c:v>
                </c:pt>
                <c:pt idx="251">
                  <c:v>4.5</c:v>
                </c:pt>
                <c:pt idx="252">
                  <c:v>4.5999999999999996</c:v>
                </c:pt>
                <c:pt idx="253">
                  <c:v>4.8</c:v>
                </c:pt>
                <c:pt idx="254">
                  <c:v>4.9000000000000004</c:v>
                </c:pt>
                <c:pt idx="255">
                  <c:v>4.5999999999999996</c:v>
                </c:pt>
                <c:pt idx="256">
                  <c:v>4.5999999999999996</c:v>
                </c:pt>
                <c:pt idx="257">
                  <c:v>4.5999999999999996</c:v>
                </c:pt>
                <c:pt idx="258">
                  <c:v>4.5999999999999996</c:v>
                </c:pt>
                <c:pt idx="259">
                  <c:v>4.5999999999999996</c:v>
                </c:pt>
                <c:pt idx="260">
                  <c:v>4.9000000000000004</c:v>
                </c:pt>
                <c:pt idx="261">
                  <c:v>5.0999999999999996</c:v>
                </c:pt>
                <c:pt idx="262">
                  <c:v>4.5</c:v>
                </c:pt>
                <c:pt idx="263">
                  <c:v>4.7</c:v>
                </c:pt>
                <c:pt idx="264">
                  <c:v>4.5999999999999996</c:v>
                </c:pt>
                <c:pt idx="265">
                  <c:v>4.8</c:v>
                </c:pt>
                <c:pt idx="266">
                  <c:v>4.9000000000000004</c:v>
                </c:pt>
                <c:pt idx="267">
                  <c:v>4.7</c:v>
                </c:pt>
                <c:pt idx="268">
                  <c:v>4.8</c:v>
                </c:pt>
                <c:pt idx="269">
                  <c:v>4.5999999999999996</c:v>
                </c:pt>
                <c:pt idx="270">
                  <c:v>4.5999999999999996</c:v>
                </c:pt>
                <c:pt idx="271">
                  <c:v>4.7</c:v>
                </c:pt>
                <c:pt idx="272">
                  <c:v>4.5</c:v>
                </c:pt>
                <c:pt idx="273">
                  <c:v>4.7</c:v>
                </c:pt>
                <c:pt idx="274">
                  <c:v>4.5</c:v>
                </c:pt>
                <c:pt idx="275">
                  <c:v>4.5</c:v>
                </c:pt>
                <c:pt idx="276">
                  <c:v>5.2</c:v>
                </c:pt>
                <c:pt idx="277">
                  <c:v>4.7</c:v>
                </c:pt>
                <c:pt idx="278">
                  <c:v>4.5</c:v>
                </c:pt>
                <c:pt idx="279">
                  <c:v>6.4</c:v>
                </c:pt>
                <c:pt idx="280">
                  <c:v>5</c:v>
                </c:pt>
                <c:pt idx="281">
                  <c:v>5.2</c:v>
                </c:pt>
                <c:pt idx="282">
                  <c:v>6.9</c:v>
                </c:pt>
                <c:pt idx="283">
                  <c:v>4.5</c:v>
                </c:pt>
                <c:pt idx="284">
                  <c:v>4.8</c:v>
                </c:pt>
                <c:pt idx="285">
                  <c:v>4.5999999999999996</c:v>
                </c:pt>
                <c:pt idx="286">
                  <c:v>4.5999999999999996</c:v>
                </c:pt>
                <c:pt idx="287">
                  <c:v>4.5</c:v>
                </c:pt>
                <c:pt idx="288">
                  <c:v>4.5</c:v>
                </c:pt>
                <c:pt idx="289">
                  <c:v>4.5</c:v>
                </c:pt>
                <c:pt idx="290">
                  <c:v>4.8</c:v>
                </c:pt>
                <c:pt idx="291">
                  <c:v>5.7</c:v>
                </c:pt>
                <c:pt idx="292">
                  <c:v>4.7</c:v>
                </c:pt>
                <c:pt idx="293">
                  <c:v>4.5999999999999996</c:v>
                </c:pt>
                <c:pt idx="294">
                  <c:v>4.5</c:v>
                </c:pt>
                <c:pt idx="295">
                  <c:v>4.7</c:v>
                </c:pt>
                <c:pt idx="296">
                  <c:v>5.3</c:v>
                </c:pt>
                <c:pt idx="297">
                  <c:v>4.7</c:v>
                </c:pt>
                <c:pt idx="298">
                  <c:v>4.5</c:v>
                </c:pt>
                <c:pt idx="299">
                  <c:v>4.5</c:v>
                </c:pt>
                <c:pt idx="300">
                  <c:v>4.5999999999999996</c:v>
                </c:pt>
                <c:pt idx="301">
                  <c:v>4.5999999999999996</c:v>
                </c:pt>
                <c:pt idx="302">
                  <c:v>4.5999999999999996</c:v>
                </c:pt>
                <c:pt idx="303">
                  <c:v>4.5</c:v>
                </c:pt>
                <c:pt idx="304">
                  <c:v>4.8</c:v>
                </c:pt>
                <c:pt idx="305">
                  <c:v>4.5999999999999996</c:v>
                </c:pt>
                <c:pt idx="306">
                  <c:v>4.5999999999999996</c:v>
                </c:pt>
                <c:pt idx="307">
                  <c:v>4.8</c:v>
                </c:pt>
                <c:pt idx="308">
                  <c:v>4.8</c:v>
                </c:pt>
                <c:pt idx="309">
                  <c:v>5.0999999999999996</c:v>
                </c:pt>
                <c:pt idx="310">
                  <c:v>4.5</c:v>
                </c:pt>
                <c:pt idx="311">
                  <c:v>4.5999999999999996</c:v>
                </c:pt>
                <c:pt idx="312">
                  <c:v>4.5999999999999996</c:v>
                </c:pt>
                <c:pt idx="313">
                  <c:v>5</c:v>
                </c:pt>
                <c:pt idx="314">
                  <c:v>4.5</c:v>
                </c:pt>
                <c:pt idx="315">
                  <c:v>5</c:v>
                </c:pt>
                <c:pt idx="316">
                  <c:v>4.5999999999999996</c:v>
                </c:pt>
                <c:pt idx="317">
                  <c:v>4.9000000000000004</c:v>
                </c:pt>
                <c:pt idx="318">
                  <c:v>4.7</c:v>
                </c:pt>
                <c:pt idx="319">
                  <c:v>4.5999999999999996</c:v>
                </c:pt>
                <c:pt idx="320">
                  <c:v>5.0999999999999996</c:v>
                </c:pt>
                <c:pt idx="321">
                  <c:v>4.8</c:v>
                </c:pt>
                <c:pt idx="322">
                  <c:v>4.9000000000000004</c:v>
                </c:pt>
                <c:pt idx="323">
                  <c:v>4.5999999999999996</c:v>
                </c:pt>
                <c:pt idx="324">
                  <c:v>4.8</c:v>
                </c:pt>
                <c:pt idx="325">
                  <c:v>4.5</c:v>
                </c:pt>
                <c:pt idx="326">
                  <c:v>4.5999999999999996</c:v>
                </c:pt>
                <c:pt idx="327">
                  <c:v>4.7</c:v>
                </c:pt>
                <c:pt idx="328">
                  <c:v>4.8</c:v>
                </c:pt>
                <c:pt idx="329">
                  <c:v>4.8</c:v>
                </c:pt>
                <c:pt idx="330">
                  <c:v>5.3</c:v>
                </c:pt>
                <c:pt idx="331">
                  <c:v>4.5</c:v>
                </c:pt>
                <c:pt idx="332">
                  <c:v>4.5999999999999996</c:v>
                </c:pt>
                <c:pt idx="333">
                  <c:v>4.7</c:v>
                </c:pt>
                <c:pt idx="334">
                  <c:v>4.5999999999999996</c:v>
                </c:pt>
                <c:pt idx="335">
                  <c:v>4.5999999999999996</c:v>
                </c:pt>
                <c:pt idx="336">
                  <c:v>4.5</c:v>
                </c:pt>
                <c:pt idx="337">
                  <c:v>4.7</c:v>
                </c:pt>
                <c:pt idx="338">
                  <c:v>4.7</c:v>
                </c:pt>
                <c:pt idx="339">
                  <c:v>4.7</c:v>
                </c:pt>
                <c:pt idx="340">
                  <c:v>4.7</c:v>
                </c:pt>
                <c:pt idx="341">
                  <c:v>5.3</c:v>
                </c:pt>
                <c:pt idx="342">
                  <c:v>4.5</c:v>
                </c:pt>
                <c:pt idx="343">
                  <c:v>4.8</c:v>
                </c:pt>
                <c:pt idx="344">
                  <c:v>4.7</c:v>
                </c:pt>
                <c:pt idx="345">
                  <c:v>4.5</c:v>
                </c:pt>
                <c:pt idx="346">
                  <c:v>4.5</c:v>
                </c:pt>
                <c:pt idx="347">
                  <c:v>4.5999999999999996</c:v>
                </c:pt>
                <c:pt idx="348">
                  <c:v>5.5</c:v>
                </c:pt>
                <c:pt idx="349">
                  <c:v>4.5</c:v>
                </c:pt>
                <c:pt idx="350">
                  <c:v>4.5</c:v>
                </c:pt>
                <c:pt idx="351">
                  <c:v>4.5999999999999996</c:v>
                </c:pt>
                <c:pt idx="352">
                  <c:v>4.8</c:v>
                </c:pt>
                <c:pt idx="353">
                  <c:v>4.5</c:v>
                </c:pt>
                <c:pt idx="354">
                  <c:v>4.9000000000000004</c:v>
                </c:pt>
                <c:pt idx="355">
                  <c:v>4.5</c:v>
                </c:pt>
                <c:pt idx="356">
                  <c:v>4.5</c:v>
                </c:pt>
                <c:pt idx="357">
                  <c:v>4.5999999999999996</c:v>
                </c:pt>
                <c:pt idx="358">
                  <c:v>4.5</c:v>
                </c:pt>
                <c:pt idx="359">
                  <c:v>4.5</c:v>
                </c:pt>
                <c:pt idx="360">
                  <c:v>4.5</c:v>
                </c:pt>
                <c:pt idx="361">
                  <c:v>4.5</c:v>
                </c:pt>
                <c:pt idx="362">
                  <c:v>4.9000000000000004</c:v>
                </c:pt>
                <c:pt idx="363">
                  <c:v>4.9000000000000004</c:v>
                </c:pt>
                <c:pt idx="364">
                  <c:v>5.7</c:v>
                </c:pt>
                <c:pt idx="365">
                  <c:v>5</c:v>
                </c:pt>
                <c:pt idx="366">
                  <c:v>4.5999999999999996</c:v>
                </c:pt>
                <c:pt idx="367">
                  <c:v>4.8</c:v>
                </c:pt>
                <c:pt idx="368">
                  <c:v>4.7</c:v>
                </c:pt>
                <c:pt idx="369">
                  <c:v>4.5999999999999996</c:v>
                </c:pt>
                <c:pt idx="370">
                  <c:v>5</c:v>
                </c:pt>
                <c:pt idx="371">
                  <c:v>4.7</c:v>
                </c:pt>
                <c:pt idx="372">
                  <c:v>4.8</c:v>
                </c:pt>
                <c:pt idx="373">
                  <c:v>5</c:v>
                </c:pt>
                <c:pt idx="374">
                  <c:v>4.7</c:v>
                </c:pt>
                <c:pt idx="375">
                  <c:v>4.5</c:v>
                </c:pt>
                <c:pt idx="376">
                  <c:v>4.7</c:v>
                </c:pt>
                <c:pt idx="377">
                  <c:v>4.7</c:v>
                </c:pt>
                <c:pt idx="378">
                  <c:v>5.4</c:v>
                </c:pt>
                <c:pt idx="379">
                  <c:v>5.4</c:v>
                </c:pt>
                <c:pt idx="380">
                  <c:v>4.5</c:v>
                </c:pt>
                <c:pt idx="381">
                  <c:v>4.5999999999999996</c:v>
                </c:pt>
                <c:pt idx="382">
                  <c:v>4.7</c:v>
                </c:pt>
                <c:pt idx="383">
                  <c:v>4.8</c:v>
                </c:pt>
                <c:pt idx="384">
                  <c:v>4.5</c:v>
                </c:pt>
                <c:pt idx="385">
                  <c:v>4.5</c:v>
                </c:pt>
                <c:pt idx="386">
                  <c:v>4.5</c:v>
                </c:pt>
                <c:pt idx="387">
                  <c:v>4.5999999999999996</c:v>
                </c:pt>
                <c:pt idx="388">
                  <c:v>4.9000000000000004</c:v>
                </c:pt>
                <c:pt idx="389">
                  <c:v>4.5999999999999996</c:v>
                </c:pt>
                <c:pt idx="390">
                  <c:v>4.7</c:v>
                </c:pt>
                <c:pt idx="391">
                  <c:v>4.5</c:v>
                </c:pt>
                <c:pt idx="392">
                  <c:v>5.5</c:v>
                </c:pt>
                <c:pt idx="393">
                  <c:v>5.5</c:v>
                </c:pt>
                <c:pt idx="394">
                  <c:v>4.5999999999999996</c:v>
                </c:pt>
                <c:pt idx="395">
                  <c:v>4.5</c:v>
                </c:pt>
                <c:pt idx="396">
                  <c:v>5.6</c:v>
                </c:pt>
                <c:pt idx="397">
                  <c:v>5</c:v>
                </c:pt>
                <c:pt idx="398">
                  <c:v>4.5</c:v>
                </c:pt>
                <c:pt idx="399">
                  <c:v>4.9000000000000004</c:v>
                </c:pt>
                <c:pt idx="400">
                  <c:v>5.6</c:v>
                </c:pt>
                <c:pt idx="401">
                  <c:v>4.5</c:v>
                </c:pt>
                <c:pt idx="402">
                  <c:v>5.6</c:v>
                </c:pt>
                <c:pt idx="403">
                  <c:v>4.8</c:v>
                </c:pt>
                <c:pt idx="404">
                  <c:v>4.7</c:v>
                </c:pt>
                <c:pt idx="405">
                  <c:v>4.5999999999999996</c:v>
                </c:pt>
                <c:pt idx="406">
                  <c:v>5.3</c:v>
                </c:pt>
                <c:pt idx="407">
                  <c:v>4.8</c:v>
                </c:pt>
                <c:pt idx="408">
                  <c:v>4.8</c:v>
                </c:pt>
                <c:pt idx="409">
                  <c:v>4.5999999999999996</c:v>
                </c:pt>
                <c:pt idx="410">
                  <c:v>4.9000000000000004</c:v>
                </c:pt>
                <c:pt idx="411">
                  <c:v>4.5</c:v>
                </c:pt>
                <c:pt idx="412">
                  <c:v>4.9000000000000004</c:v>
                </c:pt>
                <c:pt idx="413">
                  <c:v>4.7</c:v>
                </c:pt>
                <c:pt idx="414">
                  <c:v>4.5</c:v>
                </c:pt>
                <c:pt idx="415">
                  <c:v>4.7</c:v>
                </c:pt>
                <c:pt idx="416">
                  <c:v>5.4</c:v>
                </c:pt>
                <c:pt idx="417">
                  <c:v>5</c:v>
                </c:pt>
                <c:pt idx="418">
                  <c:v>5.8</c:v>
                </c:pt>
                <c:pt idx="419">
                  <c:v>4.7</c:v>
                </c:pt>
                <c:pt idx="420">
                  <c:v>4.5999999999999996</c:v>
                </c:pt>
                <c:pt idx="421">
                  <c:v>4.5</c:v>
                </c:pt>
                <c:pt idx="422">
                  <c:v>4.9000000000000004</c:v>
                </c:pt>
                <c:pt idx="423">
                  <c:v>4.5999999999999996</c:v>
                </c:pt>
                <c:pt idx="424">
                  <c:v>5</c:v>
                </c:pt>
                <c:pt idx="425">
                  <c:v>5.4</c:v>
                </c:pt>
                <c:pt idx="426">
                  <c:v>4.5</c:v>
                </c:pt>
                <c:pt idx="427">
                  <c:v>5.2</c:v>
                </c:pt>
                <c:pt idx="428">
                  <c:v>4.5999999999999996</c:v>
                </c:pt>
                <c:pt idx="429">
                  <c:v>4.5999999999999996</c:v>
                </c:pt>
                <c:pt idx="430">
                  <c:v>4.7</c:v>
                </c:pt>
                <c:pt idx="431">
                  <c:v>5.8</c:v>
                </c:pt>
                <c:pt idx="432">
                  <c:v>5.5</c:v>
                </c:pt>
                <c:pt idx="433">
                  <c:v>4.5</c:v>
                </c:pt>
                <c:pt idx="434">
                  <c:v>4.7</c:v>
                </c:pt>
                <c:pt idx="435">
                  <c:v>4.5</c:v>
                </c:pt>
                <c:pt idx="436">
                  <c:v>4.5</c:v>
                </c:pt>
                <c:pt idx="437">
                  <c:v>4.8</c:v>
                </c:pt>
                <c:pt idx="438">
                  <c:v>4.7</c:v>
                </c:pt>
                <c:pt idx="439">
                  <c:v>4.5</c:v>
                </c:pt>
                <c:pt idx="440">
                  <c:v>4.7</c:v>
                </c:pt>
                <c:pt idx="441">
                  <c:v>4.7</c:v>
                </c:pt>
                <c:pt idx="442">
                  <c:v>4.5</c:v>
                </c:pt>
                <c:pt idx="443">
                  <c:v>4.5</c:v>
                </c:pt>
                <c:pt idx="444">
                  <c:v>5.4</c:v>
                </c:pt>
                <c:pt idx="445">
                  <c:v>4.7</c:v>
                </c:pt>
                <c:pt idx="446">
                  <c:v>4.5</c:v>
                </c:pt>
                <c:pt idx="447">
                  <c:v>4.5999999999999996</c:v>
                </c:pt>
                <c:pt idx="448">
                  <c:v>4.7</c:v>
                </c:pt>
                <c:pt idx="449">
                  <c:v>4.5999999999999996</c:v>
                </c:pt>
                <c:pt idx="450">
                  <c:v>4.8</c:v>
                </c:pt>
                <c:pt idx="451">
                  <c:v>4.5</c:v>
                </c:pt>
                <c:pt idx="452">
                  <c:v>4.5</c:v>
                </c:pt>
                <c:pt idx="453">
                  <c:v>4.5</c:v>
                </c:pt>
                <c:pt idx="454">
                  <c:v>6.7</c:v>
                </c:pt>
                <c:pt idx="455">
                  <c:v>4.8</c:v>
                </c:pt>
                <c:pt idx="456">
                  <c:v>5.2</c:v>
                </c:pt>
                <c:pt idx="457">
                  <c:v>6.9</c:v>
                </c:pt>
                <c:pt idx="458">
                  <c:v>4.5</c:v>
                </c:pt>
                <c:pt idx="459">
                  <c:v>4.5999999999999996</c:v>
                </c:pt>
                <c:pt idx="460">
                  <c:v>4.7</c:v>
                </c:pt>
                <c:pt idx="461">
                  <c:v>4.5</c:v>
                </c:pt>
                <c:pt idx="462">
                  <c:v>4.5</c:v>
                </c:pt>
                <c:pt idx="463">
                  <c:v>5.0999999999999996</c:v>
                </c:pt>
                <c:pt idx="464">
                  <c:v>5</c:v>
                </c:pt>
                <c:pt idx="465">
                  <c:v>4.9000000000000004</c:v>
                </c:pt>
                <c:pt idx="466">
                  <c:v>4.7</c:v>
                </c:pt>
                <c:pt idx="467">
                  <c:v>4.5999999999999996</c:v>
                </c:pt>
                <c:pt idx="468">
                  <c:v>4.8</c:v>
                </c:pt>
                <c:pt idx="469">
                  <c:v>5</c:v>
                </c:pt>
                <c:pt idx="470">
                  <c:v>4.7</c:v>
                </c:pt>
                <c:pt idx="471">
                  <c:v>4.8</c:v>
                </c:pt>
                <c:pt idx="472">
                  <c:v>5.0999999999999996</c:v>
                </c:pt>
                <c:pt idx="473">
                  <c:v>4.5</c:v>
                </c:pt>
                <c:pt idx="474">
                  <c:v>4.9000000000000004</c:v>
                </c:pt>
                <c:pt idx="475">
                  <c:v>4.8</c:v>
                </c:pt>
                <c:pt idx="476">
                  <c:v>4.5999999999999996</c:v>
                </c:pt>
                <c:pt idx="477">
                  <c:v>4.9000000000000004</c:v>
                </c:pt>
                <c:pt idx="478">
                  <c:v>4.5999999999999996</c:v>
                </c:pt>
                <c:pt idx="479">
                  <c:v>4.7</c:v>
                </c:pt>
                <c:pt idx="480">
                  <c:v>4.9000000000000004</c:v>
                </c:pt>
                <c:pt idx="481">
                  <c:v>4.7</c:v>
                </c:pt>
                <c:pt idx="482">
                  <c:v>7.2</c:v>
                </c:pt>
                <c:pt idx="483">
                  <c:v>4.5</c:v>
                </c:pt>
                <c:pt idx="484">
                  <c:v>4.5999999999999996</c:v>
                </c:pt>
                <c:pt idx="485">
                  <c:v>4.7</c:v>
                </c:pt>
                <c:pt idx="486">
                  <c:v>4.5999999999999996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44B-4AC8-918D-F136834ED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30912"/>
        <c:axId val="124031488"/>
      </c:scatterChart>
      <c:valAx>
        <c:axId val="12403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31488"/>
        <c:crosses val="autoZero"/>
        <c:crossBetween val="midCat"/>
      </c:valAx>
      <c:valAx>
        <c:axId val="124031488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30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bg1"/>
          </a:solidFill>
          <a:latin typeface="나눔고딕 Light" panose="020D0904000000000000" pitchFamily="50" charset="-127"/>
          <a:ea typeface="나눔고딕 Light" panose="020D0904000000000000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'5월 지진 통계'!$S$3</c:f>
              <c:strCache>
                <c:ptCount val="1"/>
                <c:pt idx="0">
                  <c:v>5월 1일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통계'!$T$3:$Y$3</c:f>
              <c:numCache>
                <c:formatCode>General</c:formatCode>
                <c:ptCount val="6"/>
                <c:pt idx="0">
                  <c:v>1.1139433523068367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'5월 지진 통계'!$S$4</c:f>
              <c:strCache>
                <c:ptCount val="1"/>
                <c:pt idx="0">
                  <c:v>5월 2일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통계'!$T$4:$Y$4</c:f>
              <c:numCache>
                <c:formatCode>General</c:formatCode>
                <c:ptCount val="6"/>
                <c:pt idx="0">
                  <c:v>1.3424226808222062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'5월 지진 통계'!$S$5</c:f>
              <c:strCache>
                <c:ptCount val="1"/>
                <c:pt idx="0">
                  <c:v>5월 3일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통계'!$T$5:$Y$5</c:f>
              <c:numCache>
                <c:formatCode>General</c:formatCode>
                <c:ptCount val="6"/>
                <c:pt idx="0">
                  <c:v>1.146128035678238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'5월 지진 통계'!$S$6</c:f>
              <c:strCache>
                <c:ptCount val="1"/>
                <c:pt idx="0">
                  <c:v>5월 4일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통계'!$T$6:$Y$6</c:f>
              <c:numCache>
                <c:formatCode>General</c:formatCode>
                <c:ptCount val="6"/>
                <c:pt idx="0">
                  <c:v>1.2041199826559248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'5월 지진 통계'!$S$7</c:f>
              <c:strCache>
                <c:ptCount val="1"/>
                <c:pt idx="0">
                  <c:v>5월 5일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통계'!$T$7:$Y$7</c:f>
              <c:numCache>
                <c:formatCode>General</c:formatCode>
                <c:ptCount val="6"/>
                <c:pt idx="0">
                  <c:v>1.3617278360175928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'5월 지진 통계'!$S$8</c:f>
              <c:strCache>
                <c:ptCount val="1"/>
                <c:pt idx="0">
                  <c:v>5월 6일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통계'!$T$8:$Y$8</c:f>
              <c:numCache>
                <c:formatCode>General</c:formatCode>
                <c:ptCount val="6"/>
                <c:pt idx="0">
                  <c:v>1.1760912590556813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'5월 지진 통계'!$S$9</c:f>
              <c:strCache>
                <c:ptCount val="1"/>
                <c:pt idx="0">
                  <c:v>5월 7일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통계'!$T$9:$Y$9</c:f>
              <c:numCache>
                <c:formatCode>General</c:formatCode>
                <c:ptCount val="6"/>
                <c:pt idx="0">
                  <c:v>1.3424226808222062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'5월 지진 통계'!$S$10</c:f>
              <c:strCache>
                <c:ptCount val="1"/>
                <c:pt idx="0">
                  <c:v>5월 8일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통계'!$T$10:$Y$10</c:f>
              <c:numCache>
                <c:formatCode>General</c:formatCode>
                <c:ptCount val="6"/>
                <c:pt idx="0">
                  <c:v>0.95424250943932487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'5월 지진 통계'!$S$11</c:f>
              <c:strCache>
                <c:ptCount val="1"/>
                <c:pt idx="0">
                  <c:v>5월 9일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통계'!$T$11:$Y$11</c:f>
              <c:numCache>
                <c:formatCode>General</c:formatCode>
                <c:ptCount val="6"/>
                <c:pt idx="0">
                  <c:v>1.2041199826559248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'5월 지진 통계'!$S$12</c:f>
              <c:strCache>
                <c:ptCount val="1"/>
                <c:pt idx="0">
                  <c:v>5월 10일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통계'!$T$12:$Y$12</c:f>
              <c:numCache>
                <c:formatCode>General</c:formatCode>
                <c:ptCount val="6"/>
                <c:pt idx="0">
                  <c:v>1.2304489213782739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'5월 지진 통계'!$S$13</c:f>
              <c:strCache>
                <c:ptCount val="1"/>
                <c:pt idx="0">
                  <c:v>5월 11일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통계'!$T$13:$Y$13</c:f>
              <c:numCache>
                <c:formatCode>General</c:formatCode>
                <c:ptCount val="6"/>
                <c:pt idx="0">
                  <c:v>1.2787536009528289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'5월 지진 통계'!$S$14</c:f>
              <c:strCache>
                <c:ptCount val="1"/>
                <c:pt idx="0">
                  <c:v>5월 12일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통계'!$T$14:$Y$14</c:f>
              <c:numCache>
                <c:formatCode>General</c:formatCode>
                <c:ptCount val="6"/>
                <c:pt idx="0">
                  <c:v>1.3617278360175928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'5월 지진 통계'!$S$15</c:f>
              <c:strCache>
                <c:ptCount val="1"/>
                <c:pt idx="0">
                  <c:v>5월 13일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통계'!$T$15:$Y$15</c:f>
              <c:numCache>
                <c:formatCode>General</c:formatCode>
                <c:ptCount val="6"/>
                <c:pt idx="0">
                  <c:v>1.3802112417116059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'5월 지진 통계'!$S$16</c:f>
              <c:strCache>
                <c:ptCount val="1"/>
                <c:pt idx="0">
                  <c:v>5월 14일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통계'!$T$16:$Y$16</c:f>
              <c:numCache>
                <c:formatCode>General</c:formatCode>
                <c:ptCount val="6"/>
                <c:pt idx="0">
                  <c:v>1.1760912590556813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'5월 지진 통계'!$S$17</c:f>
              <c:strCache>
                <c:ptCount val="1"/>
                <c:pt idx="0">
                  <c:v>5월 15일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통계'!$T$17:$Y$17</c:f>
              <c:numCache>
                <c:formatCode>General</c:formatCode>
                <c:ptCount val="6"/>
                <c:pt idx="0">
                  <c:v>1.255272505103306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'5월 지진 통계'!$S$18</c:f>
              <c:strCache>
                <c:ptCount val="1"/>
                <c:pt idx="0">
                  <c:v>5월 16일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통계'!$T$18:$Y$18</c:f>
              <c:numCache>
                <c:formatCode>General</c:formatCode>
                <c:ptCount val="6"/>
                <c:pt idx="0">
                  <c:v>1.3424226808222062</c:v>
                </c:pt>
                <c:pt idx="1">
                  <c:v>0.3010299956639812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'5월 지진 통계'!$S$19</c:f>
              <c:strCache>
                <c:ptCount val="1"/>
                <c:pt idx="0">
                  <c:v>5월 17일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통계'!$T$19:$Y$19</c:f>
              <c:numCache>
                <c:formatCode>General</c:formatCode>
                <c:ptCount val="6"/>
                <c:pt idx="0">
                  <c:v>1.3802112417116059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'5월 지진 통계'!$S$20</c:f>
              <c:strCache>
                <c:ptCount val="1"/>
                <c:pt idx="0">
                  <c:v>5월 18일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통계'!$T$20:$Y$20</c:f>
              <c:numCache>
                <c:formatCode>General</c:formatCode>
                <c:ptCount val="6"/>
                <c:pt idx="0">
                  <c:v>1.2304489213782739</c:v>
                </c:pt>
                <c:pt idx="1">
                  <c:v>0.3010299956639812</c:v>
                </c:pt>
                <c:pt idx="2">
                  <c:v>0.3010299956639812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'5월 지진 통계'!$S$21</c:f>
              <c:strCache>
                <c:ptCount val="1"/>
                <c:pt idx="0">
                  <c:v>5월 19일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통계'!$T$21:$Y$21</c:f>
              <c:numCache>
                <c:formatCode>General</c:formatCode>
                <c:ptCount val="6"/>
                <c:pt idx="0">
                  <c:v>1.0791812460476249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'5월 지진 통계'!$S$22</c:f>
              <c:strCache>
                <c:ptCount val="1"/>
                <c:pt idx="0">
                  <c:v>5월 20일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통계'!$T$22:$Y$22</c:f>
              <c:numCache>
                <c:formatCode>General</c:formatCode>
                <c:ptCount val="6"/>
                <c:pt idx="0">
                  <c:v>1.3222192947339193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'5월 지진 통계'!$S$23</c:f>
              <c:strCache>
                <c:ptCount val="1"/>
                <c:pt idx="0">
                  <c:v>5월 21일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통계'!$T$23:$Y$23</c:f>
              <c:numCache>
                <c:formatCode>General</c:formatCode>
                <c:ptCount val="6"/>
                <c:pt idx="0">
                  <c:v>1.2041199826559248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'5월 지진 통계'!$S$24</c:f>
              <c:strCache>
                <c:ptCount val="1"/>
                <c:pt idx="0">
                  <c:v>5월 22일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통계'!$T$24:$Y$24</c:f>
              <c:numCache>
                <c:formatCode>General</c:formatCode>
                <c:ptCount val="6"/>
                <c:pt idx="0">
                  <c:v>1.146128035678238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'5월 지진 통계'!$S$25</c:f>
              <c:strCache>
                <c:ptCount val="1"/>
                <c:pt idx="0">
                  <c:v>5월 23일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통계'!$T$25:$Y$25</c:f>
              <c:numCache>
                <c:formatCode>General</c:formatCode>
                <c:ptCount val="6"/>
                <c:pt idx="0">
                  <c:v>1.146128035678238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'5월 지진 통계'!$S$26</c:f>
              <c:strCache>
                <c:ptCount val="1"/>
                <c:pt idx="0">
                  <c:v>5월 24일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통계'!$T$26:$Y$26</c:f>
              <c:numCache>
                <c:formatCode>General</c:formatCode>
                <c:ptCount val="6"/>
                <c:pt idx="0">
                  <c:v>1.1139433523068367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'5월 지진 통계'!$S$27</c:f>
              <c:strCache>
                <c:ptCount val="1"/>
                <c:pt idx="0">
                  <c:v>5월 25일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통계'!$T$27:$Y$27</c:f>
              <c:numCache>
                <c:formatCode>General</c:formatCode>
                <c:ptCount val="6"/>
                <c:pt idx="0">
                  <c:v>0.90308998699194354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5"/>
          <c:order val="25"/>
          <c:tx>
            <c:strRef>
              <c:f>'5월 지진 통계'!$S$28</c:f>
              <c:strCache>
                <c:ptCount val="1"/>
                <c:pt idx="0">
                  <c:v>5월 26일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통계'!$T$28:$Y$28</c:f>
              <c:numCache>
                <c:formatCode>General</c:formatCode>
                <c:ptCount val="6"/>
                <c:pt idx="0">
                  <c:v>1.0791812460476249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6"/>
          <c:order val="26"/>
          <c:tx>
            <c:strRef>
              <c:f>'5월 지진 통계'!$S$29</c:f>
              <c:strCache>
                <c:ptCount val="1"/>
                <c:pt idx="0">
                  <c:v>5월 27일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통계'!$T$29:$Y$29</c:f>
              <c:numCache>
                <c:formatCode>General</c:formatCode>
                <c:ptCount val="6"/>
                <c:pt idx="0">
                  <c:v>1.0413926851582251</c:v>
                </c:pt>
                <c:pt idx="1">
                  <c:v>0.47712125471966244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7"/>
          <c:order val="27"/>
          <c:tx>
            <c:strRef>
              <c:f>'5월 지진 통계'!$S$30</c:f>
              <c:strCache>
                <c:ptCount val="1"/>
                <c:pt idx="0">
                  <c:v>5월 28일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통계'!$T$30:$Y$30</c:f>
              <c:numCache>
                <c:formatCode>General</c:formatCode>
                <c:ptCount val="6"/>
                <c:pt idx="0">
                  <c:v>1.1760912590556813</c:v>
                </c:pt>
                <c:pt idx="1">
                  <c:v>0.3010299956639812</c:v>
                </c:pt>
                <c:pt idx="2">
                  <c:v>0.3010299956639812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8"/>
          <c:order val="28"/>
          <c:tx>
            <c:strRef>
              <c:f>'5월 지진 통계'!$S$31</c:f>
              <c:strCache>
                <c:ptCount val="1"/>
                <c:pt idx="0">
                  <c:v>5월 29일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통계'!$T$31:$Y$31</c:f>
              <c:numCache>
                <c:formatCode>General</c:formatCode>
                <c:ptCount val="6"/>
                <c:pt idx="0">
                  <c:v>1.2787536009528289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9"/>
          <c:order val="29"/>
          <c:tx>
            <c:strRef>
              <c:f>'5월 지진 통계'!$S$32</c:f>
              <c:strCache>
                <c:ptCount val="1"/>
                <c:pt idx="0">
                  <c:v>5월 30일</c:v>
                </c:pt>
              </c:strCache>
            </c:strRef>
          </c:tx>
          <c:cat>
            <c:strRef>
              <c:f>'5월 지진 통계'!$T$2:$Y$2</c:f>
              <c:strCache>
                <c:ptCount val="6"/>
                <c:pt idx="0">
                  <c:v>4.5 이상</c:v>
                </c:pt>
                <c:pt idx="1">
                  <c:v>5.5 이상</c:v>
                </c:pt>
                <c:pt idx="2">
                  <c:v>6.5 이상</c:v>
                </c:pt>
                <c:pt idx="3">
                  <c:v>7.5 이상</c:v>
                </c:pt>
                <c:pt idx="4">
                  <c:v>8.5 이상</c:v>
                </c:pt>
                <c:pt idx="5">
                  <c:v>9.5 이상</c:v>
                </c:pt>
              </c:strCache>
            </c:strRef>
          </c:cat>
          <c:val>
            <c:numRef>
              <c:f>'5월 지진 통계'!$T$32:$Y$32</c:f>
              <c:numCache>
                <c:formatCode>General</c:formatCode>
                <c:ptCount val="6"/>
                <c:pt idx="0">
                  <c:v>1.4313637641589874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460096"/>
        <c:axId val="182546944"/>
      </c:lineChart>
      <c:catAx>
        <c:axId val="12346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2546944"/>
        <c:crosses val="autoZero"/>
        <c:auto val="1"/>
        <c:lblAlgn val="ctr"/>
        <c:lblOffset val="100"/>
        <c:noMultiLvlLbl val="0"/>
      </c:catAx>
      <c:valAx>
        <c:axId val="18254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0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2754777286569E-2"/>
          <c:y val="1.8850338768327431E-2"/>
          <c:w val="0.8882351427587788"/>
          <c:h val="0.85871906874381154"/>
        </c:manualLayout>
      </c:layout>
      <c:scatterChart>
        <c:scatterStyle val="lineMarker"/>
        <c:varyColors val="0"/>
        <c:ser>
          <c:idx val="1"/>
          <c:order val="0"/>
          <c:tx>
            <c:v>천발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'천발 지진'!$B$2:$B$390</c:f>
              <c:numCache>
                <c:formatCode>General</c:formatCode>
                <c:ptCount val="389"/>
                <c:pt idx="0">
                  <c:v>87.479600000000005</c:v>
                </c:pt>
                <c:pt idx="1">
                  <c:v>167.62729999999999</c:v>
                </c:pt>
                <c:pt idx="2">
                  <c:v>122.396</c:v>
                </c:pt>
                <c:pt idx="3">
                  <c:v>-73.265699999999995</c:v>
                </c:pt>
                <c:pt idx="4">
                  <c:v>52.434399999999997</c:v>
                </c:pt>
                <c:pt idx="5">
                  <c:v>87.506699999999995</c:v>
                </c:pt>
                <c:pt idx="6">
                  <c:v>-73.749600000000001</c:v>
                </c:pt>
                <c:pt idx="7">
                  <c:v>167.32599999999999</c:v>
                </c:pt>
                <c:pt idx="8">
                  <c:v>-144.7441</c:v>
                </c:pt>
                <c:pt idx="9">
                  <c:v>121.78360000000001</c:v>
                </c:pt>
                <c:pt idx="10">
                  <c:v>121.98390000000001</c:v>
                </c:pt>
                <c:pt idx="11">
                  <c:v>95.026799999999994</c:v>
                </c:pt>
                <c:pt idx="12">
                  <c:v>129.24770000000001</c:v>
                </c:pt>
                <c:pt idx="13">
                  <c:v>120.5234</c:v>
                </c:pt>
                <c:pt idx="14">
                  <c:v>130.57339999999999</c:v>
                </c:pt>
                <c:pt idx="15">
                  <c:v>122.0531</c:v>
                </c:pt>
                <c:pt idx="16">
                  <c:v>122.0235</c:v>
                </c:pt>
                <c:pt idx="17">
                  <c:v>167.35740000000001</c:v>
                </c:pt>
                <c:pt idx="18">
                  <c:v>121.7687</c:v>
                </c:pt>
                <c:pt idx="19">
                  <c:v>87.532600000000002</c:v>
                </c:pt>
                <c:pt idx="20">
                  <c:v>-64.227800000000002</c:v>
                </c:pt>
                <c:pt idx="21">
                  <c:v>-172.9924</c:v>
                </c:pt>
                <c:pt idx="22">
                  <c:v>-26.139500000000002</c:v>
                </c:pt>
                <c:pt idx="23">
                  <c:v>-26.2072</c:v>
                </c:pt>
                <c:pt idx="24">
                  <c:v>129.39920000000001</c:v>
                </c:pt>
                <c:pt idx="25">
                  <c:v>-26.604900000000001</c:v>
                </c:pt>
                <c:pt idx="26">
                  <c:v>149.8408</c:v>
                </c:pt>
                <c:pt idx="27">
                  <c:v>-54.697600000000001</c:v>
                </c:pt>
                <c:pt idx="28">
                  <c:v>-177.59299999999999</c:v>
                </c:pt>
                <c:pt idx="29">
                  <c:v>-177.45330000000001</c:v>
                </c:pt>
                <c:pt idx="30">
                  <c:v>126.4486</c:v>
                </c:pt>
                <c:pt idx="31">
                  <c:v>-7.9622999999999999</c:v>
                </c:pt>
                <c:pt idx="32">
                  <c:v>-26.671399999999998</c:v>
                </c:pt>
                <c:pt idx="33">
                  <c:v>144.4333</c:v>
                </c:pt>
                <c:pt idx="34">
                  <c:v>144.43539999999999</c:v>
                </c:pt>
                <c:pt idx="35">
                  <c:v>-89.287999999999997</c:v>
                </c:pt>
                <c:pt idx="36">
                  <c:v>-142.17189999999999</c:v>
                </c:pt>
                <c:pt idx="37">
                  <c:v>-172.99209999999999</c:v>
                </c:pt>
                <c:pt idx="38">
                  <c:v>-40.991199999999999</c:v>
                </c:pt>
                <c:pt idx="39">
                  <c:v>142.3022</c:v>
                </c:pt>
                <c:pt idx="40">
                  <c:v>66.890799999999999</c:v>
                </c:pt>
                <c:pt idx="41">
                  <c:v>167.71639999999999</c:v>
                </c:pt>
                <c:pt idx="42">
                  <c:v>167.3989</c:v>
                </c:pt>
                <c:pt idx="43">
                  <c:v>3.5907</c:v>
                </c:pt>
                <c:pt idx="44">
                  <c:v>-25.405000000000001</c:v>
                </c:pt>
                <c:pt idx="45">
                  <c:v>-25.933399999999999</c:v>
                </c:pt>
                <c:pt idx="46">
                  <c:v>85.423699999999997</c:v>
                </c:pt>
                <c:pt idx="47">
                  <c:v>-35.929099999999998</c:v>
                </c:pt>
                <c:pt idx="48">
                  <c:v>130.17410000000001</c:v>
                </c:pt>
                <c:pt idx="49">
                  <c:v>128.5829</c:v>
                </c:pt>
                <c:pt idx="50">
                  <c:v>130.13740000000001</c:v>
                </c:pt>
                <c:pt idx="51">
                  <c:v>-178.46350000000001</c:v>
                </c:pt>
                <c:pt idx="52">
                  <c:v>128.51159999999999</c:v>
                </c:pt>
                <c:pt idx="53">
                  <c:v>142.3135</c:v>
                </c:pt>
                <c:pt idx="54">
                  <c:v>26.210599999999999</c:v>
                </c:pt>
                <c:pt idx="55">
                  <c:v>-79.7804</c:v>
                </c:pt>
                <c:pt idx="56">
                  <c:v>45.3292</c:v>
                </c:pt>
                <c:pt idx="57">
                  <c:v>72.830399999999997</c:v>
                </c:pt>
                <c:pt idx="58">
                  <c:v>30.456199999999999</c:v>
                </c:pt>
                <c:pt idx="59">
                  <c:v>-45.046900000000001</c:v>
                </c:pt>
                <c:pt idx="60">
                  <c:v>-45.055300000000003</c:v>
                </c:pt>
                <c:pt idx="61">
                  <c:v>107.1545</c:v>
                </c:pt>
                <c:pt idx="62">
                  <c:v>107.44840000000001</c:v>
                </c:pt>
                <c:pt idx="63">
                  <c:v>-104.0727</c:v>
                </c:pt>
                <c:pt idx="64">
                  <c:v>-174.83369999999999</c:v>
                </c:pt>
                <c:pt idx="65">
                  <c:v>-31.514600000000002</c:v>
                </c:pt>
                <c:pt idx="66">
                  <c:v>-173.9753</c:v>
                </c:pt>
                <c:pt idx="67">
                  <c:v>-71.620900000000006</c:v>
                </c:pt>
                <c:pt idx="68">
                  <c:v>21.849399999999999</c:v>
                </c:pt>
                <c:pt idx="69">
                  <c:v>-172.85990000000001</c:v>
                </c:pt>
                <c:pt idx="70">
                  <c:v>129.88409999999999</c:v>
                </c:pt>
                <c:pt idx="71">
                  <c:v>-178.02199999999999</c:v>
                </c:pt>
                <c:pt idx="72">
                  <c:v>-102.81359999999999</c:v>
                </c:pt>
                <c:pt idx="73">
                  <c:v>178.7396</c:v>
                </c:pt>
                <c:pt idx="74">
                  <c:v>-128.4588</c:v>
                </c:pt>
                <c:pt idx="75">
                  <c:v>-109.4559</c:v>
                </c:pt>
                <c:pt idx="76">
                  <c:v>178.81299999999999</c:v>
                </c:pt>
                <c:pt idx="77">
                  <c:v>88.490200000000002</c:v>
                </c:pt>
                <c:pt idx="78">
                  <c:v>142.8888</c:v>
                </c:pt>
                <c:pt idx="79">
                  <c:v>66.328400000000002</c:v>
                </c:pt>
                <c:pt idx="80">
                  <c:v>114.4622</c:v>
                </c:pt>
                <c:pt idx="81">
                  <c:v>95.092500000000001</c:v>
                </c:pt>
                <c:pt idx="82">
                  <c:v>-109.1857</c:v>
                </c:pt>
                <c:pt idx="83">
                  <c:v>-79.833600000000004</c:v>
                </c:pt>
                <c:pt idx="84">
                  <c:v>51.523800000000001</c:v>
                </c:pt>
                <c:pt idx="85">
                  <c:v>-26.2469</c:v>
                </c:pt>
                <c:pt idx="86">
                  <c:v>107.5385</c:v>
                </c:pt>
                <c:pt idx="87">
                  <c:v>8.6986000000000008</c:v>
                </c:pt>
                <c:pt idx="88">
                  <c:v>-26.041599999999999</c:v>
                </c:pt>
                <c:pt idx="89">
                  <c:v>142.16139999999999</c:v>
                </c:pt>
                <c:pt idx="90">
                  <c:v>143.4787</c:v>
                </c:pt>
                <c:pt idx="91">
                  <c:v>-108.1296</c:v>
                </c:pt>
                <c:pt idx="92">
                  <c:v>-26.828199999999999</c:v>
                </c:pt>
                <c:pt idx="93">
                  <c:v>146.49610000000001</c:v>
                </c:pt>
                <c:pt idx="94">
                  <c:v>-103.1118</c:v>
                </c:pt>
                <c:pt idx="95">
                  <c:v>126.1039</c:v>
                </c:pt>
                <c:pt idx="96">
                  <c:v>34.619399999999999</c:v>
                </c:pt>
                <c:pt idx="97">
                  <c:v>172.9914</c:v>
                </c:pt>
                <c:pt idx="98">
                  <c:v>172.98820000000001</c:v>
                </c:pt>
                <c:pt idx="99">
                  <c:v>75.620500000000007</c:v>
                </c:pt>
                <c:pt idx="100">
                  <c:v>75.355400000000003</c:v>
                </c:pt>
                <c:pt idx="101">
                  <c:v>-167.93950000000001</c:v>
                </c:pt>
                <c:pt idx="102">
                  <c:v>142.9973</c:v>
                </c:pt>
                <c:pt idx="103">
                  <c:v>173.00380000000001</c:v>
                </c:pt>
                <c:pt idx="104">
                  <c:v>101.795</c:v>
                </c:pt>
                <c:pt idx="105">
                  <c:v>-172.3672</c:v>
                </c:pt>
                <c:pt idx="106">
                  <c:v>-102.8326</c:v>
                </c:pt>
                <c:pt idx="107">
                  <c:v>-102.7916</c:v>
                </c:pt>
                <c:pt idx="108">
                  <c:v>-25.0184</c:v>
                </c:pt>
                <c:pt idx="109">
                  <c:v>127.4055</c:v>
                </c:pt>
                <c:pt idx="110">
                  <c:v>-178.5916</c:v>
                </c:pt>
                <c:pt idx="111">
                  <c:v>66.387799999999999</c:v>
                </c:pt>
                <c:pt idx="112">
                  <c:v>66.436099999999996</c:v>
                </c:pt>
                <c:pt idx="113">
                  <c:v>66.424300000000002</c:v>
                </c:pt>
                <c:pt idx="114">
                  <c:v>-41.792200000000001</c:v>
                </c:pt>
                <c:pt idx="115">
                  <c:v>-75.072400000000002</c:v>
                </c:pt>
                <c:pt idx="116">
                  <c:v>129.16890000000001</c:v>
                </c:pt>
                <c:pt idx="117">
                  <c:v>92.586299999999994</c:v>
                </c:pt>
                <c:pt idx="118">
                  <c:v>141.30850000000001</c:v>
                </c:pt>
                <c:pt idx="119">
                  <c:v>92.542100000000005</c:v>
                </c:pt>
                <c:pt idx="120">
                  <c:v>92.6447</c:v>
                </c:pt>
                <c:pt idx="121">
                  <c:v>92.500299999999996</c:v>
                </c:pt>
                <c:pt idx="122">
                  <c:v>117.0314</c:v>
                </c:pt>
                <c:pt idx="123">
                  <c:v>-73.365099999999998</c:v>
                </c:pt>
                <c:pt idx="124">
                  <c:v>139.17500000000001</c:v>
                </c:pt>
                <c:pt idx="125">
                  <c:v>-103.4992</c:v>
                </c:pt>
                <c:pt idx="126">
                  <c:v>-71.350200000000001</c:v>
                </c:pt>
                <c:pt idx="127">
                  <c:v>144.8433</c:v>
                </c:pt>
                <c:pt idx="128">
                  <c:v>144.70249999999999</c:v>
                </c:pt>
                <c:pt idx="129">
                  <c:v>144.77690000000001</c:v>
                </c:pt>
                <c:pt idx="130">
                  <c:v>-178.27529999999999</c:v>
                </c:pt>
                <c:pt idx="131">
                  <c:v>78.037700000000001</c:v>
                </c:pt>
                <c:pt idx="132">
                  <c:v>-173.26650000000001</c:v>
                </c:pt>
                <c:pt idx="133">
                  <c:v>77.894400000000005</c:v>
                </c:pt>
                <c:pt idx="134">
                  <c:v>-32.834499999999998</c:v>
                </c:pt>
                <c:pt idx="135">
                  <c:v>-177.88489999999999</c:v>
                </c:pt>
                <c:pt idx="136">
                  <c:v>-32.881900000000002</c:v>
                </c:pt>
                <c:pt idx="137">
                  <c:v>52.013199999999998</c:v>
                </c:pt>
                <c:pt idx="138">
                  <c:v>118.8669</c:v>
                </c:pt>
                <c:pt idx="139">
                  <c:v>114.90130000000001</c:v>
                </c:pt>
                <c:pt idx="140">
                  <c:v>91.5047</c:v>
                </c:pt>
                <c:pt idx="141">
                  <c:v>-13.353</c:v>
                </c:pt>
                <c:pt idx="142">
                  <c:v>-173.2449</c:v>
                </c:pt>
                <c:pt idx="143">
                  <c:v>165.34399999999999</c:v>
                </c:pt>
                <c:pt idx="144">
                  <c:v>86.656300000000002</c:v>
                </c:pt>
                <c:pt idx="145">
                  <c:v>130.6969</c:v>
                </c:pt>
                <c:pt idx="146">
                  <c:v>121.00020000000001</c:v>
                </c:pt>
                <c:pt idx="147">
                  <c:v>-18.940000000000001</c:v>
                </c:pt>
                <c:pt idx="148">
                  <c:v>-96.068600000000004</c:v>
                </c:pt>
                <c:pt idx="149">
                  <c:v>89.468100000000007</c:v>
                </c:pt>
                <c:pt idx="150">
                  <c:v>121.7867</c:v>
                </c:pt>
                <c:pt idx="151">
                  <c:v>51.882599999999996</c:v>
                </c:pt>
                <c:pt idx="152">
                  <c:v>-28.044</c:v>
                </c:pt>
                <c:pt idx="153">
                  <c:v>129.1867</c:v>
                </c:pt>
                <c:pt idx="154">
                  <c:v>129.37880000000001</c:v>
                </c:pt>
                <c:pt idx="155">
                  <c:v>129.297</c:v>
                </c:pt>
                <c:pt idx="156">
                  <c:v>154.0874</c:v>
                </c:pt>
                <c:pt idx="157">
                  <c:v>-105.30419999999999</c:v>
                </c:pt>
                <c:pt idx="158">
                  <c:v>-105.33710000000001</c:v>
                </c:pt>
                <c:pt idx="159">
                  <c:v>-28.038599999999999</c:v>
                </c:pt>
                <c:pt idx="160">
                  <c:v>-27.994700000000002</c:v>
                </c:pt>
                <c:pt idx="161">
                  <c:v>146.25640000000001</c:v>
                </c:pt>
                <c:pt idx="162">
                  <c:v>-178.60890000000001</c:v>
                </c:pt>
                <c:pt idx="163">
                  <c:v>31.056699999999999</c:v>
                </c:pt>
                <c:pt idx="164">
                  <c:v>120.0903</c:v>
                </c:pt>
                <c:pt idx="165">
                  <c:v>170.19550000000001</c:v>
                </c:pt>
                <c:pt idx="166">
                  <c:v>-177.99109999999999</c:v>
                </c:pt>
                <c:pt idx="167">
                  <c:v>-107.0857</c:v>
                </c:pt>
                <c:pt idx="168">
                  <c:v>142.76009999999999</c:v>
                </c:pt>
                <c:pt idx="169">
                  <c:v>-108.23909999999999</c:v>
                </c:pt>
                <c:pt idx="170">
                  <c:v>121.8351</c:v>
                </c:pt>
                <c:pt idx="171">
                  <c:v>51.768300000000004</c:v>
                </c:pt>
                <c:pt idx="172">
                  <c:v>-80.864400000000003</c:v>
                </c:pt>
                <c:pt idx="173">
                  <c:v>155.96039999999999</c:v>
                </c:pt>
                <c:pt idx="174">
                  <c:v>-84.560900000000004</c:v>
                </c:pt>
                <c:pt idx="175">
                  <c:v>-84.540999999999997</c:v>
                </c:pt>
                <c:pt idx="176">
                  <c:v>66.832099999999997</c:v>
                </c:pt>
                <c:pt idx="177">
                  <c:v>-79.873199999999997</c:v>
                </c:pt>
                <c:pt idx="178">
                  <c:v>-143.90549999999999</c:v>
                </c:pt>
                <c:pt idx="179">
                  <c:v>55.143799999999999</c:v>
                </c:pt>
                <c:pt idx="180">
                  <c:v>-106.7692</c:v>
                </c:pt>
                <c:pt idx="181">
                  <c:v>23.9436</c:v>
                </c:pt>
                <c:pt idx="182">
                  <c:v>-25.929200000000002</c:v>
                </c:pt>
                <c:pt idx="183">
                  <c:v>-30.005600000000001</c:v>
                </c:pt>
                <c:pt idx="184">
                  <c:v>146.04429999999999</c:v>
                </c:pt>
                <c:pt idx="185">
                  <c:v>143.33750000000001</c:v>
                </c:pt>
                <c:pt idx="186">
                  <c:v>84.927700000000002</c:v>
                </c:pt>
                <c:pt idx="187">
                  <c:v>68.121399999999994</c:v>
                </c:pt>
                <c:pt idx="188">
                  <c:v>3.5165999999999999</c:v>
                </c:pt>
                <c:pt idx="189">
                  <c:v>121.7551</c:v>
                </c:pt>
                <c:pt idx="190">
                  <c:v>-151.09299999999999</c:v>
                </c:pt>
                <c:pt idx="191">
                  <c:v>121.74039999999999</c:v>
                </c:pt>
                <c:pt idx="192">
                  <c:v>166.81489999999999</c:v>
                </c:pt>
                <c:pt idx="193">
                  <c:v>3.4758</c:v>
                </c:pt>
                <c:pt idx="194">
                  <c:v>166.97059999999999</c:v>
                </c:pt>
                <c:pt idx="195">
                  <c:v>166.7731</c:v>
                </c:pt>
                <c:pt idx="196">
                  <c:v>-86.827699999999993</c:v>
                </c:pt>
                <c:pt idx="197">
                  <c:v>131.05000000000001</c:v>
                </c:pt>
                <c:pt idx="198">
                  <c:v>120.64060000000001</c:v>
                </c:pt>
                <c:pt idx="199">
                  <c:v>-178.73500000000001</c:v>
                </c:pt>
                <c:pt idx="200">
                  <c:v>-177.45779999999999</c:v>
                </c:pt>
                <c:pt idx="201">
                  <c:v>174.27119999999999</c:v>
                </c:pt>
                <c:pt idx="202">
                  <c:v>129.2972</c:v>
                </c:pt>
                <c:pt idx="203">
                  <c:v>-14.9374</c:v>
                </c:pt>
                <c:pt idx="204">
                  <c:v>-177.6121</c:v>
                </c:pt>
                <c:pt idx="205">
                  <c:v>120.4911</c:v>
                </c:pt>
                <c:pt idx="206">
                  <c:v>103.2962</c:v>
                </c:pt>
                <c:pt idx="207">
                  <c:v>72.929299999999998</c:v>
                </c:pt>
                <c:pt idx="208">
                  <c:v>12.887</c:v>
                </c:pt>
                <c:pt idx="209">
                  <c:v>122.396</c:v>
                </c:pt>
                <c:pt idx="210">
                  <c:v>129.2388</c:v>
                </c:pt>
                <c:pt idx="211">
                  <c:v>-107.1631</c:v>
                </c:pt>
                <c:pt idx="212">
                  <c:v>-144.87620000000001</c:v>
                </c:pt>
                <c:pt idx="213">
                  <c:v>20.975200000000001</c:v>
                </c:pt>
                <c:pt idx="214">
                  <c:v>166.9256</c:v>
                </c:pt>
                <c:pt idx="215">
                  <c:v>129.26310000000001</c:v>
                </c:pt>
                <c:pt idx="216">
                  <c:v>103.3432</c:v>
                </c:pt>
                <c:pt idx="217">
                  <c:v>84.563900000000004</c:v>
                </c:pt>
                <c:pt idx="218">
                  <c:v>-79.789900000000003</c:v>
                </c:pt>
                <c:pt idx="219">
                  <c:v>153.0351</c:v>
                </c:pt>
                <c:pt idx="220">
                  <c:v>120.0612</c:v>
                </c:pt>
                <c:pt idx="221">
                  <c:v>130.97739999999999</c:v>
                </c:pt>
                <c:pt idx="222">
                  <c:v>167.55439999999999</c:v>
                </c:pt>
                <c:pt idx="223">
                  <c:v>-71.875299999999996</c:v>
                </c:pt>
                <c:pt idx="224">
                  <c:v>175.9066</c:v>
                </c:pt>
                <c:pt idx="225">
                  <c:v>-168.5301</c:v>
                </c:pt>
                <c:pt idx="226">
                  <c:v>-125.37816669999999</c:v>
                </c:pt>
                <c:pt idx="227">
                  <c:v>125.81950000000001</c:v>
                </c:pt>
                <c:pt idx="228">
                  <c:v>-177.4863</c:v>
                </c:pt>
                <c:pt idx="229">
                  <c:v>-25.973800000000001</c:v>
                </c:pt>
                <c:pt idx="230">
                  <c:v>-174.1934</c:v>
                </c:pt>
                <c:pt idx="231">
                  <c:v>-61.621000000000002</c:v>
                </c:pt>
                <c:pt idx="232">
                  <c:v>162.53659999999999</c:v>
                </c:pt>
                <c:pt idx="233">
                  <c:v>-86.563900000000004</c:v>
                </c:pt>
                <c:pt idx="234">
                  <c:v>21.757999999999999</c:v>
                </c:pt>
                <c:pt idx="235">
                  <c:v>166.95769999999999</c:v>
                </c:pt>
                <c:pt idx="236">
                  <c:v>167.1918</c:v>
                </c:pt>
                <c:pt idx="237">
                  <c:v>-26.403099999999998</c:v>
                </c:pt>
                <c:pt idx="238">
                  <c:v>-97.8416</c:v>
                </c:pt>
                <c:pt idx="239">
                  <c:v>-173.51740000000001</c:v>
                </c:pt>
                <c:pt idx="240">
                  <c:v>167.78579999999999</c:v>
                </c:pt>
                <c:pt idx="241">
                  <c:v>21.02</c:v>
                </c:pt>
                <c:pt idx="242">
                  <c:v>-71.747500000000002</c:v>
                </c:pt>
                <c:pt idx="243">
                  <c:v>148.40270000000001</c:v>
                </c:pt>
                <c:pt idx="244">
                  <c:v>148.40719999999999</c:v>
                </c:pt>
                <c:pt idx="245">
                  <c:v>-172.85820000000001</c:v>
                </c:pt>
                <c:pt idx="246">
                  <c:v>-73.013199999999998</c:v>
                </c:pt>
                <c:pt idx="247">
                  <c:v>103.37520000000001</c:v>
                </c:pt>
                <c:pt idx="248">
                  <c:v>130.4829</c:v>
                </c:pt>
                <c:pt idx="249">
                  <c:v>-71.688400000000001</c:v>
                </c:pt>
                <c:pt idx="250">
                  <c:v>133.37739999999999</c:v>
                </c:pt>
                <c:pt idx="251">
                  <c:v>166.9341</c:v>
                </c:pt>
                <c:pt idx="252">
                  <c:v>-26.940300000000001</c:v>
                </c:pt>
                <c:pt idx="253">
                  <c:v>-91.402600000000007</c:v>
                </c:pt>
                <c:pt idx="254">
                  <c:v>85.579599999999999</c:v>
                </c:pt>
                <c:pt idx="255">
                  <c:v>150.6908</c:v>
                </c:pt>
                <c:pt idx="256">
                  <c:v>131.54349999999999</c:v>
                </c:pt>
                <c:pt idx="257">
                  <c:v>166.97839999999999</c:v>
                </c:pt>
                <c:pt idx="258">
                  <c:v>-25.722200000000001</c:v>
                </c:pt>
                <c:pt idx="259">
                  <c:v>141.51990000000001</c:v>
                </c:pt>
                <c:pt idx="260">
                  <c:v>144.92250000000001</c:v>
                </c:pt>
                <c:pt idx="261">
                  <c:v>167.5977</c:v>
                </c:pt>
                <c:pt idx="262">
                  <c:v>104.2658</c:v>
                </c:pt>
                <c:pt idx="263">
                  <c:v>57.563099999999999</c:v>
                </c:pt>
                <c:pt idx="264">
                  <c:v>175.56829999999999</c:v>
                </c:pt>
                <c:pt idx="265">
                  <c:v>148.3998</c:v>
                </c:pt>
                <c:pt idx="266">
                  <c:v>141.06630000000001</c:v>
                </c:pt>
                <c:pt idx="267">
                  <c:v>-177.9316</c:v>
                </c:pt>
                <c:pt idx="268">
                  <c:v>-79.616</c:v>
                </c:pt>
                <c:pt idx="269">
                  <c:v>166.71250000000001</c:v>
                </c:pt>
                <c:pt idx="270">
                  <c:v>125.102</c:v>
                </c:pt>
                <c:pt idx="271">
                  <c:v>141.0787</c:v>
                </c:pt>
                <c:pt idx="272">
                  <c:v>142.7662</c:v>
                </c:pt>
                <c:pt idx="273">
                  <c:v>129.9811</c:v>
                </c:pt>
                <c:pt idx="274">
                  <c:v>168.91390000000001</c:v>
                </c:pt>
                <c:pt idx="275">
                  <c:v>131.7961</c:v>
                </c:pt>
                <c:pt idx="276">
                  <c:v>130.56049999999999</c:v>
                </c:pt>
                <c:pt idx="277">
                  <c:v>166.73990000000001</c:v>
                </c:pt>
                <c:pt idx="278">
                  <c:v>152.3663</c:v>
                </c:pt>
                <c:pt idx="279">
                  <c:v>-61.645000000000003</c:v>
                </c:pt>
                <c:pt idx="280">
                  <c:v>140.9554</c:v>
                </c:pt>
                <c:pt idx="281">
                  <c:v>-61.679299999999998</c:v>
                </c:pt>
                <c:pt idx="282">
                  <c:v>126.6425</c:v>
                </c:pt>
                <c:pt idx="283">
                  <c:v>170.25800000000001</c:v>
                </c:pt>
                <c:pt idx="284">
                  <c:v>127.69459999999999</c:v>
                </c:pt>
                <c:pt idx="285">
                  <c:v>146.28980000000001</c:v>
                </c:pt>
                <c:pt idx="286">
                  <c:v>141.8511</c:v>
                </c:pt>
                <c:pt idx="287">
                  <c:v>-178.90639999999999</c:v>
                </c:pt>
                <c:pt idx="288">
                  <c:v>-177.66900000000001</c:v>
                </c:pt>
                <c:pt idx="289">
                  <c:v>-177.82159999999999</c:v>
                </c:pt>
                <c:pt idx="290">
                  <c:v>-177.61619999999999</c:v>
                </c:pt>
                <c:pt idx="291">
                  <c:v>140.81899999999999</c:v>
                </c:pt>
                <c:pt idx="292">
                  <c:v>141.95339999999999</c:v>
                </c:pt>
                <c:pt idx="293">
                  <c:v>166.6825</c:v>
                </c:pt>
                <c:pt idx="294">
                  <c:v>166.6651</c:v>
                </c:pt>
                <c:pt idx="295">
                  <c:v>154.7209</c:v>
                </c:pt>
                <c:pt idx="296">
                  <c:v>166.7552</c:v>
                </c:pt>
                <c:pt idx="297">
                  <c:v>166.80619999999999</c:v>
                </c:pt>
                <c:pt idx="298">
                  <c:v>154.45679999999999</c:v>
                </c:pt>
                <c:pt idx="299">
                  <c:v>-178.01759999999999</c:v>
                </c:pt>
                <c:pt idx="300">
                  <c:v>-173.0044</c:v>
                </c:pt>
                <c:pt idx="301">
                  <c:v>-177.0153</c:v>
                </c:pt>
                <c:pt idx="302">
                  <c:v>-178.02869999999999</c:v>
                </c:pt>
                <c:pt idx="303">
                  <c:v>99.733800000000002</c:v>
                </c:pt>
                <c:pt idx="304">
                  <c:v>-91.292699999999996</c:v>
                </c:pt>
                <c:pt idx="305">
                  <c:v>-91.362200000000001</c:v>
                </c:pt>
                <c:pt idx="306">
                  <c:v>166.4803</c:v>
                </c:pt>
                <c:pt idx="307">
                  <c:v>-25.331499999999998</c:v>
                </c:pt>
                <c:pt idx="308">
                  <c:v>170.14879999999999</c:v>
                </c:pt>
                <c:pt idx="309">
                  <c:v>-177.62729999999999</c:v>
                </c:pt>
                <c:pt idx="310">
                  <c:v>166.8546</c:v>
                </c:pt>
                <c:pt idx="311">
                  <c:v>167.25149999999999</c:v>
                </c:pt>
                <c:pt idx="312">
                  <c:v>144.5573</c:v>
                </c:pt>
                <c:pt idx="313">
                  <c:v>-80.017700000000005</c:v>
                </c:pt>
                <c:pt idx="314">
                  <c:v>154.50980000000001</c:v>
                </c:pt>
                <c:pt idx="315">
                  <c:v>144.0232</c:v>
                </c:pt>
                <c:pt idx="316">
                  <c:v>55.146599999999999</c:v>
                </c:pt>
                <c:pt idx="317">
                  <c:v>125.18980000000001</c:v>
                </c:pt>
                <c:pt idx="318">
                  <c:v>125.6362</c:v>
                </c:pt>
                <c:pt idx="319">
                  <c:v>126.43640000000001</c:v>
                </c:pt>
                <c:pt idx="320">
                  <c:v>122.0132</c:v>
                </c:pt>
                <c:pt idx="321">
                  <c:v>131.5549</c:v>
                </c:pt>
                <c:pt idx="322">
                  <c:v>170.1525</c:v>
                </c:pt>
                <c:pt idx="323">
                  <c:v>152.94</c:v>
                </c:pt>
                <c:pt idx="324">
                  <c:v>158.4228</c:v>
                </c:pt>
                <c:pt idx="325">
                  <c:v>126.0205</c:v>
                </c:pt>
                <c:pt idx="326">
                  <c:v>154.43690000000001</c:v>
                </c:pt>
                <c:pt idx="327">
                  <c:v>-80.300899999999999</c:v>
                </c:pt>
                <c:pt idx="328">
                  <c:v>93.915199999999999</c:v>
                </c:pt>
                <c:pt idx="329">
                  <c:v>126.5909</c:v>
                </c:pt>
                <c:pt idx="330">
                  <c:v>126.0834</c:v>
                </c:pt>
                <c:pt idx="331">
                  <c:v>122.5408</c:v>
                </c:pt>
                <c:pt idx="332">
                  <c:v>166.7303</c:v>
                </c:pt>
                <c:pt idx="333">
                  <c:v>143.7578</c:v>
                </c:pt>
                <c:pt idx="334">
                  <c:v>125.047</c:v>
                </c:pt>
                <c:pt idx="335">
                  <c:v>121.62090000000001</c:v>
                </c:pt>
                <c:pt idx="336">
                  <c:v>139.80600000000001</c:v>
                </c:pt>
                <c:pt idx="337">
                  <c:v>170.10640000000001</c:v>
                </c:pt>
                <c:pt idx="338">
                  <c:v>127.7291</c:v>
                </c:pt>
                <c:pt idx="339">
                  <c:v>139.05860000000001</c:v>
                </c:pt>
                <c:pt idx="340">
                  <c:v>-71.436499999999995</c:v>
                </c:pt>
                <c:pt idx="341">
                  <c:v>152.536</c:v>
                </c:pt>
                <c:pt idx="342">
                  <c:v>141.75049999999999</c:v>
                </c:pt>
                <c:pt idx="343">
                  <c:v>-177.97909999999999</c:v>
                </c:pt>
                <c:pt idx="344">
                  <c:v>147.86660000000001</c:v>
                </c:pt>
                <c:pt idx="345">
                  <c:v>-27.3734</c:v>
                </c:pt>
                <c:pt idx="346">
                  <c:v>125.8338</c:v>
                </c:pt>
                <c:pt idx="347">
                  <c:v>139.96180000000001</c:v>
                </c:pt>
                <c:pt idx="348">
                  <c:v>168.28720000000001</c:v>
                </c:pt>
                <c:pt idx="349">
                  <c:v>176.28649999999999</c:v>
                </c:pt>
                <c:pt idx="350">
                  <c:v>140.29910000000001</c:v>
                </c:pt>
                <c:pt idx="351">
                  <c:v>139.98320000000001</c:v>
                </c:pt>
                <c:pt idx="352">
                  <c:v>142.90610000000001</c:v>
                </c:pt>
                <c:pt idx="353">
                  <c:v>-90.964699999999993</c:v>
                </c:pt>
                <c:pt idx="354">
                  <c:v>99.575000000000003</c:v>
                </c:pt>
                <c:pt idx="355">
                  <c:v>-71.484499999999997</c:v>
                </c:pt>
                <c:pt idx="356">
                  <c:v>126.4524</c:v>
                </c:pt>
                <c:pt idx="357">
                  <c:v>127.0758</c:v>
                </c:pt>
                <c:pt idx="358">
                  <c:v>140.97720000000001</c:v>
                </c:pt>
                <c:pt idx="359">
                  <c:v>125.7629</c:v>
                </c:pt>
                <c:pt idx="360">
                  <c:v>99.492000000000004</c:v>
                </c:pt>
                <c:pt idx="361">
                  <c:v>-88.930400000000006</c:v>
                </c:pt>
                <c:pt idx="362">
                  <c:v>142.20189999999999</c:v>
                </c:pt>
                <c:pt idx="363">
                  <c:v>142.09059999999999</c:v>
                </c:pt>
                <c:pt idx="364">
                  <c:v>-70.757800000000003</c:v>
                </c:pt>
                <c:pt idx="365">
                  <c:v>-178.19040000000001</c:v>
                </c:pt>
                <c:pt idx="366">
                  <c:v>-71.439400000000006</c:v>
                </c:pt>
                <c:pt idx="367">
                  <c:v>166.47409999999999</c:v>
                </c:pt>
                <c:pt idx="368">
                  <c:v>126.6383</c:v>
                </c:pt>
                <c:pt idx="369">
                  <c:v>-26.212299999999999</c:v>
                </c:pt>
                <c:pt idx="370">
                  <c:v>-173.76499999999999</c:v>
                </c:pt>
                <c:pt idx="371">
                  <c:v>146.61869999999999</c:v>
                </c:pt>
                <c:pt idx="372">
                  <c:v>156.08090000000001</c:v>
                </c:pt>
                <c:pt idx="373">
                  <c:v>147.50630000000001</c:v>
                </c:pt>
                <c:pt idx="374">
                  <c:v>-174.05869999999999</c:v>
                </c:pt>
                <c:pt idx="375">
                  <c:v>169.93870000000001</c:v>
                </c:pt>
                <c:pt idx="376">
                  <c:v>155.26589999999999</c:v>
                </c:pt>
                <c:pt idx="377">
                  <c:v>151.85669999999999</c:v>
                </c:pt>
                <c:pt idx="378">
                  <c:v>177.78489999999999</c:v>
                </c:pt>
                <c:pt idx="379">
                  <c:v>96.496799999999993</c:v>
                </c:pt>
                <c:pt idx="380">
                  <c:v>168.7841</c:v>
                </c:pt>
                <c:pt idx="381">
                  <c:v>97.9499</c:v>
                </c:pt>
                <c:pt idx="382">
                  <c:v>-26.164400000000001</c:v>
                </c:pt>
                <c:pt idx="383">
                  <c:v>-175.12979999999999</c:v>
                </c:pt>
                <c:pt idx="384">
                  <c:v>-77.756200000000007</c:v>
                </c:pt>
                <c:pt idx="385">
                  <c:v>139.85769999999999</c:v>
                </c:pt>
                <c:pt idx="386">
                  <c:v>126.6803</c:v>
                </c:pt>
                <c:pt idx="387">
                  <c:v>-70.098600000000005</c:v>
                </c:pt>
                <c:pt idx="388">
                  <c:v>126.25879999999999</c:v>
                </c:pt>
              </c:numCache>
            </c:numRef>
          </c:xVal>
          <c:yVal>
            <c:numRef>
              <c:f>'천발 지진'!$C$2:$C$390</c:f>
              <c:numCache>
                <c:formatCode>General</c:formatCode>
                <c:ptCount val="389"/>
                <c:pt idx="0">
                  <c:v>28.5654</c:v>
                </c:pt>
                <c:pt idx="1">
                  <c:v>-17.2287</c:v>
                </c:pt>
                <c:pt idx="2">
                  <c:v>-32.284999999999997</c:v>
                </c:pt>
                <c:pt idx="3">
                  <c:v>-34.042700000000004</c:v>
                </c:pt>
                <c:pt idx="4">
                  <c:v>28.0168</c:v>
                </c:pt>
                <c:pt idx="5">
                  <c:v>28.476700000000001</c:v>
                </c:pt>
                <c:pt idx="6">
                  <c:v>-37.8611</c:v>
                </c:pt>
                <c:pt idx="7">
                  <c:v>-16.301500000000001</c:v>
                </c:pt>
                <c:pt idx="8">
                  <c:v>59.429900000000004</c:v>
                </c:pt>
                <c:pt idx="9">
                  <c:v>24.199300000000001</c:v>
                </c:pt>
                <c:pt idx="10">
                  <c:v>24.6953</c:v>
                </c:pt>
                <c:pt idx="11">
                  <c:v>32.022100000000002</c:v>
                </c:pt>
                <c:pt idx="12">
                  <c:v>31.106100000000001</c:v>
                </c:pt>
                <c:pt idx="13">
                  <c:v>22.815000000000001</c:v>
                </c:pt>
                <c:pt idx="14">
                  <c:v>32.706899999999997</c:v>
                </c:pt>
                <c:pt idx="15">
                  <c:v>24.683299999999999</c:v>
                </c:pt>
                <c:pt idx="16">
                  <c:v>24.7209</c:v>
                </c:pt>
                <c:pt idx="17">
                  <c:v>-16.058900000000001</c:v>
                </c:pt>
                <c:pt idx="18">
                  <c:v>24.177399999999999</c:v>
                </c:pt>
                <c:pt idx="19">
                  <c:v>28.453800000000001</c:v>
                </c:pt>
                <c:pt idx="20">
                  <c:v>-22.346699999999998</c:v>
                </c:pt>
                <c:pt idx="21">
                  <c:v>-16.220199999999998</c:v>
                </c:pt>
                <c:pt idx="22">
                  <c:v>-56.1068</c:v>
                </c:pt>
                <c:pt idx="23">
                  <c:v>-56.074199999999998</c:v>
                </c:pt>
                <c:pt idx="24">
                  <c:v>-3.8992</c:v>
                </c:pt>
                <c:pt idx="25">
                  <c:v>-55.541899999999998</c:v>
                </c:pt>
                <c:pt idx="26">
                  <c:v>-3.5404</c:v>
                </c:pt>
                <c:pt idx="27">
                  <c:v>-61.6496</c:v>
                </c:pt>
                <c:pt idx="28">
                  <c:v>-31.079599999999999</c:v>
                </c:pt>
                <c:pt idx="29">
                  <c:v>-31.245100000000001</c:v>
                </c:pt>
                <c:pt idx="30">
                  <c:v>24.436900000000001</c:v>
                </c:pt>
                <c:pt idx="31">
                  <c:v>-49.302</c:v>
                </c:pt>
                <c:pt idx="32">
                  <c:v>-55.626300000000001</c:v>
                </c:pt>
                <c:pt idx="33">
                  <c:v>12.17</c:v>
                </c:pt>
                <c:pt idx="34">
                  <c:v>12.183999999999999</c:v>
                </c:pt>
                <c:pt idx="35">
                  <c:v>12.6297</c:v>
                </c:pt>
                <c:pt idx="36">
                  <c:v>-13.1701</c:v>
                </c:pt>
                <c:pt idx="37">
                  <c:v>-21.171399999999998</c:v>
                </c:pt>
                <c:pt idx="38">
                  <c:v>10.6119</c:v>
                </c:pt>
                <c:pt idx="39">
                  <c:v>35.031100000000002</c:v>
                </c:pt>
                <c:pt idx="40">
                  <c:v>1.5530999999999999</c:v>
                </c:pt>
                <c:pt idx="41">
                  <c:v>-16.567299999999999</c:v>
                </c:pt>
                <c:pt idx="42">
                  <c:v>-16.786999999999999</c:v>
                </c:pt>
                <c:pt idx="43">
                  <c:v>36.322400000000002</c:v>
                </c:pt>
                <c:pt idx="44">
                  <c:v>-55.8626</c:v>
                </c:pt>
                <c:pt idx="45">
                  <c:v>-56.175800000000002</c:v>
                </c:pt>
                <c:pt idx="46">
                  <c:v>28.009699999999999</c:v>
                </c:pt>
                <c:pt idx="47">
                  <c:v>7.3925999999999998</c:v>
                </c:pt>
                <c:pt idx="48">
                  <c:v>26.9392</c:v>
                </c:pt>
                <c:pt idx="49">
                  <c:v>27.688700000000001</c:v>
                </c:pt>
                <c:pt idx="50">
                  <c:v>26.9924</c:v>
                </c:pt>
                <c:pt idx="51">
                  <c:v>-33.708100000000002</c:v>
                </c:pt>
                <c:pt idx="52">
                  <c:v>-8.3051999999999992</c:v>
                </c:pt>
                <c:pt idx="53">
                  <c:v>29.328399999999998</c:v>
                </c:pt>
                <c:pt idx="54">
                  <c:v>34.952100000000002</c:v>
                </c:pt>
                <c:pt idx="55">
                  <c:v>0.46939999999999998</c:v>
                </c:pt>
                <c:pt idx="56">
                  <c:v>14.088900000000001</c:v>
                </c:pt>
                <c:pt idx="57">
                  <c:v>-34.738900000000001</c:v>
                </c:pt>
                <c:pt idx="58">
                  <c:v>-49.264400000000002</c:v>
                </c:pt>
                <c:pt idx="59">
                  <c:v>22.323799999999999</c:v>
                </c:pt>
                <c:pt idx="60">
                  <c:v>22.3005</c:v>
                </c:pt>
                <c:pt idx="61">
                  <c:v>84.412499999999994</c:v>
                </c:pt>
                <c:pt idx="62">
                  <c:v>84.516400000000004</c:v>
                </c:pt>
                <c:pt idx="63">
                  <c:v>15.337899999999999</c:v>
                </c:pt>
                <c:pt idx="64">
                  <c:v>-22.771799999999999</c:v>
                </c:pt>
                <c:pt idx="65">
                  <c:v>3.6831999999999998</c:v>
                </c:pt>
                <c:pt idx="66">
                  <c:v>-21.926600000000001</c:v>
                </c:pt>
                <c:pt idx="67">
                  <c:v>-21.587900000000001</c:v>
                </c:pt>
                <c:pt idx="68">
                  <c:v>38.206899999999997</c:v>
                </c:pt>
                <c:pt idx="69">
                  <c:v>-15.142200000000001</c:v>
                </c:pt>
                <c:pt idx="70">
                  <c:v>-25.5655</c:v>
                </c:pt>
                <c:pt idx="71">
                  <c:v>-32.462200000000003</c:v>
                </c:pt>
                <c:pt idx="72">
                  <c:v>8.5620999999999992</c:v>
                </c:pt>
                <c:pt idx="73">
                  <c:v>-65.187299999999993</c:v>
                </c:pt>
                <c:pt idx="74">
                  <c:v>43.790399999999998</c:v>
                </c:pt>
                <c:pt idx="75">
                  <c:v>-32.9422</c:v>
                </c:pt>
                <c:pt idx="76">
                  <c:v>-65.167100000000005</c:v>
                </c:pt>
                <c:pt idx="77">
                  <c:v>43.168199999999999</c:v>
                </c:pt>
                <c:pt idx="78">
                  <c:v>27.9681</c:v>
                </c:pt>
                <c:pt idx="79">
                  <c:v>-11.420299999999999</c:v>
                </c:pt>
                <c:pt idx="80">
                  <c:v>-49.9054</c:v>
                </c:pt>
                <c:pt idx="81">
                  <c:v>32.117899999999999</c:v>
                </c:pt>
                <c:pt idx="82">
                  <c:v>-32.804400000000001</c:v>
                </c:pt>
                <c:pt idx="83">
                  <c:v>0.43340000000000001</c:v>
                </c:pt>
                <c:pt idx="84">
                  <c:v>-37.514299999999999</c:v>
                </c:pt>
                <c:pt idx="85">
                  <c:v>-55.662799999999997</c:v>
                </c:pt>
                <c:pt idx="86">
                  <c:v>-10.0709</c:v>
                </c:pt>
                <c:pt idx="87">
                  <c:v>85.096599999999995</c:v>
                </c:pt>
                <c:pt idx="88">
                  <c:v>-56.266399999999997</c:v>
                </c:pt>
                <c:pt idx="89">
                  <c:v>30.7743</c:v>
                </c:pt>
                <c:pt idx="90">
                  <c:v>12.039199999999999</c:v>
                </c:pt>
                <c:pt idx="91">
                  <c:v>-9.0234000000000005</c:v>
                </c:pt>
                <c:pt idx="92">
                  <c:v>-55.720599999999997</c:v>
                </c:pt>
                <c:pt idx="93">
                  <c:v>13.889200000000001</c:v>
                </c:pt>
                <c:pt idx="94">
                  <c:v>8.5038</c:v>
                </c:pt>
                <c:pt idx="95">
                  <c:v>12.4552</c:v>
                </c:pt>
                <c:pt idx="96">
                  <c:v>28.651599999999998</c:v>
                </c:pt>
                <c:pt idx="97">
                  <c:v>-22.193999999999999</c:v>
                </c:pt>
                <c:pt idx="98">
                  <c:v>-22.516999999999999</c:v>
                </c:pt>
                <c:pt idx="99">
                  <c:v>39.7699</c:v>
                </c:pt>
                <c:pt idx="100">
                  <c:v>39.795099999999998</c:v>
                </c:pt>
                <c:pt idx="101">
                  <c:v>52.511299999999999</c:v>
                </c:pt>
                <c:pt idx="102">
                  <c:v>29.0107</c:v>
                </c:pt>
                <c:pt idx="103">
                  <c:v>-22.470700000000001</c:v>
                </c:pt>
                <c:pt idx="104">
                  <c:v>-6.8582999999999998</c:v>
                </c:pt>
                <c:pt idx="105">
                  <c:v>-17.395299999999999</c:v>
                </c:pt>
                <c:pt idx="106">
                  <c:v>8.5061</c:v>
                </c:pt>
                <c:pt idx="107">
                  <c:v>8.5599000000000007</c:v>
                </c:pt>
                <c:pt idx="108">
                  <c:v>0.57609999999999995</c:v>
                </c:pt>
                <c:pt idx="109">
                  <c:v>5.9363999999999999</c:v>
                </c:pt>
                <c:pt idx="110">
                  <c:v>-31.6127</c:v>
                </c:pt>
                <c:pt idx="111">
                  <c:v>30.658999999999999</c:v>
                </c:pt>
                <c:pt idx="112">
                  <c:v>30.650700000000001</c:v>
                </c:pt>
                <c:pt idx="113">
                  <c:v>30.659800000000001</c:v>
                </c:pt>
                <c:pt idx="114">
                  <c:v>10.704000000000001</c:v>
                </c:pt>
                <c:pt idx="115">
                  <c:v>-15.796200000000001</c:v>
                </c:pt>
                <c:pt idx="116">
                  <c:v>31</c:v>
                </c:pt>
                <c:pt idx="117">
                  <c:v>4.0057</c:v>
                </c:pt>
                <c:pt idx="118">
                  <c:v>-53.494700000000002</c:v>
                </c:pt>
                <c:pt idx="119">
                  <c:v>3.8163999999999998</c:v>
                </c:pt>
                <c:pt idx="120">
                  <c:v>3.8329</c:v>
                </c:pt>
                <c:pt idx="121">
                  <c:v>3.8485999999999998</c:v>
                </c:pt>
                <c:pt idx="122">
                  <c:v>-11.2179</c:v>
                </c:pt>
                <c:pt idx="123">
                  <c:v>-33.999600000000001</c:v>
                </c:pt>
                <c:pt idx="124">
                  <c:v>-52.799900000000001</c:v>
                </c:pt>
                <c:pt idx="125">
                  <c:v>20.750699999999998</c:v>
                </c:pt>
                <c:pt idx="126">
                  <c:v>-27.849399999999999</c:v>
                </c:pt>
                <c:pt idx="127">
                  <c:v>11.7849</c:v>
                </c:pt>
                <c:pt idx="128">
                  <c:v>11.785600000000001</c:v>
                </c:pt>
                <c:pt idx="129">
                  <c:v>11.8178</c:v>
                </c:pt>
                <c:pt idx="130">
                  <c:v>-33.449100000000001</c:v>
                </c:pt>
                <c:pt idx="131">
                  <c:v>-33.187100000000001</c:v>
                </c:pt>
                <c:pt idx="132">
                  <c:v>-18.4695</c:v>
                </c:pt>
                <c:pt idx="133">
                  <c:v>-37.082900000000002</c:v>
                </c:pt>
                <c:pt idx="134">
                  <c:v>57.744399999999999</c:v>
                </c:pt>
                <c:pt idx="135">
                  <c:v>-15.9505</c:v>
                </c:pt>
                <c:pt idx="136">
                  <c:v>57.5809</c:v>
                </c:pt>
                <c:pt idx="137">
                  <c:v>29.223299999999998</c:v>
                </c:pt>
                <c:pt idx="138">
                  <c:v>-16.385300000000001</c:v>
                </c:pt>
                <c:pt idx="139">
                  <c:v>-50.700299999999999</c:v>
                </c:pt>
                <c:pt idx="140">
                  <c:v>11.3506</c:v>
                </c:pt>
                <c:pt idx="141">
                  <c:v>-23.692499999999999</c:v>
                </c:pt>
                <c:pt idx="142">
                  <c:v>-15.1281</c:v>
                </c:pt>
                <c:pt idx="143">
                  <c:v>-62.579500000000003</c:v>
                </c:pt>
                <c:pt idx="144">
                  <c:v>34.792099999999998</c:v>
                </c:pt>
                <c:pt idx="145">
                  <c:v>-3.1859999999999999</c:v>
                </c:pt>
                <c:pt idx="146">
                  <c:v>24.007000000000001</c:v>
                </c:pt>
                <c:pt idx="147">
                  <c:v>-0.27229999999999999</c:v>
                </c:pt>
                <c:pt idx="148">
                  <c:v>-37.036000000000001</c:v>
                </c:pt>
                <c:pt idx="149">
                  <c:v>2.9203000000000001</c:v>
                </c:pt>
                <c:pt idx="150">
                  <c:v>24.1797</c:v>
                </c:pt>
                <c:pt idx="151">
                  <c:v>13.875400000000001</c:v>
                </c:pt>
                <c:pt idx="152">
                  <c:v>44.9848</c:v>
                </c:pt>
                <c:pt idx="153">
                  <c:v>31.1632</c:v>
                </c:pt>
                <c:pt idx="154">
                  <c:v>31.0885</c:v>
                </c:pt>
                <c:pt idx="155">
                  <c:v>31.261800000000001</c:v>
                </c:pt>
                <c:pt idx="156">
                  <c:v>-6.5396000000000001</c:v>
                </c:pt>
                <c:pt idx="157">
                  <c:v>18.279699999999998</c:v>
                </c:pt>
                <c:pt idx="158">
                  <c:v>18.375399999999999</c:v>
                </c:pt>
                <c:pt idx="159">
                  <c:v>45.099600000000002</c:v>
                </c:pt>
                <c:pt idx="160">
                  <c:v>44.955199999999998</c:v>
                </c:pt>
                <c:pt idx="161">
                  <c:v>59.552399999999999</c:v>
                </c:pt>
                <c:pt idx="162">
                  <c:v>-35.0092</c:v>
                </c:pt>
                <c:pt idx="163">
                  <c:v>-48.913499999999999</c:v>
                </c:pt>
                <c:pt idx="164">
                  <c:v>19.7209</c:v>
                </c:pt>
                <c:pt idx="165">
                  <c:v>-21.693899999999999</c:v>
                </c:pt>
                <c:pt idx="166">
                  <c:v>-33.969299999999997</c:v>
                </c:pt>
                <c:pt idx="167">
                  <c:v>18.703299999999999</c:v>
                </c:pt>
                <c:pt idx="168">
                  <c:v>-4.1782000000000004</c:v>
                </c:pt>
                <c:pt idx="169">
                  <c:v>-8.9415999999999993</c:v>
                </c:pt>
                <c:pt idx="170">
                  <c:v>20.280799999999999</c:v>
                </c:pt>
                <c:pt idx="171">
                  <c:v>13.7719</c:v>
                </c:pt>
                <c:pt idx="172">
                  <c:v>-1.5866</c:v>
                </c:pt>
                <c:pt idx="173">
                  <c:v>-7.5529000000000002</c:v>
                </c:pt>
                <c:pt idx="174">
                  <c:v>2.2197</c:v>
                </c:pt>
                <c:pt idx="175">
                  <c:v>2.1814</c:v>
                </c:pt>
                <c:pt idx="176">
                  <c:v>1.4692000000000001</c:v>
                </c:pt>
                <c:pt idx="177">
                  <c:v>0.25</c:v>
                </c:pt>
                <c:pt idx="178">
                  <c:v>-55.764200000000002</c:v>
                </c:pt>
                <c:pt idx="179">
                  <c:v>-34.525199999999998</c:v>
                </c:pt>
                <c:pt idx="180">
                  <c:v>-6.1967999999999996</c:v>
                </c:pt>
                <c:pt idx="181">
                  <c:v>-2.4912000000000001</c:v>
                </c:pt>
                <c:pt idx="182">
                  <c:v>-59.860799999999998</c:v>
                </c:pt>
                <c:pt idx="183">
                  <c:v>59.830100000000002</c:v>
                </c:pt>
                <c:pt idx="184">
                  <c:v>-3.2021999999999999</c:v>
                </c:pt>
                <c:pt idx="185">
                  <c:v>11.851100000000001</c:v>
                </c:pt>
                <c:pt idx="186">
                  <c:v>27.944800000000001</c:v>
                </c:pt>
                <c:pt idx="187">
                  <c:v>41.109699999999997</c:v>
                </c:pt>
                <c:pt idx="188">
                  <c:v>36.4313</c:v>
                </c:pt>
                <c:pt idx="189">
                  <c:v>24.119</c:v>
                </c:pt>
                <c:pt idx="190">
                  <c:v>65.299000000000007</c:v>
                </c:pt>
                <c:pt idx="191">
                  <c:v>24.174199999999999</c:v>
                </c:pt>
                <c:pt idx="192">
                  <c:v>-14.3505</c:v>
                </c:pt>
                <c:pt idx="193">
                  <c:v>36.3384</c:v>
                </c:pt>
                <c:pt idx="194">
                  <c:v>-15.923299999999999</c:v>
                </c:pt>
                <c:pt idx="195">
                  <c:v>-15.806699999999999</c:v>
                </c:pt>
                <c:pt idx="196">
                  <c:v>10.9955</c:v>
                </c:pt>
                <c:pt idx="197">
                  <c:v>33.000999999999998</c:v>
                </c:pt>
                <c:pt idx="198">
                  <c:v>22.798200000000001</c:v>
                </c:pt>
                <c:pt idx="199">
                  <c:v>-34.006599999999999</c:v>
                </c:pt>
                <c:pt idx="200">
                  <c:v>-34.023899999999998</c:v>
                </c:pt>
                <c:pt idx="201">
                  <c:v>-20.779499999999999</c:v>
                </c:pt>
                <c:pt idx="202">
                  <c:v>31.0991</c:v>
                </c:pt>
                <c:pt idx="203">
                  <c:v>-42.653599999999997</c:v>
                </c:pt>
                <c:pt idx="204">
                  <c:v>-30.395199999999999</c:v>
                </c:pt>
                <c:pt idx="205">
                  <c:v>20.558299999999999</c:v>
                </c:pt>
                <c:pt idx="206">
                  <c:v>23.2498</c:v>
                </c:pt>
                <c:pt idx="207">
                  <c:v>-34.639400000000002</c:v>
                </c:pt>
                <c:pt idx="208">
                  <c:v>-52.443399999999997</c:v>
                </c:pt>
                <c:pt idx="209">
                  <c:v>-32.284999999999997</c:v>
                </c:pt>
                <c:pt idx="210">
                  <c:v>31.106200000000001</c:v>
                </c:pt>
                <c:pt idx="211">
                  <c:v>-6.0785</c:v>
                </c:pt>
                <c:pt idx="212">
                  <c:v>-55.943800000000003</c:v>
                </c:pt>
                <c:pt idx="213">
                  <c:v>41.225299999999997</c:v>
                </c:pt>
                <c:pt idx="214">
                  <c:v>-14.067600000000001</c:v>
                </c:pt>
                <c:pt idx="215">
                  <c:v>31.175899999999999</c:v>
                </c:pt>
                <c:pt idx="216">
                  <c:v>23.3064</c:v>
                </c:pt>
                <c:pt idx="217">
                  <c:v>28.054500000000001</c:v>
                </c:pt>
                <c:pt idx="218">
                  <c:v>0.42609999999999998</c:v>
                </c:pt>
                <c:pt idx="219">
                  <c:v>-4.3372000000000002</c:v>
                </c:pt>
                <c:pt idx="220">
                  <c:v>41.623100000000001</c:v>
                </c:pt>
                <c:pt idx="221">
                  <c:v>32.991399999999999</c:v>
                </c:pt>
                <c:pt idx="222">
                  <c:v>-28.527000000000001</c:v>
                </c:pt>
                <c:pt idx="223">
                  <c:v>-29.943000000000001</c:v>
                </c:pt>
                <c:pt idx="224">
                  <c:v>-17.230399999999999</c:v>
                </c:pt>
                <c:pt idx="225">
                  <c:v>52.311</c:v>
                </c:pt>
                <c:pt idx="226">
                  <c:v>40.395499999999998</c:v>
                </c:pt>
                <c:pt idx="227">
                  <c:v>24.0794</c:v>
                </c:pt>
                <c:pt idx="228">
                  <c:v>-29.8687</c:v>
                </c:pt>
                <c:pt idx="229">
                  <c:v>-59.59</c:v>
                </c:pt>
                <c:pt idx="230">
                  <c:v>-19.221399999999999</c:v>
                </c:pt>
                <c:pt idx="231">
                  <c:v>18.1752</c:v>
                </c:pt>
                <c:pt idx="232">
                  <c:v>-50.5944</c:v>
                </c:pt>
                <c:pt idx="233">
                  <c:v>10.993</c:v>
                </c:pt>
                <c:pt idx="234">
                  <c:v>38.901299999999999</c:v>
                </c:pt>
                <c:pt idx="235">
                  <c:v>-14.3597</c:v>
                </c:pt>
                <c:pt idx="236">
                  <c:v>-16.137799999999999</c:v>
                </c:pt>
                <c:pt idx="237">
                  <c:v>-55.5505</c:v>
                </c:pt>
                <c:pt idx="238">
                  <c:v>16.410699999999999</c:v>
                </c:pt>
                <c:pt idx="239">
                  <c:v>-15.05</c:v>
                </c:pt>
                <c:pt idx="240">
                  <c:v>-19.367899999999999</c:v>
                </c:pt>
                <c:pt idx="241">
                  <c:v>41.258099999999999</c:v>
                </c:pt>
                <c:pt idx="242">
                  <c:v>-30.663</c:v>
                </c:pt>
                <c:pt idx="243">
                  <c:v>43.8508</c:v>
                </c:pt>
                <c:pt idx="244">
                  <c:v>43.784300000000002</c:v>
                </c:pt>
                <c:pt idx="245">
                  <c:v>-19.9101</c:v>
                </c:pt>
                <c:pt idx="246">
                  <c:v>-13.759499999999999</c:v>
                </c:pt>
                <c:pt idx="247">
                  <c:v>31.578499999999998</c:v>
                </c:pt>
                <c:pt idx="248">
                  <c:v>29.42</c:v>
                </c:pt>
                <c:pt idx="249">
                  <c:v>-30.6111</c:v>
                </c:pt>
                <c:pt idx="250">
                  <c:v>-0.73950000000000005</c:v>
                </c:pt>
                <c:pt idx="251">
                  <c:v>-14.855</c:v>
                </c:pt>
                <c:pt idx="252">
                  <c:v>-55.357999999999997</c:v>
                </c:pt>
                <c:pt idx="253">
                  <c:v>13.619899999999999</c:v>
                </c:pt>
                <c:pt idx="254">
                  <c:v>42.589500000000001</c:v>
                </c:pt>
                <c:pt idx="255">
                  <c:v>47.148200000000003</c:v>
                </c:pt>
                <c:pt idx="256">
                  <c:v>-3.7351999999999999</c:v>
                </c:pt>
                <c:pt idx="257">
                  <c:v>-15.852499999999999</c:v>
                </c:pt>
                <c:pt idx="258">
                  <c:v>-56.213299999999997</c:v>
                </c:pt>
                <c:pt idx="259">
                  <c:v>35.1267</c:v>
                </c:pt>
                <c:pt idx="260">
                  <c:v>39.893599999999999</c:v>
                </c:pt>
                <c:pt idx="261">
                  <c:v>-16.3995</c:v>
                </c:pt>
                <c:pt idx="262">
                  <c:v>-6.4710000000000001</c:v>
                </c:pt>
                <c:pt idx="263">
                  <c:v>37.599800000000002</c:v>
                </c:pt>
                <c:pt idx="264">
                  <c:v>-40.9512</c:v>
                </c:pt>
                <c:pt idx="265">
                  <c:v>43.822899999999997</c:v>
                </c:pt>
                <c:pt idx="266">
                  <c:v>27.671099999999999</c:v>
                </c:pt>
                <c:pt idx="267">
                  <c:v>-30.3203</c:v>
                </c:pt>
                <c:pt idx="268">
                  <c:v>0.49469999999999997</c:v>
                </c:pt>
                <c:pt idx="269">
                  <c:v>-14.5214</c:v>
                </c:pt>
                <c:pt idx="270">
                  <c:v>24.547599999999999</c:v>
                </c:pt>
                <c:pt idx="271">
                  <c:v>27.621500000000001</c:v>
                </c:pt>
                <c:pt idx="272">
                  <c:v>28.963999999999999</c:v>
                </c:pt>
                <c:pt idx="273">
                  <c:v>-0.64029999999999998</c:v>
                </c:pt>
                <c:pt idx="274">
                  <c:v>-20.225100000000001</c:v>
                </c:pt>
                <c:pt idx="275">
                  <c:v>31.7178</c:v>
                </c:pt>
                <c:pt idx="276">
                  <c:v>29.349599999999999</c:v>
                </c:pt>
                <c:pt idx="277">
                  <c:v>-14.5793</c:v>
                </c:pt>
                <c:pt idx="278">
                  <c:v>44.313299999999998</c:v>
                </c:pt>
                <c:pt idx="279">
                  <c:v>18.096699999999998</c:v>
                </c:pt>
                <c:pt idx="280">
                  <c:v>27.650099999999998</c:v>
                </c:pt>
                <c:pt idx="281">
                  <c:v>17.646000000000001</c:v>
                </c:pt>
                <c:pt idx="282">
                  <c:v>-8.8414999999999999</c:v>
                </c:pt>
                <c:pt idx="283">
                  <c:v>-22.333400000000001</c:v>
                </c:pt>
                <c:pt idx="284">
                  <c:v>1.5441</c:v>
                </c:pt>
                <c:pt idx="285">
                  <c:v>19.532399999999999</c:v>
                </c:pt>
                <c:pt idx="286">
                  <c:v>37.5473</c:v>
                </c:pt>
                <c:pt idx="287">
                  <c:v>-34.001399999999997</c:v>
                </c:pt>
                <c:pt idx="288">
                  <c:v>-31.038399999999999</c:v>
                </c:pt>
                <c:pt idx="289">
                  <c:v>-30.982800000000001</c:v>
                </c:pt>
                <c:pt idx="290">
                  <c:v>-31.0565</c:v>
                </c:pt>
                <c:pt idx="291">
                  <c:v>34.732700000000001</c:v>
                </c:pt>
                <c:pt idx="292">
                  <c:v>40.130200000000002</c:v>
                </c:pt>
                <c:pt idx="293">
                  <c:v>-14.365</c:v>
                </c:pt>
                <c:pt idx="294">
                  <c:v>-14.493499999999999</c:v>
                </c:pt>
                <c:pt idx="295">
                  <c:v>-6.2591000000000001</c:v>
                </c:pt>
                <c:pt idx="296">
                  <c:v>-14.372400000000001</c:v>
                </c:pt>
                <c:pt idx="297">
                  <c:v>-14.3277</c:v>
                </c:pt>
                <c:pt idx="298">
                  <c:v>-6.1196000000000002</c:v>
                </c:pt>
                <c:pt idx="299">
                  <c:v>-32.166800000000002</c:v>
                </c:pt>
                <c:pt idx="300">
                  <c:v>-16.381699999999999</c:v>
                </c:pt>
                <c:pt idx="301">
                  <c:v>-28.438800000000001</c:v>
                </c:pt>
                <c:pt idx="302">
                  <c:v>-31.8066</c:v>
                </c:pt>
                <c:pt idx="303">
                  <c:v>-1.875</c:v>
                </c:pt>
                <c:pt idx="304">
                  <c:v>13.660500000000001</c:v>
                </c:pt>
                <c:pt idx="305">
                  <c:v>13.566700000000001</c:v>
                </c:pt>
                <c:pt idx="306">
                  <c:v>-14.568199999999999</c:v>
                </c:pt>
                <c:pt idx="307">
                  <c:v>-57.963900000000002</c:v>
                </c:pt>
                <c:pt idx="308">
                  <c:v>-21.844000000000001</c:v>
                </c:pt>
                <c:pt idx="309">
                  <c:v>-31.141300000000001</c:v>
                </c:pt>
                <c:pt idx="310">
                  <c:v>-14.4146</c:v>
                </c:pt>
                <c:pt idx="311">
                  <c:v>-18.205300000000001</c:v>
                </c:pt>
                <c:pt idx="312">
                  <c:v>-4.8647</c:v>
                </c:pt>
                <c:pt idx="313">
                  <c:v>0.62319999999999998</c:v>
                </c:pt>
                <c:pt idx="314">
                  <c:v>-7.4702999999999999</c:v>
                </c:pt>
                <c:pt idx="315">
                  <c:v>11.945</c:v>
                </c:pt>
                <c:pt idx="316">
                  <c:v>27.9025</c:v>
                </c:pt>
                <c:pt idx="317">
                  <c:v>24.285</c:v>
                </c:pt>
                <c:pt idx="318">
                  <c:v>8.0047999999999995</c:v>
                </c:pt>
                <c:pt idx="319">
                  <c:v>1.4537</c:v>
                </c:pt>
                <c:pt idx="320">
                  <c:v>15.005800000000001</c:v>
                </c:pt>
                <c:pt idx="321">
                  <c:v>-3.7361</c:v>
                </c:pt>
                <c:pt idx="322">
                  <c:v>-21.7835</c:v>
                </c:pt>
                <c:pt idx="323">
                  <c:v>-4.2827999999999999</c:v>
                </c:pt>
                <c:pt idx="324">
                  <c:v>-7.5871000000000004</c:v>
                </c:pt>
                <c:pt idx="325">
                  <c:v>7.6496000000000004</c:v>
                </c:pt>
                <c:pt idx="326">
                  <c:v>-6.8674999999999997</c:v>
                </c:pt>
                <c:pt idx="327">
                  <c:v>0.55710000000000004</c:v>
                </c:pt>
                <c:pt idx="328">
                  <c:v>22.7638</c:v>
                </c:pt>
                <c:pt idx="329">
                  <c:v>2.0154000000000001</c:v>
                </c:pt>
                <c:pt idx="330">
                  <c:v>10.246700000000001</c:v>
                </c:pt>
                <c:pt idx="331">
                  <c:v>24.185500000000001</c:v>
                </c:pt>
                <c:pt idx="332">
                  <c:v>-14.3605</c:v>
                </c:pt>
                <c:pt idx="333">
                  <c:v>12.05</c:v>
                </c:pt>
                <c:pt idx="334">
                  <c:v>11.984500000000001</c:v>
                </c:pt>
                <c:pt idx="335">
                  <c:v>23.187899999999999</c:v>
                </c:pt>
                <c:pt idx="336">
                  <c:v>36.023000000000003</c:v>
                </c:pt>
                <c:pt idx="337">
                  <c:v>-21.8813</c:v>
                </c:pt>
                <c:pt idx="338">
                  <c:v>1.4672000000000001</c:v>
                </c:pt>
                <c:pt idx="339">
                  <c:v>-2.3147000000000002</c:v>
                </c:pt>
                <c:pt idx="340">
                  <c:v>-30.712</c:v>
                </c:pt>
                <c:pt idx="341">
                  <c:v>-4.8993000000000002</c:v>
                </c:pt>
                <c:pt idx="342">
                  <c:v>38.5152</c:v>
                </c:pt>
                <c:pt idx="343">
                  <c:v>-30.268899999999999</c:v>
                </c:pt>
                <c:pt idx="344">
                  <c:v>18.595800000000001</c:v>
                </c:pt>
                <c:pt idx="345">
                  <c:v>-55.665100000000002</c:v>
                </c:pt>
                <c:pt idx="346">
                  <c:v>7.7005999999999997</c:v>
                </c:pt>
                <c:pt idx="347">
                  <c:v>36.0535</c:v>
                </c:pt>
                <c:pt idx="348">
                  <c:v>-17.983499999999999</c:v>
                </c:pt>
                <c:pt idx="349">
                  <c:v>51.816099999999999</c:v>
                </c:pt>
                <c:pt idx="350">
                  <c:v>35.586100000000002</c:v>
                </c:pt>
                <c:pt idx="351">
                  <c:v>35.997500000000002</c:v>
                </c:pt>
                <c:pt idx="352">
                  <c:v>41.162100000000002</c:v>
                </c:pt>
                <c:pt idx="353">
                  <c:v>13.325900000000001</c:v>
                </c:pt>
                <c:pt idx="354">
                  <c:v>26.084599999999998</c:v>
                </c:pt>
                <c:pt idx="355">
                  <c:v>-33.955800000000004</c:v>
                </c:pt>
                <c:pt idx="356">
                  <c:v>8.7940000000000005</c:v>
                </c:pt>
                <c:pt idx="357">
                  <c:v>2.0771999999999999</c:v>
                </c:pt>
                <c:pt idx="358">
                  <c:v>36.4163</c:v>
                </c:pt>
                <c:pt idx="359">
                  <c:v>1.2879</c:v>
                </c:pt>
                <c:pt idx="360">
                  <c:v>26.047599999999999</c:v>
                </c:pt>
                <c:pt idx="361">
                  <c:v>12.8116</c:v>
                </c:pt>
                <c:pt idx="362">
                  <c:v>41.0398</c:v>
                </c:pt>
                <c:pt idx="363">
                  <c:v>39.3322</c:v>
                </c:pt>
                <c:pt idx="364">
                  <c:v>-25.910699999999999</c:v>
                </c:pt>
                <c:pt idx="365">
                  <c:v>-27.9466</c:v>
                </c:pt>
                <c:pt idx="366">
                  <c:v>-31.651800000000001</c:v>
                </c:pt>
                <c:pt idx="367">
                  <c:v>-11.6554</c:v>
                </c:pt>
                <c:pt idx="368">
                  <c:v>5.4836</c:v>
                </c:pt>
                <c:pt idx="369">
                  <c:v>-56.256599999999999</c:v>
                </c:pt>
                <c:pt idx="370">
                  <c:v>-17.6084</c:v>
                </c:pt>
                <c:pt idx="371">
                  <c:v>43.329500000000003</c:v>
                </c:pt>
                <c:pt idx="372">
                  <c:v>49.760300000000001</c:v>
                </c:pt>
                <c:pt idx="373">
                  <c:v>43.695399999999999</c:v>
                </c:pt>
                <c:pt idx="374">
                  <c:v>-17.448899999999998</c:v>
                </c:pt>
                <c:pt idx="375">
                  <c:v>-20.752800000000001</c:v>
                </c:pt>
                <c:pt idx="376">
                  <c:v>-6.7770999999999999</c:v>
                </c:pt>
                <c:pt idx="377">
                  <c:v>-5.2287999999999997</c:v>
                </c:pt>
                <c:pt idx="378">
                  <c:v>51.711799999999997</c:v>
                </c:pt>
                <c:pt idx="379">
                  <c:v>26.525200000000002</c:v>
                </c:pt>
                <c:pt idx="380">
                  <c:v>-19.380500000000001</c:v>
                </c:pt>
                <c:pt idx="381">
                  <c:v>2.3862000000000001</c:v>
                </c:pt>
                <c:pt idx="382">
                  <c:v>-59.631599999999999</c:v>
                </c:pt>
                <c:pt idx="383">
                  <c:v>-21.564900000000002</c:v>
                </c:pt>
                <c:pt idx="384">
                  <c:v>-11.782299999999999</c:v>
                </c:pt>
                <c:pt idx="385">
                  <c:v>-3.5505</c:v>
                </c:pt>
                <c:pt idx="386">
                  <c:v>5.3853999999999997</c:v>
                </c:pt>
                <c:pt idx="387">
                  <c:v>18.480799999999999</c:v>
                </c:pt>
                <c:pt idx="388">
                  <c:v>8.8813999999999993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8C5-4626-8B90-9DFB9C6A48B0}"/>
            </c:ext>
          </c:extLst>
        </c:ser>
        <c:ser>
          <c:idx val="0"/>
          <c:order val="1"/>
          <c:tx>
            <c:v>중발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'천발 지진'!$I$2:$I$95</c:f>
              <c:numCache>
                <c:formatCode>General</c:formatCode>
                <c:ptCount val="94"/>
                <c:pt idx="0">
                  <c:v>147.94120000000001</c:v>
                </c:pt>
                <c:pt idx="1">
                  <c:v>-173.7216</c:v>
                </c:pt>
                <c:pt idx="2">
                  <c:v>94.3125</c:v>
                </c:pt>
                <c:pt idx="3">
                  <c:v>126.5072</c:v>
                </c:pt>
                <c:pt idx="4">
                  <c:v>-179.75880000000001</c:v>
                </c:pt>
                <c:pt idx="5">
                  <c:v>141.76490000000001</c:v>
                </c:pt>
                <c:pt idx="6">
                  <c:v>120.5795</c:v>
                </c:pt>
                <c:pt idx="7">
                  <c:v>-90.448899999999995</c:v>
                </c:pt>
                <c:pt idx="8">
                  <c:v>46.407899999999998</c:v>
                </c:pt>
                <c:pt idx="9">
                  <c:v>154.5693</c:v>
                </c:pt>
                <c:pt idx="10">
                  <c:v>-26.935300000000002</c:v>
                </c:pt>
                <c:pt idx="11">
                  <c:v>177.4452</c:v>
                </c:pt>
                <c:pt idx="12">
                  <c:v>161.13069999999999</c:v>
                </c:pt>
                <c:pt idx="13">
                  <c:v>157.9144</c:v>
                </c:pt>
                <c:pt idx="14">
                  <c:v>147.49979999999999</c:v>
                </c:pt>
                <c:pt idx="15">
                  <c:v>125.8758</c:v>
                </c:pt>
                <c:pt idx="16">
                  <c:v>-69.407799999999995</c:v>
                </c:pt>
                <c:pt idx="17">
                  <c:v>-78.771900000000002</c:v>
                </c:pt>
                <c:pt idx="18">
                  <c:v>-27.332799999999999</c:v>
                </c:pt>
                <c:pt idx="19">
                  <c:v>70.825599999999994</c:v>
                </c:pt>
                <c:pt idx="20">
                  <c:v>143.35830000000001</c:v>
                </c:pt>
                <c:pt idx="21">
                  <c:v>127.64149999999999</c:v>
                </c:pt>
                <c:pt idx="22">
                  <c:v>-69.295900000000003</c:v>
                </c:pt>
                <c:pt idx="23">
                  <c:v>168.20750000000001</c:v>
                </c:pt>
                <c:pt idx="24">
                  <c:v>166.8117</c:v>
                </c:pt>
                <c:pt idx="25">
                  <c:v>-175.12739999999999</c:v>
                </c:pt>
                <c:pt idx="26">
                  <c:v>141.72880000000001</c:v>
                </c:pt>
                <c:pt idx="27">
                  <c:v>152.49279999999999</c:v>
                </c:pt>
                <c:pt idx="28">
                  <c:v>71.2012</c:v>
                </c:pt>
                <c:pt idx="29">
                  <c:v>98.832499999999996</c:v>
                </c:pt>
                <c:pt idx="30">
                  <c:v>146.2157</c:v>
                </c:pt>
                <c:pt idx="31">
                  <c:v>146.54050000000001</c:v>
                </c:pt>
                <c:pt idx="32">
                  <c:v>71.713700000000003</c:v>
                </c:pt>
                <c:pt idx="33">
                  <c:v>-67.989400000000003</c:v>
                </c:pt>
                <c:pt idx="34">
                  <c:v>146.1097</c:v>
                </c:pt>
                <c:pt idx="35">
                  <c:v>127.3584</c:v>
                </c:pt>
                <c:pt idx="36">
                  <c:v>-176.4965</c:v>
                </c:pt>
                <c:pt idx="37">
                  <c:v>147.51310000000001</c:v>
                </c:pt>
                <c:pt idx="38">
                  <c:v>144.03489999999999</c:v>
                </c:pt>
                <c:pt idx="39">
                  <c:v>127.0466</c:v>
                </c:pt>
                <c:pt idx="40">
                  <c:v>123.74420000000001</c:v>
                </c:pt>
                <c:pt idx="41">
                  <c:v>144.8854</c:v>
                </c:pt>
                <c:pt idx="42">
                  <c:v>127.5598</c:v>
                </c:pt>
                <c:pt idx="43">
                  <c:v>176.59549999999999</c:v>
                </c:pt>
                <c:pt idx="44">
                  <c:v>-91.138199999999998</c:v>
                </c:pt>
                <c:pt idx="45">
                  <c:v>145.09809999999999</c:v>
                </c:pt>
                <c:pt idx="46">
                  <c:v>104.6271</c:v>
                </c:pt>
                <c:pt idx="47">
                  <c:v>117.5887</c:v>
                </c:pt>
                <c:pt idx="48">
                  <c:v>127.11839999999999</c:v>
                </c:pt>
                <c:pt idx="49">
                  <c:v>167.51820000000001</c:v>
                </c:pt>
                <c:pt idx="50">
                  <c:v>-27.733699999999999</c:v>
                </c:pt>
                <c:pt idx="51">
                  <c:v>-93.898399999999995</c:v>
                </c:pt>
                <c:pt idx="52">
                  <c:v>140.08080000000001</c:v>
                </c:pt>
                <c:pt idx="53">
                  <c:v>-69.393500000000003</c:v>
                </c:pt>
                <c:pt idx="54">
                  <c:v>144.02019999999999</c:v>
                </c:pt>
                <c:pt idx="55">
                  <c:v>-152.99299999999999</c:v>
                </c:pt>
                <c:pt idx="56">
                  <c:v>126.078</c:v>
                </c:pt>
                <c:pt idx="57">
                  <c:v>145.8767</c:v>
                </c:pt>
                <c:pt idx="58">
                  <c:v>-74.890699999999995</c:v>
                </c:pt>
                <c:pt idx="59">
                  <c:v>-150.94640000000001</c:v>
                </c:pt>
                <c:pt idx="60">
                  <c:v>-74.9983</c:v>
                </c:pt>
                <c:pt idx="61">
                  <c:v>128.17769999999999</c:v>
                </c:pt>
                <c:pt idx="62">
                  <c:v>-68.486000000000004</c:v>
                </c:pt>
                <c:pt idx="63">
                  <c:v>167.5307</c:v>
                </c:pt>
                <c:pt idx="64">
                  <c:v>126.42</c:v>
                </c:pt>
                <c:pt idx="65">
                  <c:v>129.63329999999999</c:v>
                </c:pt>
                <c:pt idx="66">
                  <c:v>-152.46260000000001</c:v>
                </c:pt>
                <c:pt idx="67">
                  <c:v>167.36240000000001</c:v>
                </c:pt>
                <c:pt idx="68">
                  <c:v>142.72730000000001</c:v>
                </c:pt>
                <c:pt idx="69">
                  <c:v>-74.506799999999998</c:v>
                </c:pt>
                <c:pt idx="70">
                  <c:v>145.81479999999999</c:v>
                </c:pt>
                <c:pt idx="71">
                  <c:v>-66.930499999999995</c:v>
                </c:pt>
                <c:pt idx="72">
                  <c:v>-94.694900000000004</c:v>
                </c:pt>
                <c:pt idx="73">
                  <c:v>139.7363</c:v>
                </c:pt>
                <c:pt idx="74">
                  <c:v>177.3698</c:v>
                </c:pt>
                <c:pt idx="75">
                  <c:v>-172.82429999999999</c:v>
                </c:pt>
                <c:pt idx="76">
                  <c:v>166.68350000000001</c:v>
                </c:pt>
                <c:pt idx="77">
                  <c:v>128.9297</c:v>
                </c:pt>
                <c:pt idx="78">
                  <c:v>-66.468699999999998</c:v>
                </c:pt>
                <c:pt idx="79">
                  <c:v>-70.543099999999995</c:v>
                </c:pt>
                <c:pt idx="80">
                  <c:v>-74.491600000000005</c:v>
                </c:pt>
                <c:pt idx="81">
                  <c:v>146.00399999999999</c:v>
                </c:pt>
                <c:pt idx="82">
                  <c:v>150.1942</c:v>
                </c:pt>
                <c:pt idx="83">
                  <c:v>-67.326899999999995</c:v>
                </c:pt>
                <c:pt idx="84">
                  <c:v>120.79810000000001</c:v>
                </c:pt>
                <c:pt idx="85">
                  <c:v>71.406000000000006</c:v>
                </c:pt>
                <c:pt idx="86">
                  <c:v>-67.125900000000001</c:v>
                </c:pt>
                <c:pt idx="87">
                  <c:v>70.855500000000006</c:v>
                </c:pt>
                <c:pt idx="88">
                  <c:v>129.94040000000001</c:v>
                </c:pt>
                <c:pt idx="89">
                  <c:v>-85.723500000000001</c:v>
                </c:pt>
                <c:pt idx="90">
                  <c:v>145.54130000000001</c:v>
                </c:pt>
                <c:pt idx="91">
                  <c:v>145.4863</c:v>
                </c:pt>
                <c:pt idx="92">
                  <c:v>128.5395</c:v>
                </c:pt>
                <c:pt idx="93">
                  <c:v>125.14149999999999</c:v>
                </c:pt>
              </c:numCache>
            </c:numRef>
          </c:xVal>
          <c:yVal>
            <c:numRef>
              <c:f>'천발 지진'!$J$2:$J$95</c:f>
              <c:numCache>
                <c:formatCode>General</c:formatCode>
                <c:ptCount val="94"/>
                <c:pt idx="0">
                  <c:v>44.282200000000003</c:v>
                </c:pt>
                <c:pt idx="1">
                  <c:v>-15.748799999999999</c:v>
                </c:pt>
                <c:pt idx="2">
                  <c:v>24.271599999999999</c:v>
                </c:pt>
                <c:pt idx="3">
                  <c:v>5.5267999999999997</c:v>
                </c:pt>
                <c:pt idx="4">
                  <c:v>51.690300000000001</c:v>
                </c:pt>
                <c:pt idx="5">
                  <c:v>24.327100000000002</c:v>
                </c:pt>
                <c:pt idx="6">
                  <c:v>17.391100000000002</c:v>
                </c:pt>
                <c:pt idx="7">
                  <c:v>13.710800000000001</c:v>
                </c:pt>
                <c:pt idx="8">
                  <c:v>42.947600000000001</c:v>
                </c:pt>
                <c:pt idx="9">
                  <c:v>-6.2606000000000002</c:v>
                </c:pt>
                <c:pt idx="10">
                  <c:v>-56.240900000000003</c:v>
                </c:pt>
                <c:pt idx="11">
                  <c:v>-37.165999999999997</c:v>
                </c:pt>
                <c:pt idx="12">
                  <c:v>-10.178100000000001</c:v>
                </c:pt>
                <c:pt idx="13">
                  <c:v>51.667900000000003</c:v>
                </c:pt>
                <c:pt idx="14">
                  <c:v>-6.1241000000000003</c:v>
                </c:pt>
                <c:pt idx="15">
                  <c:v>1.5036</c:v>
                </c:pt>
                <c:pt idx="16">
                  <c:v>-24.808299999999999</c:v>
                </c:pt>
                <c:pt idx="17">
                  <c:v>-2.798</c:v>
                </c:pt>
                <c:pt idx="18">
                  <c:v>-56.276899999999998</c:v>
                </c:pt>
                <c:pt idx="19">
                  <c:v>36.066400000000002</c:v>
                </c:pt>
                <c:pt idx="20">
                  <c:v>12.7827</c:v>
                </c:pt>
                <c:pt idx="21">
                  <c:v>27.760200000000001</c:v>
                </c:pt>
                <c:pt idx="22">
                  <c:v>-29.241800000000001</c:v>
                </c:pt>
                <c:pt idx="23">
                  <c:v>-17.926200000000001</c:v>
                </c:pt>
                <c:pt idx="24">
                  <c:v>-12.4719</c:v>
                </c:pt>
                <c:pt idx="25">
                  <c:v>-20.032299999999999</c:v>
                </c:pt>
                <c:pt idx="26">
                  <c:v>24.051500000000001</c:v>
                </c:pt>
                <c:pt idx="27">
                  <c:v>-4.5472999999999999</c:v>
                </c:pt>
                <c:pt idx="28">
                  <c:v>36.2179</c:v>
                </c:pt>
                <c:pt idx="29">
                  <c:v>0.91679999999999995</c:v>
                </c:pt>
                <c:pt idx="30">
                  <c:v>17.181699999999999</c:v>
                </c:pt>
                <c:pt idx="31">
                  <c:v>-5.7679</c:v>
                </c:pt>
                <c:pt idx="32">
                  <c:v>37.238999999999997</c:v>
                </c:pt>
                <c:pt idx="33">
                  <c:v>-23.654800000000002</c:v>
                </c:pt>
                <c:pt idx="34">
                  <c:v>16.487400000000001</c:v>
                </c:pt>
                <c:pt idx="35">
                  <c:v>1.7645</c:v>
                </c:pt>
                <c:pt idx="36">
                  <c:v>-24.102799999999998</c:v>
                </c:pt>
                <c:pt idx="37">
                  <c:v>44.2697</c:v>
                </c:pt>
                <c:pt idx="38">
                  <c:v>21.921199999999999</c:v>
                </c:pt>
                <c:pt idx="39">
                  <c:v>26.9941</c:v>
                </c:pt>
                <c:pt idx="40">
                  <c:v>4.3099999999999999E-2</c:v>
                </c:pt>
                <c:pt idx="41">
                  <c:v>13.789899999999999</c:v>
                </c:pt>
                <c:pt idx="42">
                  <c:v>4.9657999999999998</c:v>
                </c:pt>
                <c:pt idx="43">
                  <c:v>-38.636299999999999</c:v>
                </c:pt>
                <c:pt idx="44">
                  <c:v>14.361700000000001</c:v>
                </c:pt>
                <c:pt idx="45">
                  <c:v>13.796200000000001</c:v>
                </c:pt>
                <c:pt idx="46">
                  <c:v>-5.0262000000000002</c:v>
                </c:pt>
                <c:pt idx="47">
                  <c:v>-8.7612000000000005</c:v>
                </c:pt>
                <c:pt idx="48">
                  <c:v>1.556</c:v>
                </c:pt>
                <c:pt idx="49">
                  <c:v>-14.9975</c:v>
                </c:pt>
                <c:pt idx="50">
                  <c:v>-56.188600000000001</c:v>
                </c:pt>
                <c:pt idx="51">
                  <c:v>16.706499999999998</c:v>
                </c:pt>
                <c:pt idx="52">
                  <c:v>30.956099999999999</c:v>
                </c:pt>
                <c:pt idx="53">
                  <c:v>-18.624700000000001</c:v>
                </c:pt>
                <c:pt idx="54">
                  <c:v>21.834</c:v>
                </c:pt>
                <c:pt idx="55">
                  <c:v>60.113599999999998</c:v>
                </c:pt>
                <c:pt idx="56">
                  <c:v>6.0269000000000004</c:v>
                </c:pt>
                <c:pt idx="57">
                  <c:v>-5.2420999999999998</c:v>
                </c:pt>
                <c:pt idx="58">
                  <c:v>-7.2325999999999997</c:v>
                </c:pt>
                <c:pt idx="59">
                  <c:v>63.076500000000003</c:v>
                </c:pt>
                <c:pt idx="60">
                  <c:v>-8.4545999999999992</c:v>
                </c:pt>
                <c:pt idx="61">
                  <c:v>2.5893000000000002</c:v>
                </c:pt>
                <c:pt idx="62">
                  <c:v>-21.215</c:v>
                </c:pt>
                <c:pt idx="63">
                  <c:v>-14.9884</c:v>
                </c:pt>
                <c:pt idx="64">
                  <c:v>7.8563999999999998</c:v>
                </c:pt>
                <c:pt idx="65">
                  <c:v>-6.6723999999999997</c:v>
                </c:pt>
                <c:pt idx="66">
                  <c:v>62.3598</c:v>
                </c:pt>
                <c:pt idx="67">
                  <c:v>-14.773999999999999</c:v>
                </c:pt>
                <c:pt idx="68">
                  <c:v>12.85</c:v>
                </c:pt>
                <c:pt idx="69">
                  <c:v>-8.9171999999999993</c:v>
                </c:pt>
                <c:pt idx="70">
                  <c:v>18.563199999999998</c:v>
                </c:pt>
                <c:pt idx="71">
                  <c:v>-24.394100000000002</c:v>
                </c:pt>
                <c:pt idx="72">
                  <c:v>17.573699999999999</c:v>
                </c:pt>
                <c:pt idx="73">
                  <c:v>33.755099999999999</c:v>
                </c:pt>
                <c:pt idx="74">
                  <c:v>-37.338299999999997</c:v>
                </c:pt>
                <c:pt idx="75">
                  <c:v>-16.423400000000001</c:v>
                </c:pt>
                <c:pt idx="76">
                  <c:v>-11.839700000000001</c:v>
                </c:pt>
                <c:pt idx="77">
                  <c:v>-7.2691999999999997</c:v>
                </c:pt>
                <c:pt idx="78">
                  <c:v>-27.980499999999999</c:v>
                </c:pt>
                <c:pt idx="79">
                  <c:v>-36.643999999999998</c:v>
                </c:pt>
                <c:pt idx="80">
                  <c:v>-8.0686</c:v>
                </c:pt>
                <c:pt idx="81">
                  <c:v>18.845500000000001</c:v>
                </c:pt>
                <c:pt idx="82">
                  <c:v>46.391300000000001</c:v>
                </c:pt>
                <c:pt idx="83">
                  <c:v>-22.031099999999999</c:v>
                </c:pt>
                <c:pt idx="84">
                  <c:v>13.6076</c:v>
                </c:pt>
                <c:pt idx="85">
                  <c:v>36.859400000000001</c:v>
                </c:pt>
                <c:pt idx="86">
                  <c:v>-24.3018</c:v>
                </c:pt>
                <c:pt idx="87">
                  <c:v>36.486499999999999</c:v>
                </c:pt>
                <c:pt idx="88">
                  <c:v>-5.8175999999999997</c:v>
                </c:pt>
                <c:pt idx="89">
                  <c:v>11.4976</c:v>
                </c:pt>
                <c:pt idx="90">
                  <c:v>18.934000000000001</c:v>
                </c:pt>
                <c:pt idx="91">
                  <c:v>17.618300000000001</c:v>
                </c:pt>
                <c:pt idx="92">
                  <c:v>2.4529000000000001</c:v>
                </c:pt>
                <c:pt idx="93">
                  <c:v>5.1651999999999996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8C5-4626-8B90-9DFB9C6A48B0}"/>
            </c:ext>
          </c:extLst>
        </c:ser>
        <c:ser>
          <c:idx val="2"/>
          <c:order val="2"/>
          <c:tx>
            <c:v>심발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'천발 지진'!$L$2:$L$29</c:f>
              <c:numCache>
                <c:formatCode>General</c:formatCode>
                <c:ptCount val="28"/>
                <c:pt idx="0">
                  <c:v>127.23439999999999</c:v>
                </c:pt>
                <c:pt idx="1">
                  <c:v>-178.2038</c:v>
                </c:pt>
                <c:pt idx="2">
                  <c:v>150.47200000000001</c:v>
                </c:pt>
                <c:pt idx="3">
                  <c:v>-177.5153</c:v>
                </c:pt>
                <c:pt idx="4">
                  <c:v>125.11320000000001</c:v>
                </c:pt>
                <c:pt idx="5">
                  <c:v>179.33969999999999</c:v>
                </c:pt>
                <c:pt idx="6">
                  <c:v>125.1516</c:v>
                </c:pt>
                <c:pt idx="7">
                  <c:v>-179.88839999999999</c:v>
                </c:pt>
                <c:pt idx="8">
                  <c:v>-179.7775</c:v>
                </c:pt>
                <c:pt idx="9">
                  <c:v>145.251</c:v>
                </c:pt>
                <c:pt idx="10">
                  <c:v>125.0498</c:v>
                </c:pt>
                <c:pt idx="11">
                  <c:v>179.4229</c:v>
                </c:pt>
                <c:pt idx="12">
                  <c:v>-179.9084</c:v>
                </c:pt>
                <c:pt idx="13">
                  <c:v>-178.57769999999999</c:v>
                </c:pt>
                <c:pt idx="14">
                  <c:v>179.95869999999999</c:v>
                </c:pt>
                <c:pt idx="15">
                  <c:v>179.2261</c:v>
                </c:pt>
                <c:pt idx="16">
                  <c:v>179.15190000000001</c:v>
                </c:pt>
                <c:pt idx="17">
                  <c:v>179.26</c:v>
                </c:pt>
                <c:pt idx="18">
                  <c:v>-178.03870000000001</c:v>
                </c:pt>
                <c:pt idx="19">
                  <c:v>-178.6481</c:v>
                </c:pt>
                <c:pt idx="20">
                  <c:v>-178.77189999999999</c:v>
                </c:pt>
                <c:pt idx="21">
                  <c:v>179.12819999999999</c:v>
                </c:pt>
                <c:pt idx="22">
                  <c:v>-178.7491</c:v>
                </c:pt>
                <c:pt idx="23">
                  <c:v>-178.5633</c:v>
                </c:pt>
                <c:pt idx="24">
                  <c:v>-179.40989999999999</c:v>
                </c:pt>
                <c:pt idx="25">
                  <c:v>-178.86590000000001</c:v>
                </c:pt>
                <c:pt idx="26">
                  <c:v>178.3827</c:v>
                </c:pt>
                <c:pt idx="27">
                  <c:v>120.9943</c:v>
                </c:pt>
              </c:numCache>
            </c:numRef>
          </c:xVal>
          <c:yVal>
            <c:numRef>
              <c:f>'천발 지진'!$M$2:$M$29</c:f>
              <c:numCache>
                <c:formatCode>General</c:formatCode>
                <c:ptCount val="28"/>
                <c:pt idx="0">
                  <c:v>-5.3959000000000001</c:v>
                </c:pt>
                <c:pt idx="1">
                  <c:v>-21.9724</c:v>
                </c:pt>
                <c:pt idx="2">
                  <c:v>-3.8978999999999999</c:v>
                </c:pt>
                <c:pt idx="3">
                  <c:v>-20.122699999999998</c:v>
                </c:pt>
                <c:pt idx="4">
                  <c:v>-7.0091000000000001</c:v>
                </c:pt>
                <c:pt idx="5">
                  <c:v>-25.482199999999999</c:v>
                </c:pt>
                <c:pt idx="6">
                  <c:v>-7.0080999999999998</c:v>
                </c:pt>
                <c:pt idx="7">
                  <c:v>-24.402200000000001</c:v>
                </c:pt>
                <c:pt idx="8">
                  <c:v>-23.855899999999998</c:v>
                </c:pt>
                <c:pt idx="9">
                  <c:v>18.567</c:v>
                </c:pt>
                <c:pt idx="10">
                  <c:v>-6.9596</c:v>
                </c:pt>
                <c:pt idx="11">
                  <c:v>-25.0975</c:v>
                </c:pt>
                <c:pt idx="12">
                  <c:v>-23.608899999999998</c:v>
                </c:pt>
                <c:pt idx="13">
                  <c:v>-17.602699999999999</c:v>
                </c:pt>
                <c:pt idx="14">
                  <c:v>-24.1083</c:v>
                </c:pt>
                <c:pt idx="15">
                  <c:v>-23.596699999999998</c:v>
                </c:pt>
                <c:pt idx="16">
                  <c:v>-22.913499999999999</c:v>
                </c:pt>
                <c:pt idx="17">
                  <c:v>-22.817900000000002</c:v>
                </c:pt>
                <c:pt idx="18">
                  <c:v>-18.010899999999999</c:v>
                </c:pt>
                <c:pt idx="19">
                  <c:v>-20.810099999999998</c:v>
                </c:pt>
                <c:pt idx="20">
                  <c:v>-21.2224</c:v>
                </c:pt>
                <c:pt idx="21">
                  <c:v>-23.015799999999999</c:v>
                </c:pt>
                <c:pt idx="22">
                  <c:v>-20.819600000000001</c:v>
                </c:pt>
                <c:pt idx="23">
                  <c:v>-17.809799999999999</c:v>
                </c:pt>
                <c:pt idx="24">
                  <c:v>-21.765799999999999</c:v>
                </c:pt>
                <c:pt idx="25">
                  <c:v>-21.0717</c:v>
                </c:pt>
                <c:pt idx="26">
                  <c:v>-25.322299999999998</c:v>
                </c:pt>
                <c:pt idx="27">
                  <c:v>2.4626000000000001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8BD-4916-B5CC-23E43D97D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49824"/>
        <c:axId val="124018688"/>
      </c:scatterChart>
      <c:valAx>
        <c:axId val="182549824"/>
        <c:scaling>
          <c:orientation val="minMax"/>
          <c:max val="180"/>
          <c:min val="-180"/>
        </c:scaling>
        <c:delete val="1"/>
        <c:axPos val="b"/>
        <c:numFmt formatCode="General" sourceLinked="1"/>
        <c:majorTickMark val="none"/>
        <c:minorTickMark val="none"/>
        <c:tickLblPos val="nextTo"/>
        <c:crossAx val="124018688"/>
        <c:crosses val="autoZero"/>
        <c:crossBetween val="midCat"/>
      </c:valAx>
      <c:valAx>
        <c:axId val="124018688"/>
        <c:scaling>
          <c:orientation val="minMax"/>
          <c:max val="90"/>
          <c:min val="-90"/>
        </c:scaling>
        <c:delete val="1"/>
        <c:axPos val="l"/>
        <c:numFmt formatCode="General" sourceLinked="1"/>
        <c:majorTickMark val="none"/>
        <c:minorTickMark val="none"/>
        <c:tickLblPos val="nextTo"/>
        <c:crossAx val="18254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782616735576374"/>
          <c:y val="0.93504780370435836"/>
          <c:w val="0.24434766528847249"/>
          <c:h val="6.2374848986727065E-2"/>
        </c:manualLayout>
      </c:layout>
      <c:overlay val="0"/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altLang="en-US" dirty="0" smtClean="0"/>
              <a:t>발생횟수</a:t>
            </a:r>
            <a:r>
              <a:rPr lang="en-US" altLang="ko-KR" dirty="0" smtClean="0"/>
              <a:t>(</a:t>
            </a:r>
            <a:r>
              <a:rPr lang="en-US" altLang="en-US" dirty="0"/>
              <a:t>log10)</a:t>
            </a:r>
          </a:p>
        </c:rich>
      </c:tx>
      <c:layout>
        <c:manualLayout>
          <c:xMode val="edge"/>
          <c:yMode val="edge"/>
          <c:x val="0.30902356631045297"/>
          <c:y val="7.264955798178383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개수(log10)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FFFF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20000"/>
                    <a:lumOff val="8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545719973244383"/>
                  <c:y val="0.191517582527800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sz="1200" b="1"/>
                  </a:pPr>
                  <a:endParaRPr lang="ko-KR"/>
                </a:p>
              </c:txPr>
            </c:trendlineLbl>
          </c:trendline>
          <c:xVal>
            <c:strRef>
              <c:f>Sheet2!$B$1:$D$1</c:f>
              <c:strCache>
                <c:ptCount val="3"/>
                <c:pt idx="0">
                  <c:v>천발</c:v>
                </c:pt>
                <c:pt idx="1">
                  <c:v>중발</c:v>
                </c:pt>
                <c:pt idx="2">
                  <c:v>심발</c:v>
                </c:pt>
              </c:strCache>
            </c:strRef>
          </c:xVal>
          <c:yVal>
            <c:numRef>
              <c:f>Sheet2!$B$3:$D$3</c:f>
              <c:numCache>
                <c:formatCode>General</c:formatCode>
                <c:ptCount val="3"/>
                <c:pt idx="0">
                  <c:v>2.5899496013257077</c:v>
                </c:pt>
                <c:pt idx="1">
                  <c:v>1.9731278535996986</c:v>
                </c:pt>
                <c:pt idx="2">
                  <c:v>1.4471580313422192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81A-4C30-8F84-A3873FEB5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21568"/>
        <c:axId val="124022144"/>
      </c:scatterChart>
      <c:valAx>
        <c:axId val="12402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4022144"/>
        <c:crosses val="autoZero"/>
        <c:crossBetween val="midCat"/>
      </c:valAx>
      <c:valAx>
        <c:axId val="1240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2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중발지진</a:t>
            </a:r>
            <a:endParaRPr lang="en-US" sz="240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c:rich>
      </c:tx>
      <c:layout>
        <c:manualLayout>
          <c:xMode val="edge"/>
          <c:yMode val="edge"/>
          <c:x val="0.40246774963520132"/>
          <c:y val="7.142857142857142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'중발 지진'!$E$1</c:f>
              <c:strCache>
                <c:ptCount val="1"/>
                <c:pt idx="0">
                  <c:v>mag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'중발 지진'!$D$2:$D$95</c:f>
              <c:numCache>
                <c:formatCode>General</c:formatCode>
                <c:ptCount val="94"/>
                <c:pt idx="0">
                  <c:v>70.7</c:v>
                </c:pt>
                <c:pt idx="1">
                  <c:v>71.13</c:v>
                </c:pt>
                <c:pt idx="2">
                  <c:v>71.48</c:v>
                </c:pt>
                <c:pt idx="3">
                  <c:v>73.55</c:v>
                </c:pt>
                <c:pt idx="4">
                  <c:v>74.349999999999994</c:v>
                </c:pt>
                <c:pt idx="5">
                  <c:v>74.72</c:v>
                </c:pt>
                <c:pt idx="6">
                  <c:v>75.28</c:v>
                </c:pt>
                <c:pt idx="7">
                  <c:v>75.73</c:v>
                </c:pt>
                <c:pt idx="8">
                  <c:v>75.959999999999994</c:v>
                </c:pt>
                <c:pt idx="9">
                  <c:v>76.989999999999995</c:v>
                </c:pt>
                <c:pt idx="10">
                  <c:v>78</c:v>
                </c:pt>
                <c:pt idx="11">
                  <c:v>82.86</c:v>
                </c:pt>
                <c:pt idx="12">
                  <c:v>84.46</c:v>
                </c:pt>
                <c:pt idx="13">
                  <c:v>85.21</c:v>
                </c:pt>
                <c:pt idx="14">
                  <c:v>85.31</c:v>
                </c:pt>
                <c:pt idx="15">
                  <c:v>85.87</c:v>
                </c:pt>
                <c:pt idx="16">
                  <c:v>87.87</c:v>
                </c:pt>
                <c:pt idx="17">
                  <c:v>90.94</c:v>
                </c:pt>
                <c:pt idx="18">
                  <c:v>91.48</c:v>
                </c:pt>
                <c:pt idx="19">
                  <c:v>93.28</c:v>
                </c:pt>
                <c:pt idx="20">
                  <c:v>94.7</c:v>
                </c:pt>
                <c:pt idx="21">
                  <c:v>95.49</c:v>
                </c:pt>
                <c:pt idx="22">
                  <c:v>96.03</c:v>
                </c:pt>
                <c:pt idx="23">
                  <c:v>96.07</c:v>
                </c:pt>
                <c:pt idx="24">
                  <c:v>96.18</c:v>
                </c:pt>
                <c:pt idx="25">
                  <c:v>97.58</c:v>
                </c:pt>
                <c:pt idx="26">
                  <c:v>99.17</c:v>
                </c:pt>
                <c:pt idx="27">
                  <c:v>99.24</c:v>
                </c:pt>
                <c:pt idx="28">
                  <c:v>99.82</c:v>
                </c:pt>
                <c:pt idx="29">
                  <c:v>99.89</c:v>
                </c:pt>
                <c:pt idx="30">
                  <c:v>101.65</c:v>
                </c:pt>
                <c:pt idx="31">
                  <c:v>102.44</c:v>
                </c:pt>
                <c:pt idx="32">
                  <c:v>103.43</c:v>
                </c:pt>
                <c:pt idx="33">
                  <c:v>103.54</c:v>
                </c:pt>
                <c:pt idx="34">
                  <c:v>104.02</c:v>
                </c:pt>
                <c:pt idx="35">
                  <c:v>104.71</c:v>
                </c:pt>
                <c:pt idx="36">
                  <c:v>105.3</c:v>
                </c:pt>
                <c:pt idx="37">
                  <c:v>105.56</c:v>
                </c:pt>
                <c:pt idx="38">
                  <c:v>107.35</c:v>
                </c:pt>
                <c:pt idx="39">
                  <c:v>107.71</c:v>
                </c:pt>
                <c:pt idx="40">
                  <c:v>108.29</c:v>
                </c:pt>
                <c:pt idx="41">
                  <c:v>109.67</c:v>
                </c:pt>
                <c:pt idx="42">
                  <c:v>111.3</c:v>
                </c:pt>
                <c:pt idx="43">
                  <c:v>112.76</c:v>
                </c:pt>
                <c:pt idx="44">
                  <c:v>114.18</c:v>
                </c:pt>
                <c:pt idx="45">
                  <c:v>115.16</c:v>
                </c:pt>
                <c:pt idx="46">
                  <c:v>117</c:v>
                </c:pt>
                <c:pt idx="47">
                  <c:v>117.24</c:v>
                </c:pt>
                <c:pt idx="48">
                  <c:v>118.79</c:v>
                </c:pt>
                <c:pt idx="49">
                  <c:v>119.51</c:v>
                </c:pt>
                <c:pt idx="50">
                  <c:v>123.83</c:v>
                </c:pt>
                <c:pt idx="51">
                  <c:v>124.03</c:v>
                </c:pt>
                <c:pt idx="52">
                  <c:v>124.52</c:v>
                </c:pt>
                <c:pt idx="53">
                  <c:v>125.63</c:v>
                </c:pt>
                <c:pt idx="54">
                  <c:v>127.12</c:v>
                </c:pt>
                <c:pt idx="55">
                  <c:v>129.5</c:v>
                </c:pt>
                <c:pt idx="56">
                  <c:v>130.32</c:v>
                </c:pt>
                <c:pt idx="57">
                  <c:v>130.80000000000001</c:v>
                </c:pt>
                <c:pt idx="58">
                  <c:v>131.25</c:v>
                </c:pt>
                <c:pt idx="59">
                  <c:v>131.5</c:v>
                </c:pt>
                <c:pt idx="60">
                  <c:v>131.62</c:v>
                </c:pt>
                <c:pt idx="61">
                  <c:v>131.68</c:v>
                </c:pt>
                <c:pt idx="62">
                  <c:v>133.26</c:v>
                </c:pt>
                <c:pt idx="63">
                  <c:v>134.28</c:v>
                </c:pt>
                <c:pt idx="64">
                  <c:v>140.38</c:v>
                </c:pt>
                <c:pt idx="65">
                  <c:v>140.80000000000001</c:v>
                </c:pt>
                <c:pt idx="66">
                  <c:v>143.5</c:v>
                </c:pt>
                <c:pt idx="67">
                  <c:v>146.83000000000001</c:v>
                </c:pt>
                <c:pt idx="68">
                  <c:v>146.97999999999999</c:v>
                </c:pt>
                <c:pt idx="69">
                  <c:v>147.27000000000001</c:v>
                </c:pt>
                <c:pt idx="70">
                  <c:v>147.91</c:v>
                </c:pt>
                <c:pt idx="71">
                  <c:v>148.4</c:v>
                </c:pt>
                <c:pt idx="72">
                  <c:v>149.81</c:v>
                </c:pt>
                <c:pt idx="73">
                  <c:v>150.18</c:v>
                </c:pt>
                <c:pt idx="74">
                  <c:v>151.07</c:v>
                </c:pt>
                <c:pt idx="75">
                  <c:v>152.79</c:v>
                </c:pt>
                <c:pt idx="76">
                  <c:v>154.27000000000001</c:v>
                </c:pt>
                <c:pt idx="77">
                  <c:v>154.35</c:v>
                </c:pt>
                <c:pt idx="78">
                  <c:v>156.55000000000001</c:v>
                </c:pt>
                <c:pt idx="79">
                  <c:v>157.02000000000001</c:v>
                </c:pt>
                <c:pt idx="80">
                  <c:v>160.9</c:v>
                </c:pt>
                <c:pt idx="81">
                  <c:v>162.49</c:v>
                </c:pt>
                <c:pt idx="82">
                  <c:v>172.02</c:v>
                </c:pt>
                <c:pt idx="83">
                  <c:v>174.56</c:v>
                </c:pt>
                <c:pt idx="84">
                  <c:v>175.09</c:v>
                </c:pt>
                <c:pt idx="85">
                  <c:v>176.57</c:v>
                </c:pt>
                <c:pt idx="86">
                  <c:v>180.97</c:v>
                </c:pt>
                <c:pt idx="87">
                  <c:v>193.47</c:v>
                </c:pt>
                <c:pt idx="88">
                  <c:v>195.73</c:v>
                </c:pt>
                <c:pt idx="89">
                  <c:v>196.73</c:v>
                </c:pt>
                <c:pt idx="90">
                  <c:v>199.48</c:v>
                </c:pt>
                <c:pt idx="91">
                  <c:v>219.46</c:v>
                </c:pt>
                <c:pt idx="92">
                  <c:v>231.38</c:v>
                </c:pt>
                <c:pt idx="93">
                  <c:v>284</c:v>
                </c:pt>
              </c:numCache>
            </c:numRef>
          </c:xVal>
          <c:yVal>
            <c:numRef>
              <c:f>'중발 지진'!$E$2:$E$95</c:f>
              <c:numCache>
                <c:formatCode>General</c:formatCode>
                <c:ptCount val="94"/>
                <c:pt idx="0">
                  <c:v>4.8</c:v>
                </c:pt>
                <c:pt idx="1">
                  <c:v>4.5</c:v>
                </c:pt>
                <c:pt idx="2">
                  <c:v>4.8</c:v>
                </c:pt>
                <c:pt idx="3">
                  <c:v>4.5</c:v>
                </c:pt>
                <c:pt idx="4">
                  <c:v>4.5</c:v>
                </c:pt>
                <c:pt idx="5">
                  <c:v>5.3</c:v>
                </c:pt>
                <c:pt idx="6">
                  <c:v>4.7</c:v>
                </c:pt>
                <c:pt idx="7">
                  <c:v>5</c:v>
                </c:pt>
                <c:pt idx="8">
                  <c:v>4.8</c:v>
                </c:pt>
                <c:pt idx="9">
                  <c:v>4.8</c:v>
                </c:pt>
                <c:pt idx="10">
                  <c:v>7.2</c:v>
                </c:pt>
                <c:pt idx="11">
                  <c:v>4.5999999999999996</c:v>
                </c:pt>
                <c:pt idx="12">
                  <c:v>4.9000000000000004</c:v>
                </c:pt>
                <c:pt idx="13">
                  <c:v>4.7</c:v>
                </c:pt>
                <c:pt idx="14">
                  <c:v>4.5999999999999996</c:v>
                </c:pt>
                <c:pt idx="15">
                  <c:v>4.5999999999999996</c:v>
                </c:pt>
                <c:pt idx="16">
                  <c:v>4.7</c:v>
                </c:pt>
                <c:pt idx="17">
                  <c:v>4.7</c:v>
                </c:pt>
                <c:pt idx="18">
                  <c:v>4.7</c:v>
                </c:pt>
                <c:pt idx="19">
                  <c:v>4.5</c:v>
                </c:pt>
                <c:pt idx="20">
                  <c:v>4.5999999999999996</c:v>
                </c:pt>
                <c:pt idx="21">
                  <c:v>4.7</c:v>
                </c:pt>
                <c:pt idx="22">
                  <c:v>4.5999999999999996</c:v>
                </c:pt>
                <c:pt idx="23">
                  <c:v>4.5</c:v>
                </c:pt>
                <c:pt idx="24">
                  <c:v>4.5999999999999996</c:v>
                </c:pt>
                <c:pt idx="25">
                  <c:v>4.9000000000000004</c:v>
                </c:pt>
                <c:pt idx="26">
                  <c:v>4.5</c:v>
                </c:pt>
                <c:pt idx="27">
                  <c:v>5.0999999999999996</c:v>
                </c:pt>
                <c:pt idx="28">
                  <c:v>4.5</c:v>
                </c:pt>
                <c:pt idx="29">
                  <c:v>4.5</c:v>
                </c:pt>
                <c:pt idx="30">
                  <c:v>4.5</c:v>
                </c:pt>
                <c:pt idx="31">
                  <c:v>4.8</c:v>
                </c:pt>
                <c:pt idx="32">
                  <c:v>4.5999999999999996</c:v>
                </c:pt>
                <c:pt idx="33">
                  <c:v>4.5</c:v>
                </c:pt>
                <c:pt idx="34">
                  <c:v>4.5</c:v>
                </c:pt>
                <c:pt idx="35">
                  <c:v>4.5</c:v>
                </c:pt>
                <c:pt idx="36">
                  <c:v>4.5999999999999996</c:v>
                </c:pt>
                <c:pt idx="37">
                  <c:v>4.5999999999999996</c:v>
                </c:pt>
                <c:pt idx="38">
                  <c:v>4.5</c:v>
                </c:pt>
                <c:pt idx="39">
                  <c:v>4.8</c:v>
                </c:pt>
                <c:pt idx="40">
                  <c:v>4.9000000000000004</c:v>
                </c:pt>
                <c:pt idx="41">
                  <c:v>4.8</c:v>
                </c:pt>
                <c:pt idx="42">
                  <c:v>5.0999999999999996</c:v>
                </c:pt>
                <c:pt idx="43">
                  <c:v>4.9000000000000004</c:v>
                </c:pt>
                <c:pt idx="44">
                  <c:v>4.7</c:v>
                </c:pt>
                <c:pt idx="45">
                  <c:v>4.5</c:v>
                </c:pt>
                <c:pt idx="46">
                  <c:v>5.7</c:v>
                </c:pt>
                <c:pt idx="47">
                  <c:v>4.8</c:v>
                </c:pt>
                <c:pt idx="48">
                  <c:v>4.5</c:v>
                </c:pt>
                <c:pt idx="49">
                  <c:v>4.5999999999999996</c:v>
                </c:pt>
                <c:pt idx="50">
                  <c:v>4.9000000000000004</c:v>
                </c:pt>
                <c:pt idx="51">
                  <c:v>5.4</c:v>
                </c:pt>
                <c:pt idx="52">
                  <c:v>5.5</c:v>
                </c:pt>
                <c:pt idx="53">
                  <c:v>4.9000000000000004</c:v>
                </c:pt>
                <c:pt idx="54">
                  <c:v>4.5</c:v>
                </c:pt>
                <c:pt idx="55">
                  <c:v>4.7</c:v>
                </c:pt>
                <c:pt idx="56">
                  <c:v>4.7</c:v>
                </c:pt>
                <c:pt idx="57">
                  <c:v>4.7</c:v>
                </c:pt>
                <c:pt idx="58">
                  <c:v>4.5</c:v>
                </c:pt>
                <c:pt idx="59">
                  <c:v>5.4</c:v>
                </c:pt>
                <c:pt idx="60">
                  <c:v>5</c:v>
                </c:pt>
                <c:pt idx="61">
                  <c:v>4.5999999999999996</c:v>
                </c:pt>
                <c:pt idx="62">
                  <c:v>4.7</c:v>
                </c:pt>
                <c:pt idx="63">
                  <c:v>4.7</c:v>
                </c:pt>
                <c:pt idx="64">
                  <c:v>4.5999999999999996</c:v>
                </c:pt>
                <c:pt idx="65">
                  <c:v>5</c:v>
                </c:pt>
                <c:pt idx="66">
                  <c:v>4.5</c:v>
                </c:pt>
                <c:pt idx="67">
                  <c:v>4.5999999999999996</c:v>
                </c:pt>
                <c:pt idx="68">
                  <c:v>4.5</c:v>
                </c:pt>
                <c:pt idx="69">
                  <c:v>4.7</c:v>
                </c:pt>
                <c:pt idx="70">
                  <c:v>4.5999999999999996</c:v>
                </c:pt>
                <c:pt idx="71">
                  <c:v>5.2</c:v>
                </c:pt>
                <c:pt idx="72">
                  <c:v>4.5</c:v>
                </c:pt>
                <c:pt idx="73">
                  <c:v>4.5999999999999996</c:v>
                </c:pt>
                <c:pt idx="74">
                  <c:v>5.0999999999999996</c:v>
                </c:pt>
                <c:pt idx="75">
                  <c:v>4.5999999999999996</c:v>
                </c:pt>
                <c:pt idx="76">
                  <c:v>4.5</c:v>
                </c:pt>
                <c:pt idx="77">
                  <c:v>5.0999999999999996</c:v>
                </c:pt>
                <c:pt idx="78">
                  <c:v>5.0999999999999996</c:v>
                </c:pt>
                <c:pt idx="79">
                  <c:v>4.7</c:v>
                </c:pt>
                <c:pt idx="80">
                  <c:v>4.5</c:v>
                </c:pt>
                <c:pt idx="81">
                  <c:v>4.5</c:v>
                </c:pt>
                <c:pt idx="82">
                  <c:v>4.5999999999999996</c:v>
                </c:pt>
                <c:pt idx="83">
                  <c:v>5</c:v>
                </c:pt>
                <c:pt idx="84">
                  <c:v>4.9000000000000004</c:v>
                </c:pt>
                <c:pt idx="85">
                  <c:v>4.5999999999999996</c:v>
                </c:pt>
                <c:pt idx="86">
                  <c:v>4.5</c:v>
                </c:pt>
                <c:pt idx="87">
                  <c:v>4.5</c:v>
                </c:pt>
                <c:pt idx="88">
                  <c:v>4.5999999999999996</c:v>
                </c:pt>
                <c:pt idx="89">
                  <c:v>5.2</c:v>
                </c:pt>
                <c:pt idx="90">
                  <c:v>4.5999999999999996</c:v>
                </c:pt>
                <c:pt idx="91">
                  <c:v>4.7</c:v>
                </c:pt>
                <c:pt idx="92">
                  <c:v>4.5</c:v>
                </c:pt>
                <c:pt idx="93">
                  <c:v>4.5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CF-4F27-A995-5A9863A9C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24448"/>
        <c:axId val="124025024"/>
      </c:scatterChart>
      <c:valAx>
        <c:axId val="12402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25024"/>
        <c:crosses val="autoZero"/>
        <c:crossBetween val="midCat"/>
      </c:valAx>
      <c:valAx>
        <c:axId val="1240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402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심발지진</a:t>
            </a:r>
            <a:endParaRPr lang="en-US" sz="240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c:rich>
      </c:tx>
      <c:layout>
        <c:manualLayout>
          <c:xMode val="edge"/>
          <c:yMode val="edge"/>
          <c:x val="0.39827334599723385"/>
          <c:y val="7.446275901134563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'심발 지진'!$E$1</c:f>
              <c:strCache>
                <c:ptCount val="1"/>
                <c:pt idx="0">
                  <c:v>mag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'심발 지진'!$D$2:$D$29</c:f>
              <c:numCache>
                <c:formatCode>General</c:formatCode>
                <c:ptCount val="28"/>
                <c:pt idx="0">
                  <c:v>404.11</c:v>
                </c:pt>
                <c:pt idx="1">
                  <c:v>405.69</c:v>
                </c:pt>
                <c:pt idx="2">
                  <c:v>472</c:v>
                </c:pt>
                <c:pt idx="3">
                  <c:v>500.66</c:v>
                </c:pt>
                <c:pt idx="4">
                  <c:v>501.13</c:v>
                </c:pt>
                <c:pt idx="5">
                  <c:v>506.36</c:v>
                </c:pt>
                <c:pt idx="6">
                  <c:v>508.52</c:v>
                </c:pt>
                <c:pt idx="7">
                  <c:v>512.66</c:v>
                </c:pt>
                <c:pt idx="8">
                  <c:v>514.22</c:v>
                </c:pt>
                <c:pt idx="9">
                  <c:v>516.99</c:v>
                </c:pt>
                <c:pt idx="10">
                  <c:v>519.55999999999995</c:v>
                </c:pt>
                <c:pt idx="11">
                  <c:v>532.95000000000005</c:v>
                </c:pt>
                <c:pt idx="12">
                  <c:v>538.35</c:v>
                </c:pt>
                <c:pt idx="13">
                  <c:v>538.75</c:v>
                </c:pt>
                <c:pt idx="14">
                  <c:v>539.30999999999995</c:v>
                </c:pt>
                <c:pt idx="15">
                  <c:v>542.5</c:v>
                </c:pt>
                <c:pt idx="16">
                  <c:v>549.96</c:v>
                </c:pt>
                <c:pt idx="17">
                  <c:v>562.04</c:v>
                </c:pt>
                <c:pt idx="18">
                  <c:v>563.11</c:v>
                </c:pt>
                <c:pt idx="19">
                  <c:v>567.48</c:v>
                </c:pt>
                <c:pt idx="20">
                  <c:v>569.48</c:v>
                </c:pt>
                <c:pt idx="21">
                  <c:v>570.86</c:v>
                </c:pt>
                <c:pt idx="22">
                  <c:v>578.24</c:v>
                </c:pt>
                <c:pt idx="23">
                  <c:v>589.41</c:v>
                </c:pt>
                <c:pt idx="24">
                  <c:v>589.99</c:v>
                </c:pt>
                <c:pt idx="25">
                  <c:v>600.09</c:v>
                </c:pt>
                <c:pt idx="26">
                  <c:v>619.84</c:v>
                </c:pt>
                <c:pt idx="27">
                  <c:v>673.06</c:v>
                </c:pt>
              </c:numCache>
            </c:numRef>
          </c:xVal>
          <c:yVal>
            <c:numRef>
              <c:f>'심발 지진'!$E$2:$E$29</c:f>
              <c:numCache>
                <c:formatCode>General</c:formatCode>
                <c:ptCount val="28"/>
                <c:pt idx="0">
                  <c:v>4.5</c:v>
                </c:pt>
                <c:pt idx="1">
                  <c:v>6.9</c:v>
                </c:pt>
                <c:pt idx="2">
                  <c:v>4.5</c:v>
                </c:pt>
                <c:pt idx="3">
                  <c:v>4.5</c:v>
                </c:pt>
                <c:pt idx="4">
                  <c:v>4.5999999999999996</c:v>
                </c:pt>
                <c:pt idx="5">
                  <c:v>5.6</c:v>
                </c:pt>
                <c:pt idx="6">
                  <c:v>4.5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4.8</c:v>
                </c:pt>
                <c:pt idx="10">
                  <c:v>4.5999999999999996</c:v>
                </c:pt>
                <c:pt idx="11">
                  <c:v>4.5999999999999996</c:v>
                </c:pt>
                <c:pt idx="12">
                  <c:v>4.5</c:v>
                </c:pt>
                <c:pt idx="13">
                  <c:v>5.2</c:v>
                </c:pt>
                <c:pt idx="14">
                  <c:v>4.5999999999999996</c:v>
                </c:pt>
                <c:pt idx="15">
                  <c:v>4.9000000000000004</c:v>
                </c:pt>
                <c:pt idx="16">
                  <c:v>4.5</c:v>
                </c:pt>
                <c:pt idx="17">
                  <c:v>4.5</c:v>
                </c:pt>
                <c:pt idx="18">
                  <c:v>4.5</c:v>
                </c:pt>
                <c:pt idx="19">
                  <c:v>6.4</c:v>
                </c:pt>
                <c:pt idx="20">
                  <c:v>4.5999999999999996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4.9000000000000004</c:v>
                </c:pt>
                <c:pt idx="25">
                  <c:v>4.7</c:v>
                </c:pt>
                <c:pt idx="26">
                  <c:v>4.5999999999999996</c:v>
                </c:pt>
                <c:pt idx="27">
                  <c:v>4.8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19-4416-BFDF-087D3BADD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48256"/>
        <c:axId val="183648832"/>
      </c:scatterChart>
      <c:valAx>
        <c:axId val="18364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3648832"/>
        <c:crosses val="autoZero"/>
        <c:crossBetween val="midCat"/>
      </c:valAx>
      <c:valAx>
        <c:axId val="1836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364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깊이별 지진 발생 분포도</a:t>
            </a:r>
            <a:endParaRPr lang="en-US" sz="240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mag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7"/>
            <c:spPr>
              <a:gradFill>
                <a:gsLst>
                  <a:gs pos="40000">
                    <a:srgbClr val="F1F1F1"/>
                  </a:gs>
                  <a:gs pos="0">
                    <a:schemeClr val="bg1"/>
                  </a:gs>
                  <a:gs pos="56000">
                    <a:srgbClr val="FFC000"/>
                  </a:gs>
                  <a:gs pos="100000">
                    <a:srgbClr val="FFC000"/>
                  </a:gs>
                </a:gsLst>
                <a:lin ang="5400000" scaled="0"/>
              </a:gradFill>
              <a:ln w="3175">
                <a:solidFill>
                  <a:schemeClr val="tx1"/>
                </a:solidFill>
              </a:ln>
            </c:spPr>
          </c:marker>
          <c:xVal>
            <c:numRef>
              <c:f>Sheet1!$D$2:$D$512</c:f>
              <c:numCache>
                <c:formatCode>General</c:formatCode>
                <c:ptCount val="511"/>
                <c:pt idx="0">
                  <c:v>35</c:v>
                </c:pt>
                <c:pt idx="1">
                  <c:v>13.75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55.92</c:v>
                </c:pt>
                <c:pt idx="7">
                  <c:v>35</c:v>
                </c:pt>
                <c:pt idx="8">
                  <c:v>10</c:v>
                </c:pt>
                <c:pt idx="9">
                  <c:v>35</c:v>
                </c:pt>
                <c:pt idx="10">
                  <c:v>10</c:v>
                </c:pt>
                <c:pt idx="11">
                  <c:v>47</c:v>
                </c:pt>
                <c:pt idx="12">
                  <c:v>29.86</c:v>
                </c:pt>
                <c:pt idx="13">
                  <c:v>10</c:v>
                </c:pt>
                <c:pt idx="14">
                  <c:v>35</c:v>
                </c:pt>
                <c:pt idx="15">
                  <c:v>35</c:v>
                </c:pt>
                <c:pt idx="16">
                  <c:v>35.159999999999997</c:v>
                </c:pt>
                <c:pt idx="17">
                  <c:v>35</c:v>
                </c:pt>
                <c:pt idx="18">
                  <c:v>14.44</c:v>
                </c:pt>
                <c:pt idx="19">
                  <c:v>10</c:v>
                </c:pt>
                <c:pt idx="20">
                  <c:v>19.29</c:v>
                </c:pt>
                <c:pt idx="21">
                  <c:v>13.98</c:v>
                </c:pt>
                <c:pt idx="22">
                  <c:v>10</c:v>
                </c:pt>
                <c:pt idx="23">
                  <c:v>35</c:v>
                </c:pt>
                <c:pt idx="24">
                  <c:v>66.89</c:v>
                </c:pt>
                <c:pt idx="25">
                  <c:v>10</c:v>
                </c:pt>
                <c:pt idx="26">
                  <c:v>20.59</c:v>
                </c:pt>
                <c:pt idx="27">
                  <c:v>61.15</c:v>
                </c:pt>
                <c:pt idx="28">
                  <c:v>10</c:v>
                </c:pt>
                <c:pt idx="29">
                  <c:v>59.88</c:v>
                </c:pt>
                <c:pt idx="30">
                  <c:v>22.55</c:v>
                </c:pt>
                <c:pt idx="31">
                  <c:v>10</c:v>
                </c:pt>
                <c:pt idx="32">
                  <c:v>10</c:v>
                </c:pt>
                <c:pt idx="33">
                  <c:v>35</c:v>
                </c:pt>
                <c:pt idx="34">
                  <c:v>9.94</c:v>
                </c:pt>
                <c:pt idx="35">
                  <c:v>10</c:v>
                </c:pt>
                <c:pt idx="36">
                  <c:v>10</c:v>
                </c:pt>
                <c:pt idx="37">
                  <c:v>25.38</c:v>
                </c:pt>
                <c:pt idx="38">
                  <c:v>10</c:v>
                </c:pt>
                <c:pt idx="39">
                  <c:v>17.489999999999998</c:v>
                </c:pt>
                <c:pt idx="40">
                  <c:v>10</c:v>
                </c:pt>
                <c:pt idx="41">
                  <c:v>12</c:v>
                </c:pt>
                <c:pt idx="42">
                  <c:v>15.15</c:v>
                </c:pt>
                <c:pt idx="43">
                  <c:v>7.6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18.47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15.03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22</c:v>
                </c:pt>
                <c:pt idx="64">
                  <c:v>10</c:v>
                </c:pt>
                <c:pt idx="65">
                  <c:v>27.03</c:v>
                </c:pt>
                <c:pt idx="66">
                  <c:v>35</c:v>
                </c:pt>
                <c:pt idx="67">
                  <c:v>35</c:v>
                </c:pt>
                <c:pt idx="68">
                  <c:v>51.1</c:v>
                </c:pt>
                <c:pt idx="69">
                  <c:v>10</c:v>
                </c:pt>
                <c:pt idx="70">
                  <c:v>54.69</c:v>
                </c:pt>
                <c:pt idx="71">
                  <c:v>13.54</c:v>
                </c:pt>
                <c:pt idx="72">
                  <c:v>21.02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42.17</c:v>
                </c:pt>
                <c:pt idx="77">
                  <c:v>37.26</c:v>
                </c:pt>
                <c:pt idx="78">
                  <c:v>10</c:v>
                </c:pt>
                <c:pt idx="79">
                  <c:v>10</c:v>
                </c:pt>
                <c:pt idx="80">
                  <c:v>16</c:v>
                </c:pt>
                <c:pt idx="81">
                  <c:v>10</c:v>
                </c:pt>
                <c:pt idx="82">
                  <c:v>29.95</c:v>
                </c:pt>
                <c:pt idx="83">
                  <c:v>67.67</c:v>
                </c:pt>
                <c:pt idx="84">
                  <c:v>10</c:v>
                </c:pt>
                <c:pt idx="85">
                  <c:v>7.09</c:v>
                </c:pt>
                <c:pt idx="86">
                  <c:v>10</c:v>
                </c:pt>
                <c:pt idx="87">
                  <c:v>6.88</c:v>
                </c:pt>
                <c:pt idx="88">
                  <c:v>25.61</c:v>
                </c:pt>
                <c:pt idx="89">
                  <c:v>17</c:v>
                </c:pt>
                <c:pt idx="90">
                  <c:v>24.68</c:v>
                </c:pt>
                <c:pt idx="91">
                  <c:v>25.77</c:v>
                </c:pt>
                <c:pt idx="92">
                  <c:v>10</c:v>
                </c:pt>
                <c:pt idx="93">
                  <c:v>51.56</c:v>
                </c:pt>
                <c:pt idx="94">
                  <c:v>56</c:v>
                </c:pt>
                <c:pt idx="95">
                  <c:v>45.6</c:v>
                </c:pt>
                <c:pt idx="96">
                  <c:v>10</c:v>
                </c:pt>
                <c:pt idx="97">
                  <c:v>55.32</c:v>
                </c:pt>
                <c:pt idx="98">
                  <c:v>69.25</c:v>
                </c:pt>
                <c:pt idx="99">
                  <c:v>9.52</c:v>
                </c:pt>
                <c:pt idx="100">
                  <c:v>33.590000000000003</c:v>
                </c:pt>
                <c:pt idx="101">
                  <c:v>32.119999999999997</c:v>
                </c:pt>
                <c:pt idx="102">
                  <c:v>20.67</c:v>
                </c:pt>
                <c:pt idx="103">
                  <c:v>91.48</c:v>
                </c:pt>
                <c:pt idx="104">
                  <c:v>78</c:v>
                </c:pt>
                <c:pt idx="105">
                  <c:v>123.83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112.76</c:v>
                </c:pt>
                <c:pt idx="112">
                  <c:v>151.07</c:v>
                </c:pt>
                <c:pt idx="113">
                  <c:v>82.86</c:v>
                </c:pt>
                <c:pt idx="114">
                  <c:v>157.02000000000001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96.03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156.55000000000001</c:v>
                </c:pt>
                <c:pt idx="125">
                  <c:v>47.49</c:v>
                </c:pt>
                <c:pt idx="126">
                  <c:v>26.99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21.61</c:v>
                </c:pt>
                <c:pt idx="131">
                  <c:v>10</c:v>
                </c:pt>
                <c:pt idx="132">
                  <c:v>58.16</c:v>
                </c:pt>
                <c:pt idx="133">
                  <c:v>10</c:v>
                </c:pt>
                <c:pt idx="134">
                  <c:v>65.13</c:v>
                </c:pt>
                <c:pt idx="135">
                  <c:v>10</c:v>
                </c:pt>
                <c:pt idx="136">
                  <c:v>10</c:v>
                </c:pt>
                <c:pt idx="137">
                  <c:v>20.309999999999999</c:v>
                </c:pt>
                <c:pt idx="138">
                  <c:v>10</c:v>
                </c:pt>
                <c:pt idx="139">
                  <c:v>10</c:v>
                </c:pt>
                <c:pt idx="140">
                  <c:v>28.4</c:v>
                </c:pt>
                <c:pt idx="141">
                  <c:v>506.36</c:v>
                </c:pt>
                <c:pt idx="142">
                  <c:v>10</c:v>
                </c:pt>
                <c:pt idx="143">
                  <c:v>35</c:v>
                </c:pt>
                <c:pt idx="144">
                  <c:v>619.84</c:v>
                </c:pt>
                <c:pt idx="145">
                  <c:v>532.95000000000005</c:v>
                </c:pt>
                <c:pt idx="146">
                  <c:v>10</c:v>
                </c:pt>
                <c:pt idx="147">
                  <c:v>87.87</c:v>
                </c:pt>
                <c:pt idx="148">
                  <c:v>512.66</c:v>
                </c:pt>
                <c:pt idx="149">
                  <c:v>148.4</c:v>
                </c:pt>
                <c:pt idx="150">
                  <c:v>180.97</c:v>
                </c:pt>
                <c:pt idx="151">
                  <c:v>539.30999999999995</c:v>
                </c:pt>
                <c:pt idx="152">
                  <c:v>105.3</c:v>
                </c:pt>
                <c:pt idx="153">
                  <c:v>514.22</c:v>
                </c:pt>
                <c:pt idx="154">
                  <c:v>103.54</c:v>
                </c:pt>
                <c:pt idx="155">
                  <c:v>538.35</c:v>
                </c:pt>
                <c:pt idx="156">
                  <c:v>542.5</c:v>
                </c:pt>
                <c:pt idx="157">
                  <c:v>570.86</c:v>
                </c:pt>
                <c:pt idx="158">
                  <c:v>549.96</c:v>
                </c:pt>
                <c:pt idx="159">
                  <c:v>562.04</c:v>
                </c:pt>
                <c:pt idx="160">
                  <c:v>174.56</c:v>
                </c:pt>
                <c:pt idx="161">
                  <c:v>405.69</c:v>
                </c:pt>
                <c:pt idx="162">
                  <c:v>589.99</c:v>
                </c:pt>
                <c:pt idx="163">
                  <c:v>569.48</c:v>
                </c:pt>
                <c:pt idx="164">
                  <c:v>133.26</c:v>
                </c:pt>
                <c:pt idx="165">
                  <c:v>600.09</c:v>
                </c:pt>
                <c:pt idx="166">
                  <c:v>578.24</c:v>
                </c:pt>
                <c:pt idx="167">
                  <c:v>567.48</c:v>
                </c:pt>
                <c:pt idx="168">
                  <c:v>500.66</c:v>
                </c:pt>
                <c:pt idx="169">
                  <c:v>97.58</c:v>
                </c:pt>
                <c:pt idx="170">
                  <c:v>10</c:v>
                </c:pt>
                <c:pt idx="171">
                  <c:v>125.63</c:v>
                </c:pt>
                <c:pt idx="172">
                  <c:v>563.11</c:v>
                </c:pt>
                <c:pt idx="173">
                  <c:v>96.07</c:v>
                </c:pt>
                <c:pt idx="174">
                  <c:v>589.41</c:v>
                </c:pt>
                <c:pt idx="175">
                  <c:v>538.75</c:v>
                </c:pt>
                <c:pt idx="176">
                  <c:v>152.79</c:v>
                </c:pt>
                <c:pt idx="177">
                  <c:v>71.13</c:v>
                </c:pt>
                <c:pt idx="178">
                  <c:v>119.51</c:v>
                </c:pt>
                <c:pt idx="179">
                  <c:v>134.28</c:v>
                </c:pt>
                <c:pt idx="180">
                  <c:v>14.3</c:v>
                </c:pt>
                <c:pt idx="181">
                  <c:v>146.83000000000001</c:v>
                </c:pt>
                <c:pt idx="182">
                  <c:v>10</c:v>
                </c:pt>
                <c:pt idx="183">
                  <c:v>96.18</c:v>
                </c:pt>
                <c:pt idx="184">
                  <c:v>154.27000000000001</c:v>
                </c:pt>
                <c:pt idx="185">
                  <c:v>84.46</c:v>
                </c:pt>
                <c:pt idx="186">
                  <c:v>147.27000000000001</c:v>
                </c:pt>
                <c:pt idx="187">
                  <c:v>117.24</c:v>
                </c:pt>
                <c:pt idx="188">
                  <c:v>131.62</c:v>
                </c:pt>
                <c:pt idx="189">
                  <c:v>160.9</c:v>
                </c:pt>
                <c:pt idx="190">
                  <c:v>10</c:v>
                </c:pt>
                <c:pt idx="191">
                  <c:v>154.35</c:v>
                </c:pt>
                <c:pt idx="192">
                  <c:v>131.25</c:v>
                </c:pt>
                <c:pt idx="193">
                  <c:v>501.13</c:v>
                </c:pt>
                <c:pt idx="194">
                  <c:v>508.52</c:v>
                </c:pt>
                <c:pt idx="195">
                  <c:v>519.55999999999995</c:v>
                </c:pt>
                <c:pt idx="196">
                  <c:v>140.80000000000001</c:v>
                </c:pt>
                <c:pt idx="197">
                  <c:v>76.989999999999995</c:v>
                </c:pt>
                <c:pt idx="198">
                  <c:v>85.31</c:v>
                </c:pt>
                <c:pt idx="199">
                  <c:v>195.73</c:v>
                </c:pt>
                <c:pt idx="200">
                  <c:v>102.44</c:v>
                </c:pt>
                <c:pt idx="201">
                  <c:v>404.11</c:v>
                </c:pt>
                <c:pt idx="202">
                  <c:v>130.80000000000001</c:v>
                </c:pt>
                <c:pt idx="203">
                  <c:v>117</c:v>
                </c:pt>
                <c:pt idx="204">
                  <c:v>99.24</c:v>
                </c:pt>
                <c:pt idx="205">
                  <c:v>472</c:v>
                </c:pt>
                <c:pt idx="206">
                  <c:v>90.94</c:v>
                </c:pt>
                <c:pt idx="207">
                  <c:v>108.29</c:v>
                </c:pt>
                <c:pt idx="208">
                  <c:v>99.89</c:v>
                </c:pt>
                <c:pt idx="209">
                  <c:v>85.87</c:v>
                </c:pt>
                <c:pt idx="210">
                  <c:v>118.79</c:v>
                </c:pt>
                <c:pt idx="211">
                  <c:v>104.71</c:v>
                </c:pt>
                <c:pt idx="212">
                  <c:v>231.38</c:v>
                </c:pt>
                <c:pt idx="213">
                  <c:v>673.06</c:v>
                </c:pt>
                <c:pt idx="214">
                  <c:v>131.68</c:v>
                </c:pt>
                <c:pt idx="215">
                  <c:v>13.16</c:v>
                </c:pt>
                <c:pt idx="216">
                  <c:v>11.43</c:v>
                </c:pt>
                <c:pt idx="217">
                  <c:v>10</c:v>
                </c:pt>
                <c:pt idx="218">
                  <c:v>111.3</c:v>
                </c:pt>
                <c:pt idx="219">
                  <c:v>284</c:v>
                </c:pt>
                <c:pt idx="220">
                  <c:v>73.55</c:v>
                </c:pt>
                <c:pt idx="221">
                  <c:v>130.32</c:v>
                </c:pt>
                <c:pt idx="222">
                  <c:v>140.38</c:v>
                </c:pt>
                <c:pt idx="223">
                  <c:v>10</c:v>
                </c:pt>
                <c:pt idx="224">
                  <c:v>196.73</c:v>
                </c:pt>
                <c:pt idx="225">
                  <c:v>94.7</c:v>
                </c:pt>
                <c:pt idx="226">
                  <c:v>146.97999999999999</c:v>
                </c:pt>
                <c:pt idx="227">
                  <c:v>14.98</c:v>
                </c:pt>
                <c:pt idx="228">
                  <c:v>175.09</c:v>
                </c:pt>
                <c:pt idx="229">
                  <c:v>75.73</c:v>
                </c:pt>
                <c:pt idx="230">
                  <c:v>109.67</c:v>
                </c:pt>
                <c:pt idx="231">
                  <c:v>115.16</c:v>
                </c:pt>
                <c:pt idx="232">
                  <c:v>114.18</c:v>
                </c:pt>
                <c:pt idx="233">
                  <c:v>104.02</c:v>
                </c:pt>
                <c:pt idx="234">
                  <c:v>124.03</c:v>
                </c:pt>
                <c:pt idx="235">
                  <c:v>101.65</c:v>
                </c:pt>
                <c:pt idx="236">
                  <c:v>75.28</c:v>
                </c:pt>
                <c:pt idx="237">
                  <c:v>149.81</c:v>
                </c:pt>
                <c:pt idx="238">
                  <c:v>219.46</c:v>
                </c:pt>
                <c:pt idx="239">
                  <c:v>147.91</c:v>
                </c:pt>
                <c:pt idx="240">
                  <c:v>516.99</c:v>
                </c:pt>
                <c:pt idx="241">
                  <c:v>162.49</c:v>
                </c:pt>
                <c:pt idx="242">
                  <c:v>199.48</c:v>
                </c:pt>
                <c:pt idx="243">
                  <c:v>15.21</c:v>
                </c:pt>
                <c:pt idx="244">
                  <c:v>23.88</c:v>
                </c:pt>
                <c:pt idx="245">
                  <c:v>21.2</c:v>
                </c:pt>
                <c:pt idx="246">
                  <c:v>127.12</c:v>
                </c:pt>
                <c:pt idx="247">
                  <c:v>10</c:v>
                </c:pt>
                <c:pt idx="248">
                  <c:v>107.35</c:v>
                </c:pt>
                <c:pt idx="249">
                  <c:v>10</c:v>
                </c:pt>
                <c:pt idx="250">
                  <c:v>99.17</c:v>
                </c:pt>
                <c:pt idx="251">
                  <c:v>71.48</c:v>
                </c:pt>
                <c:pt idx="252">
                  <c:v>74.72</c:v>
                </c:pt>
                <c:pt idx="253">
                  <c:v>10</c:v>
                </c:pt>
                <c:pt idx="254">
                  <c:v>107.71</c:v>
                </c:pt>
                <c:pt idx="255">
                  <c:v>95.49</c:v>
                </c:pt>
                <c:pt idx="256">
                  <c:v>10</c:v>
                </c:pt>
                <c:pt idx="257">
                  <c:v>124.52</c:v>
                </c:pt>
                <c:pt idx="258">
                  <c:v>10</c:v>
                </c:pt>
                <c:pt idx="259">
                  <c:v>150.18</c:v>
                </c:pt>
                <c:pt idx="260">
                  <c:v>10</c:v>
                </c:pt>
                <c:pt idx="261">
                  <c:v>93.28</c:v>
                </c:pt>
                <c:pt idx="262">
                  <c:v>99.82</c:v>
                </c:pt>
                <c:pt idx="263">
                  <c:v>193.47</c:v>
                </c:pt>
                <c:pt idx="264">
                  <c:v>176.57</c:v>
                </c:pt>
                <c:pt idx="265">
                  <c:v>103.43</c:v>
                </c:pt>
                <c:pt idx="266">
                  <c:v>75.959999999999994</c:v>
                </c:pt>
                <c:pt idx="267">
                  <c:v>105.56</c:v>
                </c:pt>
                <c:pt idx="268">
                  <c:v>70.7</c:v>
                </c:pt>
                <c:pt idx="269">
                  <c:v>10</c:v>
                </c:pt>
                <c:pt idx="270">
                  <c:v>172.02</c:v>
                </c:pt>
                <c:pt idx="271">
                  <c:v>10</c:v>
                </c:pt>
                <c:pt idx="272">
                  <c:v>85.21</c:v>
                </c:pt>
                <c:pt idx="273">
                  <c:v>74.349999999999994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6.96</c:v>
                </c:pt>
                <c:pt idx="278">
                  <c:v>10</c:v>
                </c:pt>
                <c:pt idx="279">
                  <c:v>37.82</c:v>
                </c:pt>
                <c:pt idx="280">
                  <c:v>29.22</c:v>
                </c:pt>
                <c:pt idx="281">
                  <c:v>129.5</c:v>
                </c:pt>
                <c:pt idx="282">
                  <c:v>143.5</c:v>
                </c:pt>
                <c:pt idx="283">
                  <c:v>131.5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10.6</c:v>
                </c:pt>
                <c:pt idx="291">
                  <c:v>10</c:v>
                </c:pt>
                <c:pt idx="292">
                  <c:v>14.81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15.99</c:v>
                </c:pt>
                <c:pt idx="298">
                  <c:v>10.23</c:v>
                </c:pt>
                <c:pt idx="299">
                  <c:v>10</c:v>
                </c:pt>
                <c:pt idx="300">
                  <c:v>27.33</c:v>
                </c:pt>
                <c:pt idx="301">
                  <c:v>10</c:v>
                </c:pt>
                <c:pt idx="302">
                  <c:v>4.4400000000000004</c:v>
                </c:pt>
                <c:pt idx="303">
                  <c:v>6.99</c:v>
                </c:pt>
                <c:pt idx="304">
                  <c:v>9.36</c:v>
                </c:pt>
                <c:pt idx="305">
                  <c:v>10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10</c:v>
                </c:pt>
                <c:pt idx="310">
                  <c:v>10</c:v>
                </c:pt>
                <c:pt idx="311">
                  <c:v>10</c:v>
                </c:pt>
                <c:pt idx="312">
                  <c:v>42.42</c:v>
                </c:pt>
                <c:pt idx="313">
                  <c:v>8</c:v>
                </c:pt>
                <c:pt idx="314">
                  <c:v>10</c:v>
                </c:pt>
                <c:pt idx="315">
                  <c:v>64.3</c:v>
                </c:pt>
                <c:pt idx="316">
                  <c:v>64.94</c:v>
                </c:pt>
                <c:pt idx="317">
                  <c:v>53.99</c:v>
                </c:pt>
                <c:pt idx="318">
                  <c:v>51.35</c:v>
                </c:pt>
                <c:pt idx="319">
                  <c:v>35</c:v>
                </c:pt>
                <c:pt idx="320">
                  <c:v>10</c:v>
                </c:pt>
                <c:pt idx="321">
                  <c:v>14.72</c:v>
                </c:pt>
                <c:pt idx="322">
                  <c:v>15.54</c:v>
                </c:pt>
                <c:pt idx="323">
                  <c:v>25.68</c:v>
                </c:pt>
                <c:pt idx="324">
                  <c:v>29.15</c:v>
                </c:pt>
                <c:pt idx="325">
                  <c:v>10</c:v>
                </c:pt>
                <c:pt idx="326">
                  <c:v>10</c:v>
                </c:pt>
                <c:pt idx="327">
                  <c:v>10</c:v>
                </c:pt>
                <c:pt idx="328">
                  <c:v>10</c:v>
                </c:pt>
                <c:pt idx="329">
                  <c:v>10</c:v>
                </c:pt>
                <c:pt idx="330">
                  <c:v>10</c:v>
                </c:pt>
                <c:pt idx="331">
                  <c:v>10</c:v>
                </c:pt>
                <c:pt idx="332">
                  <c:v>16.71</c:v>
                </c:pt>
                <c:pt idx="333">
                  <c:v>10</c:v>
                </c:pt>
                <c:pt idx="334">
                  <c:v>14.7</c:v>
                </c:pt>
                <c:pt idx="335">
                  <c:v>8.24</c:v>
                </c:pt>
                <c:pt idx="336">
                  <c:v>13.66</c:v>
                </c:pt>
                <c:pt idx="337">
                  <c:v>10</c:v>
                </c:pt>
                <c:pt idx="338">
                  <c:v>44.45</c:v>
                </c:pt>
                <c:pt idx="339">
                  <c:v>12.08</c:v>
                </c:pt>
                <c:pt idx="340">
                  <c:v>11.85</c:v>
                </c:pt>
                <c:pt idx="341">
                  <c:v>9.33</c:v>
                </c:pt>
                <c:pt idx="342">
                  <c:v>7.72</c:v>
                </c:pt>
                <c:pt idx="343">
                  <c:v>10</c:v>
                </c:pt>
                <c:pt idx="344">
                  <c:v>10</c:v>
                </c:pt>
                <c:pt idx="345">
                  <c:v>8</c:v>
                </c:pt>
                <c:pt idx="346">
                  <c:v>38.83</c:v>
                </c:pt>
                <c:pt idx="347">
                  <c:v>9.25</c:v>
                </c:pt>
                <c:pt idx="348">
                  <c:v>9</c:v>
                </c:pt>
                <c:pt idx="349">
                  <c:v>6</c:v>
                </c:pt>
                <c:pt idx="350">
                  <c:v>15</c:v>
                </c:pt>
                <c:pt idx="351">
                  <c:v>43.77</c:v>
                </c:pt>
                <c:pt idx="352">
                  <c:v>44.39</c:v>
                </c:pt>
                <c:pt idx="353">
                  <c:v>30.28</c:v>
                </c:pt>
                <c:pt idx="354">
                  <c:v>37.840000000000003</c:v>
                </c:pt>
                <c:pt idx="355">
                  <c:v>38.57</c:v>
                </c:pt>
                <c:pt idx="356">
                  <c:v>52.95</c:v>
                </c:pt>
                <c:pt idx="357">
                  <c:v>18.86</c:v>
                </c:pt>
                <c:pt idx="358">
                  <c:v>47.96</c:v>
                </c:pt>
                <c:pt idx="359">
                  <c:v>41.86</c:v>
                </c:pt>
                <c:pt idx="360">
                  <c:v>43.71</c:v>
                </c:pt>
                <c:pt idx="361">
                  <c:v>10</c:v>
                </c:pt>
                <c:pt idx="362">
                  <c:v>69.56</c:v>
                </c:pt>
                <c:pt idx="363">
                  <c:v>38.590000000000003</c:v>
                </c:pt>
                <c:pt idx="364">
                  <c:v>10</c:v>
                </c:pt>
                <c:pt idx="365">
                  <c:v>51.7</c:v>
                </c:pt>
                <c:pt idx="366">
                  <c:v>43.65</c:v>
                </c:pt>
                <c:pt idx="367">
                  <c:v>57.44</c:v>
                </c:pt>
                <c:pt idx="368">
                  <c:v>33.94</c:v>
                </c:pt>
                <c:pt idx="369">
                  <c:v>68.08</c:v>
                </c:pt>
                <c:pt idx="370">
                  <c:v>51.94</c:v>
                </c:pt>
                <c:pt idx="371">
                  <c:v>10</c:v>
                </c:pt>
                <c:pt idx="372">
                  <c:v>34.21</c:v>
                </c:pt>
                <c:pt idx="373">
                  <c:v>45.06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15.01</c:v>
                </c:pt>
                <c:pt idx="379">
                  <c:v>8.16</c:v>
                </c:pt>
                <c:pt idx="380">
                  <c:v>15.47</c:v>
                </c:pt>
                <c:pt idx="381">
                  <c:v>10</c:v>
                </c:pt>
                <c:pt idx="382">
                  <c:v>14.25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30.85</c:v>
                </c:pt>
                <c:pt idx="387">
                  <c:v>10</c:v>
                </c:pt>
                <c:pt idx="388">
                  <c:v>10</c:v>
                </c:pt>
                <c:pt idx="389">
                  <c:v>25.69</c:v>
                </c:pt>
                <c:pt idx="390">
                  <c:v>31.14</c:v>
                </c:pt>
                <c:pt idx="391">
                  <c:v>8.33</c:v>
                </c:pt>
                <c:pt idx="392">
                  <c:v>10</c:v>
                </c:pt>
                <c:pt idx="393">
                  <c:v>16.829999999999998</c:v>
                </c:pt>
                <c:pt idx="394">
                  <c:v>13.65</c:v>
                </c:pt>
                <c:pt idx="395">
                  <c:v>27.85</c:v>
                </c:pt>
                <c:pt idx="396">
                  <c:v>39.26</c:v>
                </c:pt>
                <c:pt idx="397">
                  <c:v>31.04</c:v>
                </c:pt>
                <c:pt idx="398">
                  <c:v>25.77</c:v>
                </c:pt>
                <c:pt idx="399">
                  <c:v>45.55</c:v>
                </c:pt>
                <c:pt idx="400">
                  <c:v>10</c:v>
                </c:pt>
                <c:pt idx="401">
                  <c:v>44.51</c:v>
                </c:pt>
                <c:pt idx="402">
                  <c:v>68</c:v>
                </c:pt>
                <c:pt idx="403">
                  <c:v>48.99</c:v>
                </c:pt>
                <c:pt idx="404">
                  <c:v>50.39</c:v>
                </c:pt>
                <c:pt idx="405">
                  <c:v>50.38</c:v>
                </c:pt>
                <c:pt idx="406">
                  <c:v>35</c:v>
                </c:pt>
                <c:pt idx="407">
                  <c:v>32.17</c:v>
                </c:pt>
                <c:pt idx="408">
                  <c:v>52.53</c:v>
                </c:pt>
                <c:pt idx="409">
                  <c:v>29.65</c:v>
                </c:pt>
                <c:pt idx="410">
                  <c:v>30.58</c:v>
                </c:pt>
                <c:pt idx="411">
                  <c:v>10</c:v>
                </c:pt>
                <c:pt idx="412">
                  <c:v>28.44</c:v>
                </c:pt>
                <c:pt idx="413">
                  <c:v>46.06</c:v>
                </c:pt>
                <c:pt idx="414">
                  <c:v>34.96</c:v>
                </c:pt>
                <c:pt idx="415">
                  <c:v>35</c:v>
                </c:pt>
                <c:pt idx="416">
                  <c:v>54.97</c:v>
                </c:pt>
                <c:pt idx="417">
                  <c:v>10</c:v>
                </c:pt>
                <c:pt idx="418">
                  <c:v>54.89</c:v>
                </c:pt>
                <c:pt idx="419">
                  <c:v>10</c:v>
                </c:pt>
                <c:pt idx="420">
                  <c:v>10</c:v>
                </c:pt>
                <c:pt idx="421">
                  <c:v>10</c:v>
                </c:pt>
                <c:pt idx="422">
                  <c:v>30.59</c:v>
                </c:pt>
                <c:pt idx="423">
                  <c:v>10</c:v>
                </c:pt>
                <c:pt idx="424">
                  <c:v>50.51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44.31</c:v>
                </c:pt>
                <c:pt idx="429">
                  <c:v>37.520000000000003</c:v>
                </c:pt>
                <c:pt idx="430">
                  <c:v>10</c:v>
                </c:pt>
                <c:pt idx="431">
                  <c:v>10</c:v>
                </c:pt>
                <c:pt idx="432">
                  <c:v>36.630000000000003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28.94</c:v>
                </c:pt>
                <c:pt idx="437">
                  <c:v>10</c:v>
                </c:pt>
                <c:pt idx="438">
                  <c:v>10</c:v>
                </c:pt>
                <c:pt idx="439">
                  <c:v>34.409999999999997</c:v>
                </c:pt>
                <c:pt idx="440">
                  <c:v>10</c:v>
                </c:pt>
                <c:pt idx="441">
                  <c:v>60.64</c:v>
                </c:pt>
                <c:pt idx="442">
                  <c:v>61</c:v>
                </c:pt>
                <c:pt idx="443">
                  <c:v>47.25</c:v>
                </c:pt>
                <c:pt idx="444">
                  <c:v>29.56</c:v>
                </c:pt>
                <c:pt idx="445">
                  <c:v>24.96</c:v>
                </c:pt>
                <c:pt idx="446">
                  <c:v>25.01</c:v>
                </c:pt>
                <c:pt idx="447">
                  <c:v>10</c:v>
                </c:pt>
                <c:pt idx="448">
                  <c:v>27.73</c:v>
                </c:pt>
                <c:pt idx="449">
                  <c:v>63.36</c:v>
                </c:pt>
                <c:pt idx="450">
                  <c:v>31.72</c:v>
                </c:pt>
                <c:pt idx="451">
                  <c:v>45.72</c:v>
                </c:pt>
                <c:pt idx="452">
                  <c:v>40.72</c:v>
                </c:pt>
                <c:pt idx="453">
                  <c:v>16.07</c:v>
                </c:pt>
                <c:pt idx="454">
                  <c:v>10</c:v>
                </c:pt>
                <c:pt idx="455">
                  <c:v>42.1</c:v>
                </c:pt>
                <c:pt idx="456">
                  <c:v>35</c:v>
                </c:pt>
                <c:pt idx="457">
                  <c:v>37.270000000000003</c:v>
                </c:pt>
                <c:pt idx="458">
                  <c:v>35</c:v>
                </c:pt>
                <c:pt idx="459">
                  <c:v>63.17</c:v>
                </c:pt>
                <c:pt idx="460">
                  <c:v>10</c:v>
                </c:pt>
                <c:pt idx="461">
                  <c:v>60.97</c:v>
                </c:pt>
                <c:pt idx="462">
                  <c:v>40.74</c:v>
                </c:pt>
                <c:pt idx="463">
                  <c:v>20.94</c:v>
                </c:pt>
                <c:pt idx="464">
                  <c:v>10</c:v>
                </c:pt>
                <c:pt idx="465">
                  <c:v>56.63</c:v>
                </c:pt>
                <c:pt idx="466">
                  <c:v>35</c:v>
                </c:pt>
                <c:pt idx="467">
                  <c:v>35</c:v>
                </c:pt>
                <c:pt idx="468">
                  <c:v>35</c:v>
                </c:pt>
                <c:pt idx="469">
                  <c:v>30.03</c:v>
                </c:pt>
                <c:pt idx="470">
                  <c:v>44.27</c:v>
                </c:pt>
                <c:pt idx="471">
                  <c:v>31.7</c:v>
                </c:pt>
                <c:pt idx="472">
                  <c:v>35</c:v>
                </c:pt>
                <c:pt idx="473">
                  <c:v>13.45</c:v>
                </c:pt>
                <c:pt idx="474">
                  <c:v>35</c:v>
                </c:pt>
                <c:pt idx="475">
                  <c:v>12.38</c:v>
                </c:pt>
                <c:pt idx="476">
                  <c:v>35.17</c:v>
                </c:pt>
                <c:pt idx="477">
                  <c:v>15.46</c:v>
                </c:pt>
                <c:pt idx="478">
                  <c:v>26</c:v>
                </c:pt>
                <c:pt idx="479">
                  <c:v>21.23</c:v>
                </c:pt>
                <c:pt idx="480">
                  <c:v>13.27</c:v>
                </c:pt>
                <c:pt idx="481">
                  <c:v>28.14</c:v>
                </c:pt>
                <c:pt idx="482">
                  <c:v>21.24</c:v>
                </c:pt>
                <c:pt idx="483">
                  <c:v>36.130000000000003</c:v>
                </c:pt>
                <c:pt idx="484">
                  <c:v>7.16</c:v>
                </c:pt>
                <c:pt idx="485">
                  <c:v>9.2799999999999994</c:v>
                </c:pt>
                <c:pt idx="486">
                  <c:v>10</c:v>
                </c:pt>
                <c:pt idx="487">
                  <c:v>16.91</c:v>
                </c:pt>
                <c:pt idx="488">
                  <c:v>29.14</c:v>
                </c:pt>
                <c:pt idx="489">
                  <c:v>4.92</c:v>
                </c:pt>
                <c:pt idx="490">
                  <c:v>10</c:v>
                </c:pt>
                <c:pt idx="491">
                  <c:v>23.55</c:v>
                </c:pt>
                <c:pt idx="492">
                  <c:v>49.12</c:v>
                </c:pt>
                <c:pt idx="493">
                  <c:v>64.8</c:v>
                </c:pt>
                <c:pt idx="494">
                  <c:v>30.93</c:v>
                </c:pt>
                <c:pt idx="495">
                  <c:v>62.56</c:v>
                </c:pt>
                <c:pt idx="496">
                  <c:v>45.02</c:v>
                </c:pt>
                <c:pt idx="497">
                  <c:v>35.020000000000003</c:v>
                </c:pt>
                <c:pt idx="498">
                  <c:v>39.32</c:v>
                </c:pt>
                <c:pt idx="499">
                  <c:v>10</c:v>
                </c:pt>
                <c:pt idx="500">
                  <c:v>34.090000000000003</c:v>
                </c:pt>
                <c:pt idx="501">
                  <c:v>10</c:v>
                </c:pt>
                <c:pt idx="502">
                  <c:v>10</c:v>
                </c:pt>
                <c:pt idx="503">
                  <c:v>10</c:v>
                </c:pt>
                <c:pt idx="504">
                  <c:v>14.19</c:v>
                </c:pt>
                <c:pt idx="505">
                  <c:v>29.5</c:v>
                </c:pt>
                <c:pt idx="506">
                  <c:v>17.32</c:v>
                </c:pt>
                <c:pt idx="507">
                  <c:v>49.65</c:v>
                </c:pt>
                <c:pt idx="508">
                  <c:v>63.51</c:v>
                </c:pt>
                <c:pt idx="509">
                  <c:v>10</c:v>
                </c:pt>
                <c:pt idx="510">
                  <c:v>10</c:v>
                </c:pt>
              </c:numCache>
            </c:numRef>
          </c:xVal>
          <c:yVal>
            <c:numRef>
              <c:f>Sheet1!$E$2:$E$512</c:f>
              <c:numCache>
                <c:formatCode>General</c:formatCode>
                <c:ptCount val="511"/>
                <c:pt idx="0">
                  <c:v>4.5</c:v>
                </c:pt>
                <c:pt idx="1">
                  <c:v>4.5</c:v>
                </c:pt>
                <c:pt idx="2">
                  <c:v>4.7</c:v>
                </c:pt>
                <c:pt idx="3">
                  <c:v>4.5999999999999996</c:v>
                </c:pt>
                <c:pt idx="4">
                  <c:v>5.2</c:v>
                </c:pt>
                <c:pt idx="5">
                  <c:v>4.5999999999999996</c:v>
                </c:pt>
                <c:pt idx="6">
                  <c:v>4.7</c:v>
                </c:pt>
                <c:pt idx="7">
                  <c:v>4.5999999999999996</c:v>
                </c:pt>
                <c:pt idx="8">
                  <c:v>4.8</c:v>
                </c:pt>
                <c:pt idx="9">
                  <c:v>4.5</c:v>
                </c:pt>
                <c:pt idx="10">
                  <c:v>4.5999999999999996</c:v>
                </c:pt>
                <c:pt idx="11">
                  <c:v>5.7</c:v>
                </c:pt>
                <c:pt idx="12">
                  <c:v>5.3</c:v>
                </c:pt>
                <c:pt idx="13">
                  <c:v>4.5</c:v>
                </c:pt>
                <c:pt idx="14">
                  <c:v>4.5999999999999996</c:v>
                </c:pt>
                <c:pt idx="15">
                  <c:v>4.7</c:v>
                </c:pt>
                <c:pt idx="16">
                  <c:v>4.5999999999999996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4.9000000000000004</c:v>
                </c:pt>
                <c:pt idx="21">
                  <c:v>4.7</c:v>
                </c:pt>
                <c:pt idx="22">
                  <c:v>4.5</c:v>
                </c:pt>
                <c:pt idx="23">
                  <c:v>4.5999999999999996</c:v>
                </c:pt>
                <c:pt idx="24">
                  <c:v>4.5</c:v>
                </c:pt>
                <c:pt idx="25">
                  <c:v>4.8</c:v>
                </c:pt>
                <c:pt idx="26">
                  <c:v>4.5999999999999996</c:v>
                </c:pt>
                <c:pt idx="27">
                  <c:v>4.5999999999999996</c:v>
                </c:pt>
                <c:pt idx="28">
                  <c:v>4.7</c:v>
                </c:pt>
                <c:pt idx="29">
                  <c:v>4.7</c:v>
                </c:pt>
                <c:pt idx="30">
                  <c:v>4.5999999999999996</c:v>
                </c:pt>
                <c:pt idx="31">
                  <c:v>4.5999999999999996</c:v>
                </c:pt>
                <c:pt idx="32">
                  <c:v>4.5</c:v>
                </c:pt>
                <c:pt idx="33">
                  <c:v>4.5</c:v>
                </c:pt>
                <c:pt idx="34">
                  <c:v>4.7</c:v>
                </c:pt>
                <c:pt idx="35">
                  <c:v>4.5</c:v>
                </c:pt>
                <c:pt idx="36">
                  <c:v>4.9000000000000004</c:v>
                </c:pt>
                <c:pt idx="37">
                  <c:v>4.5999999999999996</c:v>
                </c:pt>
                <c:pt idx="38">
                  <c:v>4.5</c:v>
                </c:pt>
                <c:pt idx="39">
                  <c:v>4.7</c:v>
                </c:pt>
                <c:pt idx="40">
                  <c:v>5.4</c:v>
                </c:pt>
                <c:pt idx="41">
                  <c:v>4.5999999999999996</c:v>
                </c:pt>
                <c:pt idx="42">
                  <c:v>4.5999999999999996</c:v>
                </c:pt>
                <c:pt idx="43">
                  <c:v>4.9000000000000004</c:v>
                </c:pt>
                <c:pt idx="44">
                  <c:v>5.5</c:v>
                </c:pt>
                <c:pt idx="45">
                  <c:v>4.5</c:v>
                </c:pt>
                <c:pt idx="46">
                  <c:v>5</c:v>
                </c:pt>
                <c:pt idx="47">
                  <c:v>4.5</c:v>
                </c:pt>
                <c:pt idx="48">
                  <c:v>4.8</c:v>
                </c:pt>
                <c:pt idx="49">
                  <c:v>5.3</c:v>
                </c:pt>
                <c:pt idx="50">
                  <c:v>5.6</c:v>
                </c:pt>
                <c:pt idx="51">
                  <c:v>4.8</c:v>
                </c:pt>
                <c:pt idx="52">
                  <c:v>5.6</c:v>
                </c:pt>
                <c:pt idx="53">
                  <c:v>5.4</c:v>
                </c:pt>
                <c:pt idx="54">
                  <c:v>4.5</c:v>
                </c:pt>
                <c:pt idx="55">
                  <c:v>5.6</c:v>
                </c:pt>
                <c:pt idx="56">
                  <c:v>5</c:v>
                </c:pt>
                <c:pt idx="57">
                  <c:v>4.5</c:v>
                </c:pt>
                <c:pt idx="58">
                  <c:v>4.5</c:v>
                </c:pt>
                <c:pt idx="59">
                  <c:v>5.5</c:v>
                </c:pt>
                <c:pt idx="60">
                  <c:v>4.9000000000000004</c:v>
                </c:pt>
                <c:pt idx="61">
                  <c:v>4.7</c:v>
                </c:pt>
                <c:pt idx="62">
                  <c:v>5.8</c:v>
                </c:pt>
                <c:pt idx="63">
                  <c:v>5.8</c:v>
                </c:pt>
                <c:pt idx="64">
                  <c:v>4.5999999999999996</c:v>
                </c:pt>
                <c:pt idx="65">
                  <c:v>4.5</c:v>
                </c:pt>
                <c:pt idx="66">
                  <c:v>4.7</c:v>
                </c:pt>
                <c:pt idx="67">
                  <c:v>4.7</c:v>
                </c:pt>
                <c:pt idx="68">
                  <c:v>4.9000000000000004</c:v>
                </c:pt>
                <c:pt idx="69">
                  <c:v>4.5999999999999996</c:v>
                </c:pt>
                <c:pt idx="70">
                  <c:v>4.9000000000000004</c:v>
                </c:pt>
                <c:pt idx="71">
                  <c:v>4.5999999999999996</c:v>
                </c:pt>
                <c:pt idx="72">
                  <c:v>4.5999999999999996</c:v>
                </c:pt>
                <c:pt idx="73">
                  <c:v>4.7</c:v>
                </c:pt>
                <c:pt idx="74">
                  <c:v>4.5999999999999996</c:v>
                </c:pt>
                <c:pt idx="75">
                  <c:v>4.5</c:v>
                </c:pt>
                <c:pt idx="76">
                  <c:v>4.8</c:v>
                </c:pt>
                <c:pt idx="77">
                  <c:v>4.5</c:v>
                </c:pt>
                <c:pt idx="78">
                  <c:v>4.5</c:v>
                </c:pt>
                <c:pt idx="79">
                  <c:v>4.8</c:v>
                </c:pt>
                <c:pt idx="80">
                  <c:v>6.7</c:v>
                </c:pt>
                <c:pt idx="81">
                  <c:v>4.5999999999999996</c:v>
                </c:pt>
                <c:pt idx="82">
                  <c:v>6.9</c:v>
                </c:pt>
                <c:pt idx="83">
                  <c:v>4.8</c:v>
                </c:pt>
                <c:pt idx="84">
                  <c:v>4.7</c:v>
                </c:pt>
                <c:pt idx="85">
                  <c:v>4.5</c:v>
                </c:pt>
                <c:pt idx="86">
                  <c:v>4.5999999999999996</c:v>
                </c:pt>
                <c:pt idx="87">
                  <c:v>4.5</c:v>
                </c:pt>
                <c:pt idx="88">
                  <c:v>4.5</c:v>
                </c:pt>
                <c:pt idx="89">
                  <c:v>4.8</c:v>
                </c:pt>
                <c:pt idx="90">
                  <c:v>5.4</c:v>
                </c:pt>
                <c:pt idx="91">
                  <c:v>5.0999999999999996</c:v>
                </c:pt>
                <c:pt idx="92">
                  <c:v>4.5</c:v>
                </c:pt>
                <c:pt idx="93">
                  <c:v>4.5</c:v>
                </c:pt>
                <c:pt idx="94">
                  <c:v>4.7</c:v>
                </c:pt>
                <c:pt idx="95">
                  <c:v>4.5999999999999996</c:v>
                </c:pt>
                <c:pt idx="96">
                  <c:v>4.7</c:v>
                </c:pt>
                <c:pt idx="97">
                  <c:v>4.7</c:v>
                </c:pt>
                <c:pt idx="98">
                  <c:v>4.5</c:v>
                </c:pt>
                <c:pt idx="99">
                  <c:v>5.3</c:v>
                </c:pt>
                <c:pt idx="100">
                  <c:v>4.9000000000000004</c:v>
                </c:pt>
                <c:pt idx="101">
                  <c:v>4.8</c:v>
                </c:pt>
                <c:pt idx="102">
                  <c:v>4.5999999999999996</c:v>
                </c:pt>
                <c:pt idx="103">
                  <c:v>4.7</c:v>
                </c:pt>
                <c:pt idx="104">
                  <c:v>7.2</c:v>
                </c:pt>
                <c:pt idx="105">
                  <c:v>4.9000000000000004</c:v>
                </c:pt>
                <c:pt idx="106">
                  <c:v>4.5999999999999996</c:v>
                </c:pt>
                <c:pt idx="107">
                  <c:v>4.7</c:v>
                </c:pt>
                <c:pt idx="108">
                  <c:v>4.5</c:v>
                </c:pt>
                <c:pt idx="109">
                  <c:v>4.5</c:v>
                </c:pt>
                <c:pt idx="110">
                  <c:v>5</c:v>
                </c:pt>
                <c:pt idx="111">
                  <c:v>4.9000000000000004</c:v>
                </c:pt>
                <c:pt idx="112">
                  <c:v>5.0999999999999996</c:v>
                </c:pt>
                <c:pt idx="113">
                  <c:v>4.5999999999999996</c:v>
                </c:pt>
                <c:pt idx="114">
                  <c:v>4.7</c:v>
                </c:pt>
                <c:pt idx="115">
                  <c:v>5.2</c:v>
                </c:pt>
                <c:pt idx="116">
                  <c:v>5</c:v>
                </c:pt>
                <c:pt idx="117">
                  <c:v>4.5</c:v>
                </c:pt>
                <c:pt idx="118">
                  <c:v>4.5999999999999996</c:v>
                </c:pt>
                <c:pt idx="119">
                  <c:v>4.5999999999999996</c:v>
                </c:pt>
                <c:pt idx="120">
                  <c:v>4.5999999999999996</c:v>
                </c:pt>
                <c:pt idx="121">
                  <c:v>4.5</c:v>
                </c:pt>
                <c:pt idx="122">
                  <c:v>4.8</c:v>
                </c:pt>
                <c:pt idx="123">
                  <c:v>4.7</c:v>
                </c:pt>
                <c:pt idx="124">
                  <c:v>5.0999999999999996</c:v>
                </c:pt>
                <c:pt idx="125">
                  <c:v>4.9000000000000004</c:v>
                </c:pt>
                <c:pt idx="126">
                  <c:v>4.8</c:v>
                </c:pt>
                <c:pt idx="127">
                  <c:v>4.5999999999999996</c:v>
                </c:pt>
                <c:pt idx="128">
                  <c:v>4.8</c:v>
                </c:pt>
                <c:pt idx="129">
                  <c:v>4.8</c:v>
                </c:pt>
                <c:pt idx="130">
                  <c:v>4.7</c:v>
                </c:pt>
                <c:pt idx="131">
                  <c:v>4.9000000000000004</c:v>
                </c:pt>
                <c:pt idx="132">
                  <c:v>4.7</c:v>
                </c:pt>
                <c:pt idx="133">
                  <c:v>4.5999999999999996</c:v>
                </c:pt>
                <c:pt idx="134">
                  <c:v>4.5999999999999996</c:v>
                </c:pt>
                <c:pt idx="135">
                  <c:v>4.5999999999999996</c:v>
                </c:pt>
                <c:pt idx="136">
                  <c:v>4.7</c:v>
                </c:pt>
                <c:pt idx="137">
                  <c:v>4.5</c:v>
                </c:pt>
                <c:pt idx="138">
                  <c:v>4.5</c:v>
                </c:pt>
                <c:pt idx="139">
                  <c:v>5.0999999999999996</c:v>
                </c:pt>
                <c:pt idx="140">
                  <c:v>4.5999999999999996</c:v>
                </c:pt>
                <c:pt idx="141">
                  <c:v>5.6</c:v>
                </c:pt>
                <c:pt idx="142">
                  <c:v>4.5999999999999996</c:v>
                </c:pt>
                <c:pt idx="143">
                  <c:v>4.8</c:v>
                </c:pt>
                <c:pt idx="144">
                  <c:v>4.5999999999999996</c:v>
                </c:pt>
                <c:pt idx="145">
                  <c:v>4.5999999999999996</c:v>
                </c:pt>
                <c:pt idx="146">
                  <c:v>4.7</c:v>
                </c:pt>
                <c:pt idx="147">
                  <c:v>4.7</c:v>
                </c:pt>
                <c:pt idx="148">
                  <c:v>4.5999999999999996</c:v>
                </c:pt>
                <c:pt idx="149">
                  <c:v>5.2</c:v>
                </c:pt>
                <c:pt idx="150">
                  <c:v>4.5</c:v>
                </c:pt>
                <c:pt idx="151">
                  <c:v>4.5999999999999996</c:v>
                </c:pt>
                <c:pt idx="152">
                  <c:v>4.5999999999999996</c:v>
                </c:pt>
                <c:pt idx="153">
                  <c:v>4.5999999999999996</c:v>
                </c:pt>
                <c:pt idx="154">
                  <c:v>4.5</c:v>
                </c:pt>
                <c:pt idx="155">
                  <c:v>4.5</c:v>
                </c:pt>
                <c:pt idx="156">
                  <c:v>4.9000000000000004</c:v>
                </c:pt>
                <c:pt idx="157">
                  <c:v>4.5</c:v>
                </c:pt>
                <c:pt idx="158">
                  <c:v>4.5</c:v>
                </c:pt>
                <c:pt idx="159">
                  <c:v>4.5</c:v>
                </c:pt>
                <c:pt idx="160">
                  <c:v>5</c:v>
                </c:pt>
                <c:pt idx="161">
                  <c:v>6.9</c:v>
                </c:pt>
                <c:pt idx="162">
                  <c:v>4.9000000000000004</c:v>
                </c:pt>
                <c:pt idx="163">
                  <c:v>4.5999999999999996</c:v>
                </c:pt>
                <c:pt idx="164">
                  <c:v>4.7</c:v>
                </c:pt>
                <c:pt idx="165">
                  <c:v>4.7</c:v>
                </c:pt>
                <c:pt idx="166">
                  <c:v>4.5</c:v>
                </c:pt>
                <c:pt idx="167">
                  <c:v>6.4</c:v>
                </c:pt>
                <c:pt idx="168">
                  <c:v>4.5</c:v>
                </c:pt>
                <c:pt idx="169">
                  <c:v>4.9000000000000004</c:v>
                </c:pt>
                <c:pt idx="170">
                  <c:v>5.2</c:v>
                </c:pt>
                <c:pt idx="171">
                  <c:v>4.9000000000000004</c:v>
                </c:pt>
                <c:pt idx="172">
                  <c:v>4.5</c:v>
                </c:pt>
                <c:pt idx="173">
                  <c:v>4.5</c:v>
                </c:pt>
                <c:pt idx="174">
                  <c:v>4.5</c:v>
                </c:pt>
                <c:pt idx="175">
                  <c:v>5.2</c:v>
                </c:pt>
                <c:pt idx="176">
                  <c:v>4.5999999999999996</c:v>
                </c:pt>
                <c:pt idx="177">
                  <c:v>4.5</c:v>
                </c:pt>
                <c:pt idx="178">
                  <c:v>4.5999999999999996</c:v>
                </c:pt>
                <c:pt idx="179">
                  <c:v>4.7</c:v>
                </c:pt>
                <c:pt idx="180">
                  <c:v>4.7</c:v>
                </c:pt>
                <c:pt idx="181">
                  <c:v>4.5999999999999996</c:v>
                </c:pt>
                <c:pt idx="182">
                  <c:v>5</c:v>
                </c:pt>
                <c:pt idx="183">
                  <c:v>4.5999999999999996</c:v>
                </c:pt>
                <c:pt idx="184">
                  <c:v>4.5</c:v>
                </c:pt>
                <c:pt idx="185">
                  <c:v>4.9000000000000004</c:v>
                </c:pt>
                <c:pt idx="186">
                  <c:v>4.7</c:v>
                </c:pt>
                <c:pt idx="187">
                  <c:v>4.8</c:v>
                </c:pt>
                <c:pt idx="188">
                  <c:v>5</c:v>
                </c:pt>
                <c:pt idx="189">
                  <c:v>4.5</c:v>
                </c:pt>
                <c:pt idx="190">
                  <c:v>5.3</c:v>
                </c:pt>
                <c:pt idx="191">
                  <c:v>5.0999999999999996</c:v>
                </c:pt>
                <c:pt idx="192">
                  <c:v>4.5</c:v>
                </c:pt>
                <c:pt idx="193">
                  <c:v>4.5999999999999996</c:v>
                </c:pt>
                <c:pt idx="194">
                  <c:v>4.5</c:v>
                </c:pt>
                <c:pt idx="195">
                  <c:v>4.5999999999999996</c:v>
                </c:pt>
                <c:pt idx="196">
                  <c:v>5</c:v>
                </c:pt>
                <c:pt idx="197">
                  <c:v>4.8</c:v>
                </c:pt>
                <c:pt idx="198">
                  <c:v>4.5999999999999996</c:v>
                </c:pt>
                <c:pt idx="199">
                  <c:v>4.5999999999999996</c:v>
                </c:pt>
                <c:pt idx="200">
                  <c:v>4.8</c:v>
                </c:pt>
                <c:pt idx="201">
                  <c:v>4.5</c:v>
                </c:pt>
                <c:pt idx="202">
                  <c:v>4.7</c:v>
                </c:pt>
                <c:pt idx="203">
                  <c:v>5.7</c:v>
                </c:pt>
                <c:pt idx="204">
                  <c:v>5.0999999999999996</c:v>
                </c:pt>
                <c:pt idx="205">
                  <c:v>4.5</c:v>
                </c:pt>
                <c:pt idx="206">
                  <c:v>4.7</c:v>
                </c:pt>
                <c:pt idx="207">
                  <c:v>4.9000000000000004</c:v>
                </c:pt>
                <c:pt idx="208">
                  <c:v>4.5</c:v>
                </c:pt>
                <c:pt idx="209">
                  <c:v>4.5999999999999996</c:v>
                </c:pt>
                <c:pt idx="210">
                  <c:v>4.5</c:v>
                </c:pt>
                <c:pt idx="211">
                  <c:v>4.5</c:v>
                </c:pt>
                <c:pt idx="212">
                  <c:v>4.5</c:v>
                </c:pt>
                <c:pt idx="213">
                  <c:v>4.8</c:v>
                </c:pt>
                <c:pt idx="214">
                  <c:v>4.5999999999999996</c:v>
                </c:pt>
                <c:pt idx="215">
                  <c:v>4.7</c:v>
                </c:pt>
                <c:pt idx="216">
                  <c:v>5.4</c:v>
                </c:pt>
                <c:pt idx="217">
                  <c:v>4.5</c:v>
                </c:pt>
                <c:pt idx="218">
                  <c:v>5.0999999999999996</c:v>
                </c:pt>
                <c:pt idx="219">
                  <c:v>4.5</c:v>
                </c:pt>
                <c:pt idx="220">
                  <c:v>4.5</c:v>
                </c:pt>
                <c:pt idx="221">
                  <c:v>4.7</c:v>
                </c:pt>
                <c:pt idx="222">
                  <c:v>4.5999999999999996</c:v>
                </c:pt>
                <c:pt idx="223">
                  <c:v>4.5</c:v>
                </c:pt>
                <c:pt idx="224">
                  <c:v>5.2</c:v>
                </c:pt>
                <c:pt idx="225">
                  <c:v>4.5999999999999996</c:v>
                </c:pt>
                <c:pt idx="226">
                  <c:v>4.5</c:v>
                </c:pt>
                <c:pt idx="227">
                  <c:v>4.9000000000000004</c:v>
                </c:pt>
                <c:pt idx="228">
                  <c:v>4.9000000000000004</c:v>
                </c:pt>
                <c:pt idx="229">
                  <c:v>5</c:v>
                </c:pt>
                <c:pt idx="230">
                  <c:v>4.8</c:v>
                </c:pt>
                <c:pt idx="231">
                  <c:v>4.5</c:v>
                </c:pt>
                <c:pt idx="232">
                  <c:v>4.7</c:v>
                </c:pt>
                <c:pt idx="233">
                  <c:v>4.5</c:v>
                </c:pt>
                <c:pt idx="234">
                  <c:v>5.4</c:v>
                </c:pt>
                <c:pt idx="235">
                  <c:v>4.5</c:v>
                </c:pt>
                <c:pt idx="236">
                  <c:v>4.7</c:v>
                </c:pt>
                <c:pt idx="237">
                  <c:v>4.5</c:v>
                </c:pt>
                <c:pt idx="238">
                  <c:v>4.7</c:v>
                </c:pt>
                <c:pt idx="239">
                  <c:v>4.5999999999999996</c:v>
                </c:pt>
                <c:pt idx="240">
                  <c:v>4.8</c:v>
                </c:pt>
                <c:pt idx="241">
                  <c:v>4.5</c:v>
                </c:pt>
                <c:pt idx="242">
                  <c:v>4.5999999999999996</c:v>
                </c:pt>
                <c:pt idx="243">
                  <c:v>4.7</c:v>
                </c:pt>
                <c:pt idx="244">
                  <c:v>4.5999999999999996</c:v>
                </c:pt>
                <c:pt idx="245">
                  <c:v>4.5</c:v>
                </c:pt>
                <c:pt idx="246">
                  <c:v>4.5</c:v>
                </c:pt>
                <c:pt idx="247">
                  <c:v>4.5999999999999996</c:v>
                </c:pt>
                <c:pt idx="248">
                  <c:v>4.5</c:v>
                </c:pt>
                <c:pt idx="249">
                  <c:v>4.5</c:v>
                </c:pt>
                <c:pt idx="250">
                  <c:v>4.5</c:v>
                </c:pt>
                <c:pt idx="251">
                  <c:v>4.8</c:v>
                </c:pt>
                <c:pt idx="252">
                  <c:v>5.3</c:v>
                </c:pt>
                <c:pt idx="253">
                  <c:v>5.3</c:v>
                </c:pt>
                <c:pt idx="254">
                  <c:v>4.8</c:v>
                </c:pt>
                <c:pt idx="255">
                  <c:v>4.7</c:v>
                </c:pt>
                <c:pt idx="256">
                  <c:v>4.5999999999999996</c:v>
                </c:pt>
                <c:pt idx="257">
                  <c:v>5.5</c:v>
                </c:pt>
                <c:pt idx="258">
                  <c:v>4.7</c:v>
                </c:pt>
                <c:pt idx="259">
                  <c:v>4.5999999999999996</c:v>
                </c:pt>
                <c:pt idx="260">
                  <c:v>5</c:v>
                </c:pt>
                <c:pt idx="261">
                  <c:v>4.5</c:v>
                </c:pt>
                <c:pt idx="262">
                  <c:v>4.5</c:v>
                </c:pt>
                <c:pt idx="263">
                  <c:v>4.5</c:v>
                </c:pt>
                <c:pt idx="264">
                  <c:v>4.5999999999999996</c:v>
                </c:pt>
                <c:pt idx="265">
                  <c:v>4.5999999999999996</c:v>
                </c:pt>
                <c:pt idx="266">
                  <c:v>4.8</c:v>
                </c:pt>
                <c:pt idx="267">
                  <c:v>4.5999999999999996</c:v>
                </c:pt>
                <c:pt idx="268">
                  <c:v>4.8</c:v>
                </c:pt>
                <c:pt idx="269">
                  <c:v>4.9000000000000004</c:v>
                </c:pt>
                <c:pt idx="270">
                  <c:v>4.5999999999999996</c:v>
                </c:pt>
                <c:pt idx="271">
                  <c:v>4.5</c:v>
                </c:pt>
                <c:pt idx="272">
                  <c:v>4.7</c:v>
                </c:pt>
                <c:pt idx="273">
                  <c:v>4.5</c:v>
                </c:pt>
                <c:pt idx="274">
                  <c:v>5.5</c:v>
                </c:pt>
                <c:pt idx="275">
                  <c:v>4.9000000000000004</c:v>
                </c:pt>
                <c:pt idx="276">
                  <c:v>4.5</c:v>
                </c:pt>
                <c:pt idx="277">
                  <c:v>4.5</c:v>
                </c:pt>
                <c:pt idx="278">
                  <c:v>4.5</c:v>
                </c:pt>
                <c:pt idx="279">
                  <c:v>4.5</c:v>
                </c:pt>
                <c:pt idx="280">
                  <c:v>4.8</c:v>
                </c:pt>
                <c:pt idx="281">
                  <c:v>4.7</c:v>
                </c:pt>
                <c:pt idx="282">
                  <c:v>4.5</c:v>
                </c:pt>
                <c:pt idx="283">
                  <c:v>5.4</c:v>
                </c:pt>
                <c:pt idx="284">
                  <c:v>4.9000000000000004</c:v>
                </c:pt>
                <c:pt idx="285">
                  <c:v>5.5</c:v>
                </c:pt>
                <c:pt idx="286">
                  <c:v>5.2</c:v>
                </c:pt>
                <c:pt idx="287">
                  <c:v>4.7</c:v>
                </c:pt>
                <c:pt idx="288">
                  <c:v>4.5999999999999996</c:v>
                </c:pt>
                <c:pt idx="289">
                  <c:v>4.5</c:v>
                </c:pt>
                <c:pt idx="290">
                  <c:v>4.5999999999999996</c:v>
                </c:pt>
                <c:pt idx="291">
                  <c:v>4.5</c:v>
                </c:pt>
                <c:pt idx="292">
                  <c:v>4.5999999999999996</c:v>
                </c:pt>
                <c:pt idx="293">
                  <c:v>4.5</c:v>
                </c:pt>
                <c:pt idx="294">
                  <c:v>4.5999999999999996</c:v>
                </c:pt>
                <c:pt idx="295">
                  <c:v>4.5999999999999996</c:v>
                </c:pt>
                <c:pt idx="296">
                  <c:v>4.5</c:v>
                </c:pt>
                <c:pt idx="297">
                  <c:v>4.5</c:v>
                </c:pt>
                <c:pt idx="298">
                  <c:v>4.5</c:v>
                </c:pt>
                <c:pt idx="299">
                  <c:v>4.5999999999999996</c:v>
                </c:pt>
                <c:pt idx="300">
                  <c:v>4.5</c:v>
                </c:pt>
                <c:pt idx="301">
                  <c:v>4.7</c:v>
                </c:pt>
                <c:pt idx="302">
                  <c:v>5.0999999999999996</c:v>
                </c:pt>
                <c:pt idx="303">
                  <c:v>4.5</c:v>
                </c:pt>
                <c:pt idx="304">
                  <c:v>5.4</c:v>
                </c:pt>
                <c:pt idx="305">
                  <c:v>4.5999999999999996</c:v>
                </c:pt>
                <c:pt idx="306">
                  <c:v>4.9000000000000004</c:v>
                </c:pt>
                <c:pt idx="307">
                  <c:v>5.2</c:v>
                </c:pt>
                <c:pt idx="308">
                  <c:v>4.5999999999999996</c:v>
                </c:pt>
                <c:pt idx="309">
                  <c:v>4.7</c:v>
                </c:pt>
                <c:pt idx="310">
                  <c:v>4.5</c:v>
                </c:pt>
                <c:pt idx="311">
                  <c:v>4.5999999999999996</c:v>
                </c:pt>
                <c:pt idx="312">
                  <c:v>4.8</c:v>
                </c:pt>
                <c:pt idx="313">
                  <c:v>5.2</c:v>
                </c:pt>
                <c:pt idx="314">
                  <c:v>4.7</c:v>
                </c:pt>
                <c:pt idx="315">
                  <c:v>4.5999999999999996</c:v>
                </c:pt>
                <c:pt idx="316">
                  <c:v>4.7</c:v>
                </c:pt>
                <c:pt idx="317">
                  <c:v>4.9000000000000004</c:v>
                </c:pt>
                <c:pt idx="318">
                  <c:v>4.8</c:v>
                </c:pt>
                <c:pt idx="319">
                  <c:v>4.5</c:v>
                </c:pt>
                <c:pt idx="320">
                  <c:v>5.3</c:v>
                </c:pt>
                <c:pt idx="321">
                  <c:v>4.5</c:v>
                </c:pt>
                <c:pt idx="322">
                  <c:v>4.5</c:v>
                </c:pt>
                <c:pt idx="323">
                  <c:v>4.5999999999999996</c:v>
                </c:pt>
                <c:pt idx="324">
                  <c:v>5.2</c:v>
                </c:pt>
                <c:pt idx="325">
                  <c:v>4.7</c:v>
                </c:pt>
                <c:pt idx="326">
                  <c:v>4.7</c:v>
                </c:pt>
                <c:pt idx="327">
                  <c:v>5.2</c:v>
                </c:pt>
                <c:pt idx="328">
                  <c:v>4.7</c:v>
                </c:pt>
                <c:pt idx="329">
                  <c:v>4.5999999999999996</c:v>
                </c:pt>
                <c:pt idx="330">
                  <c:v>4.9000000000000004</c:v>
                </c:pt>
                <c:pt idx="331">
                  <c:v>5</c:v>
                </c:pt>
                <c:pt idx="332">
                  <c:v>4.8</c:v>
                </c:pt>
                <c:pt idx="333">
                  <c:v>4.8</c:v>
                </c:pt>
                <c:pt idx="334">
                  <c:v>4.5</c:v>
                </c:pt>
                <c:pt idx="335">
                  <c:v>4.5999999999999996</c:v>
                </c:pt>
                <c:pt idx="336">
                  <c:v>4.8</c:v>
                </c:pt>
                <c:pt idx="337">
                  <c:v>4.5999999999999996</c:v>
                </c:pt>
                <c:pt idx="338">
                  <c:v>4.7</c:v>
                </c:pt>
                <c:pt idx="339">
                  <c:v>4.5999999999999996</c:v>
                </c:pt>
                <c:pt idx="340">
                  <c:v>4.5</c:v>
                </c:pt>
                <c:pt idx="341">
                  <c:v>4.5</c:v>
                </c:pt>
                <c:pt idx="342">
                  <c:v>4.5999999999999996</c:v>
                </c:pt>
                <c:pt idx="343">
                  <c:v>4.5</c:v>
                </c:pt>
                <c:pt idx="344">
                  <c:v>4.5</c:v>
                </c:pt>
                <c:pt idx="345">
                  <c:v>5.8</c:v>
                </c:pt>
                <c:pt idx="346">
                  <c:v>4.8</c:v>
                </c:pt>
                <c:pt idx="347">
                  <c:v>5.0999999999999996</c:v>
                </c:pt>
                <c:pt idx="348">
                  <c:v>5.7</c:v>
                </c:pt>
                <c:pt idx="349">
                  <c:v>4.8</c:v>
                </c:pt>
                <c:pt idx="350">
                  <c:v>4.9000000000000004</c:v>
                </c:pt>
                <c:pt idx="351">
                  <c:v>4.5</c:v>
                </c:pt>
                <c:pt idx="352">
                  <c:v>4.7</c:v>
                </c:pt>
                <c:pt idx="353">
                  <c:v>4.5</c:v>
                </c:pt>
                <c:pt idx="354">
                  <c:v>4.5999999999999996</c:v>
                </c:pt>
                <c:pt idx="355">
                  <c:v>4.5</c:v>
                </c:pt>
                <c:pt idx="356">
                  <c:v>4.5</c:v>
                </c:pt>
                <c:pt idx="357">
                  <c:v>4.5</c:v>
                </c:pt>
                <c:pt idx="358">
                  <c:v>4.5999999999999996</c:v>
                </c:pt>
                <c:pt idx="359">
                  <c:v>4.8</c:v>
                </c:pt>
                <c:pt idx="360">
                  <c:v>4.5</c:v>
                </c:pt>
                <c:pt idx="361">
                  <c:v>4.5999999999999996</c:v>
                </c:pt>
                <c:pt idx="362">
                  <c:v>4.5</c:v>
                </c:pt>
                <c:pt idx="363">
                  <c:v>5.0999999999999996</c:v>
                </c:pt>
                <c:pt idx="364">
                  <c:v>5.2</c:v>
                </c:pt>
                <c:pt idx="365">
                  <c:v>4.9000000000000004</c:v>
                </c:pt>
                <c:pt idx="366">
                  <c:v>4.5999999999999996</c:v>
                </c:pt>
                <c:pt idx="367">
                  <c:v>4.5</c:v>
                </c:pt>
                <c:pt idx="368">
                  <c:v>4.9000000000000004</c:v>
                </c:pt>
                <c:pt idx="369">
                  <c:v>4.7</c:v>
                </c:pt>
                <c:pt idx="370">
                  <c:v>4.5999999999999996</c:v>
                </c:pt>
                <c:pt idx="371">
                  <c:v>4.5</c:v>
                </c:pt>
                <c:pt idx="372">
                  <c:v>4.5999999999999996</c:v>
                </c:pt>
                <c:pt idx="373">
                  <c:v>4.5</c:v>
                </c:pt>
                <c:pt idx="374">
                  <c:v>5</c:v>
                </c:pt>
                <c:pt idx="375">
                  <c:v>5.5</c:v>
                </c:pt>
                <c:pt idx="376">
                  <c:v>4.5</c:v>
                </c:pt>
                <c:pt idx="377">
                  <c:v>4.7</c:v>
                </c:pt>
                <c:pt idx="378">
                  <c:v>4.8</c:v>
                </c:pt>
                <c:pt idx="379">
                  <c:v>4.9000000000000004</c:v>
                </c:pt>
                <c:pt idx="380">
                  <c:v>4.8</c:v>
                </c:pt>
                <c:pt idx="381">
                  <c:v>5.3</c:v>
                </c:pt>
                <c:pt idx="382">
                  <c:v>4.9000000000000004</c:v>
                </c:pt>
                <c:pt idx="383">
                  <c:v>4.5999999999999996</c:v>
                </c:pt>
                <c:pt idx="384">
                  <c:v>5.0999999999999996</c:v>
                </c:pt>
                <c:pt idx="385">
                  <c:v>6</c:v>
                </c:pt>
                <c:pt idx="386">
                  <c:v>4.9000000000000004</c:v>
                </c:pt>
                <c:pt idx="387">
                  <c:v>5.9</c:v>
                </c:pt>
                <c:pt idx="388">
                  <c:v>4.7</c:v>
                </c:pt>
                <c:pt idx="389">
                  <c:v>4.5999999999999996</c:v>
                </c:pt>
                <c:pt idx="390">
                  <c:v>4.5</c:v>
                </c:pt>
                <c:pt idx="391">
                  <c:v>4.5</c:v>
                </c:pt>
                <c:pt idx="392">
                  <c:v>4.9000000000000004</c:v>
                </c:pt>
                <c:pt idx="393">
                  <c:v>4.5999999999999996</c:v>
                </c:pt>
                <c:pt idx="394">
                  <c:v>4.5999999999999996</c:v>
                </c:pt>
                <c:pt idx="395">
                  <c:v>4.7</c:v>
                </c:pt>
                <c:pt idx="396">
                  <c:v>4.5</c:v>
                </c:pt>
                <c:pt idx="397">
                  <c:v>4.8</c:v>
                </c:pt>
                <c:pt idx="398">
                  <c:v>4.5999999999999996</c:v>
                </c:pt>
                <c:pt idx="399">
                  <c:v>4.8</c:v>
                </c:pt>
                <c:pt idx="400">
                  <c:v>4.5</c:v>
                </c:pt>
                <c:pt idx="401">
                  <c:v>5.4</c:v>
                </c:pt>
                <c:pt idx="402">
                  <c:v>4.5</c:v>
                </c:pt>
                <c:pt idx="403">
                  <c:v>4.5</c:v>
                </c:pt>
                <c:pt idx="404">
                  <c:v>4.5999999999999996</c:v>
                </c:pt>
                <c:pt idx="405">
                  <c:v>4.5</c:v>
                </c:pt>
                <c:pt idx="406">
                  <c:v>4.5</c:v>
                </c:pt>
                <c:pt idx="407">
                  <c:v>4.7</c:v>
                </c:pt>
                <c:pt idx="408">
                  <c:v>4.5</c:v>
                </c:pt>
                <c:pt idx="409">
                  <c:v>4.5</c:v>
                </c:pt>
                <c:pt idx="410">
                  <c:v>4.7</c:v>
                </c:pt>
                <c:pt idx="411">
                  <c:v>4.5</c:v>
                </c:pt>
                <c:pt idx="412">
                  <c:v>4.5</c:v>
                </c:pt>
                <c:pt idx="413">
                  <c:v>4.5999999999999996</c:v>
                </c:pt>
                <c:pt idx="414">
                  <c:v>4.7</c:v>
                </c:pt>
                <c:pt idx="415">
                  <c:v>4.5999999999999996</c:v>
                </c:pt>
                <c:pt idx="416">
                  <c:v>4.7</c:v>
                </c:pt>
                <c:pt idx="417">
                  <c:v>4.7</c:v>
                </c:pt>
                <c:pt idx="418">
                  <c:v>4.9000000000000004</c:v>
                </c:pt>
                <c:pt idx="419">
                  <c:v>4.5</c:v>
                </c:pt>
                <c:pt idx="420">
                  <c:v>4.9000000000000004</c:v>
                </c:pt>
                <c:pt idx="421">
                  <c:v>4.5</c:v>
                </c:pt>
                <c:pt idx="422">
                  <c:v>4.8</c:v>
                </c:pt>
                <c:pt idx="423">
                  <c:v>4.5</c:v>
                </c:pt>
                <c:pt idx="424">
                  <c:v>4.5</c:v>
                </c:pt>
                <c:pt idx="425">
                  <c:v>4.7</c:v>
                </c:pt>
                <c:pt idx="426">
                  <c:v>5.3</c:v>
                </c:pt>
                <c:pt idx="427">
                  <c:v>4.8</c:v>
                </c:pt>
                <c:pt idx="428">
                  <c:v>4.5999999999999996</c:v>
                </c:pt>
                <c:pt idx="429">
                  <c:v>4.5999999999999996</c:v>
                </c:pt>
                <c:pt idx="430">
                  <c:v>4.8</c:v>
                </c:pt>
                <c:pt idx="431">
                  <c:v>4.7</c:v>
                </c:pt>
                <c:pt idx="432">
                  <c:v>4.8</c:v>
                </c:pt>
                <c:pt idx="433">
                  <c:v>4.5</c:v>
                </c:pt>
                <c:pt idx="434">
                  <c:v>4.9000000000000004</c:v>
                </c:pt>
                <c:pt idx="435">
                  <c:v>4.5999999999999996</c:v>
                </c:pt>
                <c:pt idx="436">
                  <c:v>4.9000000000000004</c:v>
                </c:pt>
                <c:pt idx="437">
                  <c:v>4.8</c:v>
                </c:pt>
                <c:pt idx="438">
                  <c:v>4.7</c:v>
                </c:pt>
                <c:pt idx="439">
                  <c:v>4.5</c:v>
                </c:pt>
                <c:pt idx="440">
                  <c:v>4.7</c:v>
                </c:pt>
                <c:pt idx="441">
                  <c:v>5</c:v>
                </c:pt>
                <c:pt idx="442">
                  <c:v>5.7</c:v>
                </c:pt>
                <c:pt idx="443">
                  <c:v>4.5999999999999996</c:v>
                </c:pt>
                <c:pt idx="444">
                  <c:v>4.7</c:v>
                </c:pt>
                <c:pt idx="445">
                  <c:v>5</c:v>
                </c:pt>
                <c:pt idx="446">
                  <c:v>4.8</c:v>
                </c:pt>
                <c:pt idx="447">
                  <c:v>4.5999999999999996</c:v>
                </c:pt>
                <c:pt idx="448">
                  <c:v>4.7</c:v>
                </c:pt>
                <c:pt idx="449">
                  <c:v>5.0999999999999996</c:v>
                </c:pt>
                <c:pt idx="450">
                  <c:v>4.5</c:v>
                </c:pt>
                <c:pt idx="451">
                  <c:v>5.2</c:v>
                </c:pt>
                <c:pt idx="452">
                  <c:v>4.5999999999999996</c:v>
                </c:pt>
                <c:pt idx="453">
                  <c:v>4.5999999999999996</c:v>
                </c:pt>
                <c:pt idx="454">
                  <c:v>5</c:v>
                </c:pt>
                <c:pt idx="455">
                  <c:v>4.5999999999999996</c:v>
                </c:pt>
                <c:pt idx="456">
                  <c:v>4.9000000000000004</c:v>
                </c:pt>
                <c:pt idx="457">
                  <c:v>4.5999999999999996</c:v>
                </c:pt>
                <c:pt idx="458">
                  <c:v>4.7</c:v>
                </c:pt>
                <c:pt idx="459">
                  <c:v>4.5999999999999996</c:v>
                </c:pt>
                <c:pt idx="460">
                  <c:v>4.5</c:v>
                </c:pt>
                <c:pt idx="461">
                  <c:v>4.7</c:v>
                </c:pt>
                <c:pt idx="462">
                  <c:v>5</c:v>
                </c:pt>
                <c:pt idx="463">
                  <c:v>4.5</c:v>
                </c:pt>
                <c:pt idx="464">
                  <c:v>5.5</c:v>
                </c:pt>
                <c:pt idx="465">
                  <c:v>4.9000000000000004</c:v>
                </c:pt>
                <c:pt idx="466">
                  <c:v>4.7</c:v>
                </c:pt>
                <c:pt idx="467">
                  <c:v>4.5999999999999996</c:v>
                </c:pt>
                <c:pt idx="468">
                  <c:v>4.9000000000000004</c:v>
                </c:pt>
                <c:pt idx="469">
                  <c:v>4.5</c:v>
                </c:pt>
                <c:pt idx="470">
                  <c:v>4.5</c:v>
                </c:pt>
                <c:pt idx="471">
                  <c:v>4.8</c:v>
                </c:pt>
                <c:pt idx="472">
                  <c:v>4.5999999999999996</c:v>
                </c:pt>
                <c:pt idx="473">
                  <c:v>4.5999999999999996</c:v>
                </c:pt>
                <c:pt idx="474">
                  <c:v>4.5</c:v>
                </c:pt>
                <c:pt idx="475">
                  <c:v>5</c:v>
                </c:pt>
                <c:pt idx="476">
                  <c:v>4.5</c:v>
                </c:pt>
                <c:pt idx="477">
                  <c:v>4.5</c:v>
                </c:pt>
                <c:pt idx="478">
                  <c:v>5.7</c:v>
                </c:pt>
                <c:pt idx="479">
                  <c:v>4.8</c:v>
                </c:pt>
                <c:pt idx="480">
                  <c:v>4.5999999999999996</c:v>
                </c:pt>
                <c:pt idx="481">
                  <c:v>4.5999999999999996</c:v>
                </c:pt>
                <c:pt idx="482">
                  <c:v>4.5</c:v>
                </c:pt>
                <c:pt idx="483">
                  <c:v>4.5</c:v>
                </c:pt>
                <c:pt idx="484">
                  <c:v>5</c:v>
                </c:pt>
                <c:pt idx="485">
                  <c:v>4.5999999999999996</c:v>
                </c:pt>
                <c:pt idx="486">
                  <c:v>4.8</c:v>
                </c:pt>
                <c:pt idx="487">
                  <c:v>4.5999999999999996</c:v>
                </c:pt>
                <c:pt idx="488">
                  <c:v>4.9000000000000004</c:v>
                </c:pt>
                <c:pt idx="489">
                  <c:v>5</c:v>
                </c:pt>
                <c:pt idx="490">
                  <c:v>4.5999999999999996</c:v>
                </c:pt>
                <c:pt idx="491">
                  <c:v>4.8</c:v>
                </c:pt>
                <c:pt idx="492">
                  <c:v>4.5999999999999996</c:v>
                </c:pt>
                <c:pt idx="493">
                  <c:v>4.8</c:v>
                </c:pt>
                <c:pt idx="494">
                  <c:v>4.7</c:v>
                </c:pt>
                <c:pt idx="495">
                  <c:v>5.0999999999999996</c:v>
                </c:pt>
                <c:pt idx="496">
                  <c:v>4.7</c:v>
                </c:pt>
                <c:pt idx="497">
                  <c:v>4.8</c:v>
                </c:pt>
                <c:pt idx="498">
                  <c:v>4.8</c:v>
                </c:pt>
                <c:pt idx="499">
                  <c:v>4.5</c:v>
                </c:pt>
                <c:pt idx="500">
                  <c:v>4.7</c:v>
                </c:pt>
                <c:pt idx="501">
                  <c:v>5.8</c:v>
                </c:pt>
                <c:pt idx="502">
                  <c:v>4.5999999999999996</c:v>
                </c:pt>
                <c:pt idx="503">
                  <c:v>4.9000000000000004</c:v>
                </c:pt>
                <c:pt idx="504">
                  <c:v>4.7</c:v>
                </c:pt>
                <c:pt idx="505">
                  <c:v>4.8</c:v>
                </c:pt>
                <c:pt idx="506">
                  <c:v>5.3</c:v>
                </c:pt>
                <c:pt idx="507">
                  <c:v>5</c:v>
                </c:pt>
                <c:pt idx="508">
                  <c:v>4.8</c:v>
                </c:pt>
                <c:pt idx="509">
                  <c:v>4.5</c:v>
                </c:pt>
                <c:pt idx="510">
                  <c:v>4.7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C14-420A-B84D-F806FB6E6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51136"/>
        <c:axId val="183651712"/>
      </c:scatterChart>
      <c:valAx>
        <c:axId val="18365113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183651712"/>
        <c:crosses val="autoZero"/>
        <c:crossBetween val="midCat"/>
      </c:valAx>
      <c:valAx>
        <c:axId val="183651712"/>
        <c:scaling>
          <c:orientation val="minMax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183651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 sz="24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판 내부지역 지진의 발생 장소</a:t>
            </a:r>
            <a:r>
              <a:rPr lang="en-US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(2016</a:t>
            </a: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en-US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</a:t>
            </a:r>
            <a:r>
              <a:rPr lang="ko-KR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월</a:t>
            </a:r>
            <a:r>
              <a:rPr lang="en-US" sz="24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sz="240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gradFill>
              <a:gsLst>
                <a:gs pos="100000">
                  <a:srgbClr val="FFC000"/>
                </a:gs>
                <a:gs pos="0">
                  <a:srgbClr val="E88B02"/>
                </a:gs>
              </a:gsLst>
              <a:lin ang="5400000" scaled="0"/>
            </a:gradFill>
          </c:spPr>
          <c:invertIfNegative val="0"/>
          <c:cat>
            <c:strRef>
              <c:f>'[새계지진데이터(5월).xlsx]Sheet2'!$K$12:$P$12</c:f>
              <c:strCache>
                <c:ptCount val="6"/>
                <c:pt idx="0">
                  <c:v>유라시아판</c:v>
                </c:pt>
                <c:pt idx="1">
                  <c:v>인도-호주판</c:v>
                </c:pt>
                <c:pt idx="2">
                  <c:v>북아메리카판</c:v>
                </c:pt>
                <c:pt idx="3">
                  <c:v>남아메리카판</c:v>
                </c:pt>
                <c:pt idx="4">
                  <c:v>아프리카판</c:v>
                </c:pt>
                <c:pt idx="5">
                  <c:v>태평양판</c:v>
                </c:pt>
              </c:strCache>
            </c:strRef>
          </c:cat>
          <c:val>
            <c:numRef>
              <c:f>'[새계지진데이터(5월).xlsx]Sheet2'!$K$13:$P$13</c:f>
              <c:numCache>
                <c:formatCode>General</c:formatCode>
                <c:ptCount val="6"/>
                <c:pt idx="0">
                  <c:v>15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52000"/>
        <c:axId val="183654016"/>
      </c:barChart>
      <c:catAx>
        <c:axId val="1243520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83654016"/>
        <c:crosses val="autoZero"/>
        <c:auto val="1"/>
        <c:lblAlgn val="ctr"/>
        <c:lblOffset val="100"/>
        <c:noMultiLvlLbl val="0"/>
      </c:catAx>
      <c:valAx>
        <c:axId val="183654016"/>
        <c:scaling>
          <c:orientation val="minMax"/>
          <c:max val="2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지진 발생 횟수</a:t>
                </a:r>
              </a:p>
            </c:rich>
          </c:tx>
          <c:layout>
            <c:manualLayout>
              <c:xMode val="edge"/>
              <c:yMode val="edge"/>
              <c:x val="2.8314028314028315E-2"/>
              <c:y val="0.3228455818022747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24352000"/>
        <c:crosses val="autoZero"/>
        <c:crossBetween val="between"/>
        <c:majorUnit val="5"/>
        <c:minorUnit val="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200">
          <a:solidFill>
            <a:schemeClr val="bg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 sz="2800"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pPr>
            <a:r>
              <a:rPr lang="ko-KR" sz="28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판경계종류에 따른 지진의 빈도</a:t>
            </a:r>
          </a:p>
        </c:rich>
      </c:tx>
      <c:layout>
        <c:manualLayout>
          <c:xMode val="edge"/>
          <c:yMode val="edge"/>
          <c:x val="0.1632492986886985"/>
          <c:y val="6.505268154994019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44820943641057"/>
          <c:y val="0.26822433030661158"/>
          <c:w val="0.4558995625593622"/>
          <c:h val="0.5275682176023777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22000">
                    <a:srgbClr val="464646"/>
                  </a:gs>
                  <a:gs pos="100000">
                    <a:srgbClr val="757575"/>
                  </a:gs>
                </a:gsLst>
                <a:lin ang="5400000" scaled="0"/>
              </a:gradFill>
            </c:spPr>
          </c:dPt>
          <c:dLbls>
            <c:dLbl>
              <c:idx val="1"/>
              <c:layout>
                <c:manualLayout>
                  <c:x val="5.4883381650792235E-2"/>
                  <c:y val="8.822936051389666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3.0029538717592029E-2"/>
                  <c:y val="9.17075336693194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'[새계지진데이터(5월).xlsx]Sheet3'!$J$4:$J$6</c:f>
              <c:strCache>
                <c:ptCount val="3"/>
                <c:pt idx="0">
                  <c:v>수렴형</c:v>
                </c:pt>
                <c:pt idx="1">
                  <c:v>발산형</c:v>
                </c:pt>
                <c:pt idx="2">
                  <c:v>보존형</c:v>
                </c:pt>
              </c:strCache>
            </c:strRef>
          </c:cat>
          <c:val>
            <c:numRef>
              <c:f>'[새계지진데이터(5월).xlsx]Sheet3'!$T$4:$T$6</c:f>
              <c:numCache>
                <c:formatCode>General</c:formatCode>
                <c:ptCount val="3"/>
                <c:pt idx="0">
                  <c:v>425</c:v>
                </c:pt>
                <c:pt idx="1">
                  <c:v>30</c:v>
                </c:pt>
                <c:pt idx="2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  <a:latin typeface="나눔바른고딕 Light" panose="020B0603020101020101" pitchFamily="50" charset="-127"/>
          <a:ea typeface="나눔바른고딕 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30659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60010" y="4621149"/>
            <a:ext cx="3623974" cy="3732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2000">
                <a:srgbClr val="FDFEFF"/>
              </a:gs>
              <a:gs pos="3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40461" y="4594251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지질 </a:t>
            </a:r>
            <a:r>
              <a:rPr lang="en-US" altLang="ko-KR" sz="2000" spc="-300" dirty="0" smtClean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B</a:t>
            </a:r>
            <a:endParaRPr lang="ko-KR" altLang="en-US" sz="2000" spc="-3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882" y="2361055"/>
            <a:ext cx="3496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 관측자료를 이용한</a:t>
            </a:r>
            <a:endParaRPr lang="en-US" altLang="ko-KR" sz="36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dist"/>
            <a:r>
              <a:rPr lang="ko-KR" altLang="en-US" sz="4400" b="1" i="1" dirty="0" smtClean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의 경향성 파악</a:t>
            </a:r>
            <a:endParaRPr lang="en-US" altLang="ko-KR" sz="36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5" b="-1381"/>
          <a:stretch/>
        </p:blipFill>
        <p:spPr>
          <a:xfrm>
            <a:off x="5433612" y="3839880"/>
            <a:ext cx="270724" cy="8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8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711" y="368163"/>
            <a:ext cx="2366353" cy="1261884"/>
            <a:chOff x="403577" y="2869322"/>
            <a:chExt cx="2366353" cy="1261884"/>
          </a:xfrm>
        </p:grpSpPr>
        <p:sp>
          <p:nvSpPr>
            <p:cNvPr id="18" name="TextBox 17"/>
            <p:cNvSpPr txBox="1"/>
            <p:nvPr/>
          </p:nvSpPr>
          <p:spPr>
            <a:xfrm>
              <a:off x="403577" y="2869322"/>
              <a:ext cx="236635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규모별 누적분포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9765832" descr="EMB000014f443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t="21709" r="76428" b="51422"/>
          <a:stretch>
            <a:fillRect/>
          </a:stretch>
        </p:blipFill>
        <p:spPr bwMode="auto">
          <a:xfrm>
            <a:off x="734235" y="2154612"/>
            <a:ext cx="4480111" cy="32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5741894" y="2132286"/>
            <a:ext cx="2986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규모 </a:t>
            </a:r>
            <a:r>
              <a:rPr lang="en-US" altLang="ko-KR" sz="2000" dirty="0">
                <a:solidFill>
                  <a:schemeClr val="bg1"/>
                </a:solidFill>
              </a:rPr>
              <a:t>7 </a:t>
            </a:r>
            <a:r>
              <a:rPr lang="ko-KR" altLang="en-US" sz="2000" dirty="0">
                <a:solidFill>
                  <a:schemeClr val="bg1"/>
                </a:solidFill>
              </a:rPr>
              <a:t>이상의 지진은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일부터 </a:t>
            </a:r>
            <a:r>
              <a:rPr lang="en-US" altLang="ko-KR" sz="2000" dirty="0">
                <a:solidFill>
                  <a:schemeClr val="bg1"/>
                </a:solidFill>
              </a:rPr>
              <a:t>30</a:t>
            </a:r>
            <a:r>
              <a:rPr lang="ko-KR" altLang="en-US" sz="2000" dirty="0" smtClean="0">
                <a:solidFill>
                  <a:schemeClr val="bg1"/>
                </a:solidFill>
              </a:rPr>
              <a:t>일까지 중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rgbClr val="FFFF00"/>
                </a:solidFill>
              </a:rPr>
              <a:t>1</a:t>
            </a:r>
            <a:r>
              <a:rPr lang="ko-KR" altLang="en-US" sz="3600" dirty="0" smtClean="0">
                <a:solidFill>
                  <a:srgbClr val="FFFF00"/>
                </a:solidFill>
              </a:rPr>
              <a:t>건</a:t>
            </a:r>
            <a:r>
              <a:rPr lang="ko-KR" altLang="en-US" sz="2800" dirty="0" smtClean="0">
                <a:solidFill>
                  <a:srgbClr val="FFFF00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존재</a:t>
            </a:r>
          </a:p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340" y="3440071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(4.5 </a:t>
            </a:r>
            <a:r>
              <a:rPr lang="ko-KR" altLang="en-US" sz="1600" dirty="0">
                <a:solidFill>
                  <a:schemeClr val="bg1"/>
                </a:solidFill>
              </a:rPr>
              <a:t>이상 </a:t>
            </a:r>
            <a:r>
              <a:rPr lang="en-US" altLang="ko-KR" sz="1600" dirty="0">
                <a:solidFill>
                  <a:schemeClr val="bg1"/>
                </a:solidFill>
              </a:rPr>
              <a:t>5 </a:t>
            </a:r>
            <a:r>
              <a:rPr lang="ko-KR" altLang="en-US" sz="1600" dirty="0">
                <a:solidFill>
                  <a:schemeClr val="bg1"/>
                </a:solidFill>
              </a:rPr>
              <a:t>미만의 </a:t>
            </a:r>
            <a:r>
              <a:rPr lang="ko-KR" altLang="en-US" sz="1600" dirty="0" smtClean="0">
                <a:solidFill>
                  <a:schemeClr val="bg1"/>
                </a:solidFill>
              </a:rPr>
              <a:t>지진이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대부분을 차지한다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457" y="5502425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누적 규모 빈도 분포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05" y="4443540"/>
            <a:ext cx="288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solidFill>
                  <a:srgbClr val="FFFF00"/>
                </a:solidFill>
              </a:rPr>
              <a:t>규모가 </a:t>
            </a:r>
            <a:r>
              <a:rPr lang="en-US" altLang="ko-KR" sz="2000" dirty="0">
                <a:solidFill>
                  <a:srgbClr val="FFFF00"/>
                </a:solidFill>
              </a:rPr>
              <a:t>1</a:t>
            </a:r>
            <a:r>
              <a:rPr lang="ko-KR" altLang="en-US" sz="2000" dirty="0">
                <a:solidFill>
                  <a:srgbClr val="FFFF00"/>
                </a:solidFill>
              </a:rPr>
              <a:t>씩 줄어들수록 </a:t>
            </a:r>
            <a:r>
              <a:rPr lang="en-US" altLang="ko-KR" sz="3600" dirty="0">
                <a:solidFill>
                  <a:srgbClr val="FFFF00"/>
                </a:solidFill>
              </a:rPr>
              <a:t>10</a:t>
            </a:r>
            <a:r>
              <a:rPr lang="ko-KR" altLang="en-US" sz="3600" dirty="0">
                <a:solidFill>
                  <a:srgbClr val="FFFF00"/>
                </a:solidFill>
              </a:rPr>
              <a:t>배 </a:t>
            </a:r>
            <a:r>
              <a:rPr lang="ko-KR" altLang="en-US" sz="2000" dirty="0" smtClean="0">
                <a:solidFill>
                  <a:srgbClr val="FFFF00"/>
                </a:solidFill>
              </a:rPr>
              <a:t>정도 빈도 증가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1" name="_x199766712" descr="EMB000014f443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" y="2087192"/>
            <a:ext cx="4518212" cy="3310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7" name="그룹 16"/>
          <p:cNvGrpSpPr/>
          <p:nvPr/>
        </p:nvGrpSpPr>
        <p:grpSpPr>
          <a:xfrm>
            <a:off x="435711" y="368163"/>
            <a:ext cx="2366353" cy="1261884"/>
            <a:chOff x="403577" y="2869322"/>
            <a:chExt cx="2366353" cy="1261884"/>
          </a:xfrm>
        </p:grpSpPr>
        <p:sp>
          <p:nvSpPr>
            <p:cNvPr id="18" name="TextBox 17"/>
            <p:cNvSpPr txBox="1"/>
            <p:nvPr/>
          </p:nvSpPr>
          <p:spPr>
            <a:xfrm>
              <a:off x="403577" y="2869322"/>
              <a:ext cx="236635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규모별 누적분포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19165" y="1910093"/>
            <a:ext cx="34558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규모가 </a:t>
            </a:r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en-US" altLang="ko-KR" sz="2000" dirty="0" smtClean="0">
                <a:solidFill>
                  <a:schemeClr val="bg1"/>
                </a:solidFill>
              </a:rPr>
              <a:t>4.5</a:t>
            </a:r>
            <a:r>
              <a:rPr lang="ko-KR" altLang="en-US" sz="2000" dirty="0">
                <a:solidFill>
                  <a:schemeClr val="bg1"/>
                </a:solidFill>
              </a:rPr>
              <a:t>로 </a:t>
            </a:r>
            <a:r>
              <a:rPr lang="ko-KR" altLang="en-US" sz="2000" dirty="0" smtClean="0">
                <a:solidFill>
                  <a:schemeClr val="bg1"/>
                </a:solidFill>
              </a:rPr>
              <a:t>감</a:t>
            </a:r>
            <a:r>
              <a:rPr lang="ko-KR" altLang="en-US" sz="2000" dirty="0">
                <a:solidFill>
                  <a:schemeClr val="bg1"/>
                </a:solidFill>
              </a:rPr>
              <a:t>소</a:t>
            </a:r>
            <a:r>
              <a:rPr lang="ko-KR" altLang="en-US" sz="2000" dirty="0" smtClean="0">
                <a:solidFill>
                  <a:schemeClr val="bg1"/>
                </a:solidFill>
              </a:rPr>
              <a:t>할 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2800" dirty="0" smtClean="0">
                <a:solidFill>
                  <a:srgbClr val="FFFF00"/>
                </a:solidFill>
              </a:rPr>
              <a:t>약 </a:t>
            </a:r>
            <a:r>
              <a:rPr lang="en-US" altLang="ko-KR" sz="2800" dirty="0">
                <a:solidFill>
                  <a:srgbClr val="FFFF00"/>
                </a:solidFill>
              </a:rPr>
              <a:t>5.6</a:t>
            </a:r>
            <a:r>
              <a:rPr lang="ko-KR" altLang="en-US" sz="2800" dirty="0">
                <a:solidFill>
                  <a:srgbClr val="FFFF00"/>
                </a:solidFill>
              </a:rPr>
              <a:t>배 </a:t>
            </a:r>
            <a:r>
              <a:rPr lang="ko-KR" altLang="en-US" sz="2800" dirty="0" smtClean="0">
                <a:solidFill>
                  <a:srgbClr val="FFFF00"/>
                </a:solidFill>
              </a:rPr>
              <a:t>증가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fontAlgn="base"/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 smtClean="0">
                <a:solidFill>
                  <a:schemeClr val="bg1"/>
                </a:solidFill>
              </a:rPr>
              <a:t>나머지 경우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규모가 </a:t>
            </a:r>
            <a:r>
              <a:rPr lang="en-US" altLang="ko-KR" sz="2000" dirty="0">
                <a:solidFill>
                  <a:schemeClr val="bg1"/>
                </a:solidFill>
              </a:rPr>
              <a:t>0.5 </a:t>
            </a:r>
            <a:r>
              <a:rPr lang="ko-KR" altLang="en-US" sz="2000" dirty="0">
                <a:solidFill>
                  <a:schemeClr val="bg1"/>
                </a:solidFill>
              </a:rPr>
              <a:t>감소할 때마다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2800" dirty="0" smtClean="0">
                <a:solidFill>
                  <a:srgbClr val="FFFF00"/>
                </a:solidFill>
              </a:rPr>
              <a:t>대략적으로 </a:t>
            </a:r>
            <a:r>
              <a:rPr lang="en-US" altLang="ko-KR" sz="2800" dirty="0">
                <a:solidFill>
                  <a:srgbClr val="FFFF00"/>
                </a:solidFill>
              </a:rPr>
              <a:t>3</a:t>
            </a:r>
            <a:r>
              <a:rPr lang="ko-KR" altLang="en-US" sz="2800" dirty="0">
                <a:solidFill>
                  <a:srgbClr val="FFFF00"/>
                </a:solidFill>
              </a:rPr>
              <a:t>배 증가</a:t>
            </a:r>
          </a:p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457" y="5502425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누적 규모 빈도 분포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상용로그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497328"/>
            <a:ext cx="28881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solidFill>
                  <a:srgbClr val="FFFF00"/>
                </a:solidFill>
              </a:rPr>
              <a:t>규모가 </a:t>
            </a:r>
            <a:r>
              <a:rPr lang="en-US" altLang="ko-KR" sz="2000" dirty="0">
                <a:solidFill>
                  <a:srgbClr val="FFFF00"/>
                </a:solidFill>
              </a:rPr>
              <a:t>1 </a:t>
            </a:r>
            <a:r>
              <a:rPr lang="ko-KR" altLang="en-US" sz="2000" dirty="0">
                <a:solidFill>
                  <a:srgbClr val="FFFF00"/>
                </a:solidFill>
              </a:rPr>
              <a:t>줄어들수록 이 </a:t>
            </a:r>
            <a:r>
              <a:rPr lang="ko-KR" altLang="en-US" sz="3200" dirty="0">
                <a:solidFill>
                  <a:srgbClr val="FFFF00"/>
                </a:solidFill>
              </a:rPr>
              <a:t>약 </a:t>
            </a:r>
            <a:r>
              <a:rPr lang="en-US" altLang="ko-KR" sz="3200" dirty="0">
                <a:solidFill>
                  <a:srgbClr val="FFFF00"/>
                </a:solidFill>
              </a:rPr>
              <a:t>1.044</a:t>
            </a:r>
            <a:r>
              <a:rPr lang="ko-KR" altLang="en-US" sz="3200" dirty="0">
                <a:solidFill>
                  <a:srgbClr val="FFFF00"/>
                </a:solidFill>
              </a:rPr>
              <a:t>배 </a:t>
            </a:r>
            <a:r>
              <a:rPr lang="ko-KR" altLang="en-US" sz="2000" dirty="0">
                <a:solidFill>
                  <a:srgbClr val="FFFF00"/>
                </a:solidFill>
              </a:rPr>
              <a:t>증가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10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5" name="_x199766632" descr="EMB000014f443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5" y="2084904"/>
            <a:ext cx="4470883" cy="3304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7" name="그룹 16"/>
          <p:cNvGrpSpPr/>
          <p:nvPr/>
        </p:nvGrpSpPr>
        <p:grpSpPr>
          <a:xfrm>
            <a:off x="435711" y="368163"/>
            <a:ext cx="2366353" cy="1261884"/>
            <a:chOff x="403577" y="2869322"/>
            <a:chExt cx="2366353" cy="1261884"/>
          </a:xfrm>
        </p:grpSpPr>
        <p:sp>
          <p:nvSpPr>
            <p:cNvPr id="18" name="TextBox 17"/>
            <p:cNvSpPr txBox="1"/>
            <p:nvPr/>
          </p:nvSpPr>
          <p:spPr>
            <a:xfrm>
              <a:off x="403577" y="2869322"/>
              <a:ext cx="236635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규모별 누적분포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19165" y="2668412"/>
                <a:ext cx="3455893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000" dirty="0" smtClean="0">
                    <a:solidFill>
                      <a:schemeClr val="bg1"/>
                    </a:solidFill>
                  </a:rPr>
                  <a:t>규모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1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감소할 때 </a:t>
                </a:r>
                <a:endParaRPr lang="en-US" altLang="ko-KR" sz="2000" dirty="0" smtClean="0">
                  <a:solidFill>
                    <a:schemeClr val="bg1"/>
                  </a:solidFill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FFFF00"/>
                        </a:solidFill>
                        <a:latin typeface="Cambria Math"/>
                      </a:rPr>
                      <m:t>𝑙𝑜𝑔𝑁</m:t>
                    </m:r>
                  </m:oMath>
                </a14:m>
                <a:r>
                  <a:rPr lang="ko-KR" altLang="en-US" sz="2800" dirty="0" smtClean="0">
                    <a:solidFill>
                      <a:srgbClr val="FFFF00"/>
                    </a:solidFill>
                  </a:rPr>
                  <a:t>이 </a:t>
                </a:r>
                <a:r>
                  <a:rPr lang="en-US" altLang="ko-KR" sz="2800" dirty="0">
                    <a:solidFill>
                      <a:srgbClr val="FFFF00"/>
                    </a:solidFill>
                  </a:rPr>
                  <a:t>1.06</a:t>
                </a:r>
                <a:r>
                  <a:rPr lang="ko-KR" altLang="en-US" sz="2800" dirty="0">
                    <a:solidFill>
                      <a:srgbClr val="FFFF00"/>
                    </a:solidFill>
                  </a:rPr>
                  <a:t>배 증가</a:t>
                </a:r>
              </a:p>
              <a:p>
                <a:pPr fontAlgn="base"/>
                <a:endParaRPr lang="en-US" altLang="ko-KR" sz="2000" dirty="0" smtClean="0">
                  <a:solidFill>
                    <a:schemeClr val="bg1"/>
                  </a:solidFill>
                </a:endParaRPr>
              </a:p>
              <a:p>
                <a:pPr fontAlgn="base"/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pPr fontAlgn="base"/>
                <a:endParaRPr lang="en-US" altLang="ko-KR" sz="2000" dirty="0" smtClean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ko-KR" altLang="en-US" sz="2000" dirty="0">
                    <a:solidFill>
                      <a:schemeClr val="bg1"/>
                    </a:solidFill>
                  </a:rPr>
                  <a:t>대략 </a:t>
                </a:r>
                <a:r>
                  <a:rPr lang="en-US" altLang="ko-KR" sz="2400" dirty="0">
                    <a:solidFill>
                      <a:srgbClr val="FFFF00"/>
                    </a:solidFill>
                  </a:rPr>
                  <a:t>11</a:t>
                </a:r>
                <a:r>
                  <a:rPr lang="ko-KR" altLang="en-US" sz="2400" dirty="0">
                    <a:solidFill>
                      <a:srgbClr val="FFFF00"/>
                    </a:solidFill>
                  </a:rPr>
                  <a:t>배의 지진이 </a:t>
                </a:r>
                <a:r>
                  <a:rPr lang="ko-KR" altLang="en-US" sz="2400" dirty="0" smtClean="0">
                    <a:solidFill>
                      <a:srgbClr val="FFFF00"/>
                    </a:solidFill>
                  </a:rPr>
                  <a:t>발생했음을 예상 </a:t>
                </a:r>
                <a:r>
                  <a:rPr lang="ko-KR" altLang="en-US" sz="2000" dirty="0" smtClean="0">
                    <a:solidFill>
                      <a:schemeClr val="bg1"/>
                    </a:solidFill>
                  </a:rPr>
                  <a:t>가능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65" y="2668412"/>
                <a:ext cx="3455893" cy="2492990"/>
              </a:xfrm>
              <a:prstGeom prst="rect">
                <a:avLst/>
              </a:prstGeom>
              <a:blipFill rotWithShape="1">
                <a:blip r:embed="rId3"/>
                <a:stretch>
                  <a:fillRect l="-2822" t="-1711" b="-4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1382" y="5435189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인도판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태평양판 경계의 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누적 규모 빈도 분포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2929" y="2191871"/>
            <a:ext cx="2272553" cy="4168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0"/>
          </p:cNvCxnSpPr>
          <p:nvPr/>
        </p:nvCxnSpPr>
        <p:spPr>
          <a:xfrm rot="5400000" flipH="1" flipV="1">
            <a:off x="3344955" y="870698"/>
            <a:ext cx="1035424" cy="160692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2462" y="974901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가장 많은 지진 발생 </a:t>
            </a:r>
            <a:r>
              <a:rPr lang="en-US" altLang="ko-KR" b="1" dirty="0" smtClean="0">
                <a:solidFill>
                  <a:srgbClr val="FF0000"/>
                </a:solidFill>
              </a:rPr>
              <a:t>(138</a:t>
            </a:r>
            <a:r>
              <a:rPr lang="ko-KR" altLang="en-US" b="1" dirty="0" smtClean="0">
                <a:solidFill>
                  <a:srgbClr val="FF0000"/>
                </a:solidFill>
              </a:rPr>
              <a:t>건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14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04731" y="368163"/>
            <a:ext cx="3177473" cy="1261884"/>
            <a:chOff x="-1981" y="2869322"/>
            <a:chExt cx="3177473" cy="1261884"/>
          </a:xfrm>
        </p:grpSpPr>
        <p:sp>
          <p:nvSpPr>
            <p:cNvPr id="18" name="TextBox 17"/>
            <p:cNvSpPr txBox="1"/>
            <p:nvPr/>
          </p:nvSpPr>
          <p:spPr>
            <a:xfrm>
              <a:off x="-1981" y="2869322"/>
              <a:ext cx="317747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진원 깊이 별 지진 분석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02177" y="1630047"/>
            <a:ext cx="7352990" cy="4343297"/>
            <a:chOff x="3114257" y="981625"/>
            <a:chExt cx="8948385" cy="4226410"/>
          </a:xfrm>
        </p:grpSpPr>
        <p:pic>
          <p:nvPicPr>
            <p:cNvPr id="14337" name="_x202593544" descr="EMB000015b45a15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06"/>
            <a:stretch/>
          </p:blipFill>
          <p:spPr bwMode="auto">
            <a:xfrm>
              <a:off x="10824881" y="981625"/>
              <a:ext cx="1237761" cy="420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_x202593544" descr="EMB000015b45a15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7"/>
            <a:stretch/>
          </p:blipFill>
          <p:spPr bwMode="auto">
            <a:xfrm>
              <a:off x="3114257" y="999105"/>
              <a:ext cx="7724070" cy="420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962324"/>
              </p:ext>
            </p:extLst>
          </p:nvPr>
        </p:nvGraphicFramePr>
        <p:xfrm>
          <a:off x="353920" y="1697646"/>
          <a:ext cx="8252198" cy="475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58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77570" y="3644153"/>
            <a:ext cx="4988859" cy="2881103"/>
            <a:chOff x="2077570" y="3644153"/>
            <a:chExt cx="4988859" cy="2881103"/>
          </a:xfrm>
        </p:grpSpPr>
        <p:graphicFrame>
          <p:nvGraphicFramePr>
            <p:cNvPr id="11" name="차트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9331096"/>
                </p:ext>
              </p:extLst>
            </p:nvPr>
          </p:nvGraphicFramePr>
          <p:xfrm>
            <a:off x="2077570" y="3644153"/>
            <a:ext cx="4988859" cy="26221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106271" y="6177736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천발지진</a:t>
              </a:r>
              <a:endPara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40302" y="6182219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중발지진</a:t>
              </a:r>
              <a:endPara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780" y="6186702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심발지진</a:t>
              </a:r>
              <a:endPara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30690"/>
              </p:ext>
            </p:extLst>
          </p:nvPr>
        </p:nvGraphicFramePr>
        <p:xfrm>
          <a:off x="2185148" y="1294841"/>
          <a:ext cx="4773704" cy="178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812"/>
                <a:gridCol w="1155964"/>
                <a:gridCol w="1155964"/>
                <a:gridCol w="1155964"/>
              </a:tblGrid>
              <a:tr h="450952"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천발</a:t>
                      </a:r>
                      <a:endParaRPr lang="ko-KR" alt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중발</a:t>
                      </a:r>
                      <a:endParaRPr lang="ko-KR" alt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심발</a:t>
                      </a:r>
                      <a:endParaRPr lang="ko-KR" alt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50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개수</a:t>
                      </a:r>
                      <a:endParaRPr lang="ko-KR" alt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389</a:t>
                      </a:r>
                      <a:endParaRPr lang="en-US" altLang="ko-KR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  <a:endParaRPr lang="en-US" altLang="ko-KR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altLang="ko-KR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8826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개수</a:t>
                      </a:r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log10)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2.58995</a:t>
                      </a:r>
                      <a:endParaRPr lang="en-US" altLang="ko-KR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bg1"/>
                          </a:solidFill>
                          <a:effectLst/>
                        </a:rPr>
                        <a:t>1.973128</a:t>
                      </a:r>
                      <a:endParaRPr lang="en-US" altLang="ko-KR" sz="18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1.447158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5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876822"/>
              </p:ext>
            </p:extLst>
          </p:nvPr>
        </p:nvGraphicFramePr>
        <p:xfrm>
          <a:off x="1466843" y="134470"/>
          <a:ext cx="591559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09500"/>
              </p:ext>
            </p:extLst>
          </p:nvPr>
        </p:nvGraphicFramePr>
        <p:xfrm>
          <a:off x="1572459" y="3429000"/>
          <a:ext cx="5796529" cy="306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9706" y="269300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06" y="587099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1954" y="457200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954" y="3715870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745125"/>
              </p:ext>
            </p:extLst>
          </p:nvPr>
        </p:nvGraphicFramePr>
        <p:xfrm>
          <a:off x="714789" y="1248755"/>
          <a:ext cx="7714410" cy="480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6972" y="368163"/>
            <a:ext cx="2723824" cy="1261884"/>
            <a:chOff x="224838" y="2869322"/>
            <a:chExt cx="2723824" cy="1261884"/>
          </a:xfrm>
        </p:grpSpPr>
        <p:sp>
          <p:nvSpPr>
            <p:cNvPr id="22" name="TextBox 21"/>
            <p:cNvSpPr txBox="1"/>
            <p:nvPr/>
          </p:nvSpPr>
          <p:spPr>
            <a:xfrm>
              <a:off x="224838" y="2869322"/>
              <a:ext cx="2723824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판 경계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vs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판 내부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819072" descr="EMB000010a034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6" t="11562" r="10611" b="15442"/>
          <a:stretch>
            <a:fillRect/>
          </a:stretch>
        </p:blipFill>
        <p:spPr bwMode="auto">
          <a:xfrm>
            <a:off x="1455519" y="1828798"/>
            <a:ext cx="6232961" cy="38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0988" y="5802868"/>
            <a:ext cx="654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대체로 판의 경계가  판의 내부보다 지진이 더욱 활발히 일어난다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000" b="1" dirty="0">
              <a:solidFill>
                <a:srgbClr val="FFFF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rot="10800000">
            <a:off x="-147918" y="6002922"/>
            <a:ext cx="9520518" cy="92231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2517" y="2541494"/>
            <a:ext cx="4067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 smtClean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판 내부</a:t>
            </a:r>
            <a:r>
              <a:rPr lang="ko-KR" altLang="en-US" sz="8800" b="1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지역</a:t>
            </a:r>
            <a:endParaRPr lang="ko-KR" altLang="en-US" sz="8800" b="1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7918" y="0"/>
            <a:ext cx="9520518" cy="254149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>
            <a:off x="4482" y="4343400"/>
            <a:ext cx="9520518" cy="25146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801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0564" y="632012"/>
            <a:ext cx="2366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>
                <a:solidFill>
                  <a:schemeClr val="bg1"/>
                </a:solidFill>
              </a:rPr>
              <a:t>규모의 </a:t>
            </a:r>
            <a:r>
              <a:rPr lang="ko-KR" altLang="en-US" dirty="0">
                <a:solidFill>
                  <a:schemeClr val="bg1"/>
                </a:solidFill>
              </a:rPr>
              <a:t>최댓값은 </a:t>
            </a:r>
            <a:r>
              <a:rPr lang="en-US" altLang="ko-KR" dirty="0" smtClean="0">
                <a:solidFill>
                  <a:schemeClr val="bg1"/>
                </a:solidFill>
              </a:rPr>
              <a:t>6!</a:t>
            </a:r>
          </a:p>
          <a:p>
            <a:pPr fontAlgn="base"/>
            <a:endParaRPr lang="en-US" altLang="ko-KR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규모가 </a:t>
            </a:r>
            <a:r>
              <a:rPr lang="en-US" altLang="ko-KR" dirty="0">
                <a:solidFill>
                  <a:srgbClr val="FFFF00"/>
                </a:solidFill>
              </a:rPr>
              <a:t>1 </a:t>
            </a:r>
            <a:r>
              <a:rPr lang="ko-KR" altLang="en-US" dirty="0" smtClean="0">
                <a:solidFill>
                  <a:srgbClr val="FFFF00"/>
                </a:solidFill>
              </a:rPr>
              <a:t>감소</a:t>
            </a:r>
            <a:r>
              <a:rPr lang="ko-KR" altLang="en-US" dirty="0" smtClean="0">
                <a:solidFill>
                  <a:schemeClr val="bg1"/>
                </a:solidFill>
              </a:rPr>
              <a:t>할 때 </a:t>
            </a:r>
            <a:r>
              <a:rPr lang="ko-KR" altLang="en-US" dirty="0" smtClean="0">
                <a:solidFill>
                  <a:srgbClr val="FFFF00"/>
                </a:solidFill>
              </a:rPr>
              <a:t>빈도</a:t>
            </a:r>
            <a:r>
              <a:rPr lang="ko-KR" altLang="en-US" dirty="0">
                <a:solidFill>
                  <a:srgbClr val="FFFF00"/>
                </a:solidFill>
              </a:rPr>
              <a:t>는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약 </a:t>
            </a:r>
            <a:r>
              <a:rPr lang="en-US" altLang="ko-KR" dirty="0">
                <a:solidFill>
                  <a:srgbClr val="FFFF00"/>
                </a:solidFill>
              </a:rPr>
              <a:t>25</a:t>
            </a:r>
            <a:r>
              <a:rPr lang="ko-KR" altLang="en-US" dirty="0">
                <a:solidFill>
                  <a:srgbClr val="FFFF00"/>
                </a:solidFill>
              </a:rPr>
              <a:t>배</a:t>
            </a:r>
            <a:r>
              <a:rPr lang="ko-KR" altLang="en-US" dirty="0">
                <a:solidFill>
                  <a:schemeClr val="bg1"/>
                </a:solidFill>
              </a:rPr>
              <a:t> 정도 </a:t>
            </a:r>
            <a:r>
              <a:rPr lang="ko-KR" altLang="en-US" dirty="0" smtClean="0">
                <a:solidFill>
                  <a:schemeClr val="bg1"/>
                </a:solidFill>
              </a:rPr>
              <a:t>증가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9754896" descr="EMB000010a034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4" y="416858"/>
            <a:ext cx="5359040" cy="29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00811472" descr="EMB000010a034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3" y="3556021"/>
            <a:ext cx="5338482" cy="29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482" y="0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10800000">
            <a:off x="-161365" y="6246086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13936" y="2454812"/>
                <a:ext cx="274612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로그를 취해주니 </a:t>
                </a:r>
                <a:endParaRPr lang="en-US" altLang="ko-KR" sz="2000" dirty="0" smtClean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규모가 </a:t>
                </a:r>
                <a:r>
                  <a:rPr lang="en-US" altLang="ko-KR" sz="2000" dirty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 </a:t>
                </a:r>
                <a:r>
                  <a:rPr lang="ko-KR" altLang="en-US" sz="2000" dirty="0" smtClean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감소하면</a:t>
                </a:r>
                <a:r>
                  <a:rPr lang="en-US" altLang="ko-KR" sz="2000" dirty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endParaRPr lang="ko-KR" altLang="en-US" sz="2000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𝑙𝑜𝑔𝑁</m:t>
                    </m:r>
                  </m:oMath>
                </a14:m>
                <a:r>
                  <a:rPr lang="ko-KR" altLang="en-US" sz="2000" dirty="0" smtClean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은 </a:t>
                </a:r>
                <a:r>
                  <a:rPr lang="ko-KR" altLang="en-US" sz="2000" dirty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약 </a:t>
                </a:r>
                <a:r>
                  <a:rPr lang="en-US" altLang="ko-KR" sz="2000" dirty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1.38</a:t>
                </a:r>
                <a:r>
                  <a:rPr lang="ko-KR" altLang="en-US" sz="2000" dirty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배 증가</a:t>
                </a:r>
              </a:p>
              <a:p>
                <a:endParaRPr lang="ko-KR" altLang="en-US" sz="20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936" y="2454812"/>
                <a:ext cx="2746126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2444" t="-2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019807" y="3980171"/>
                <a:ext cx="2998697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ko-KR" altLang="en-US" sz="2000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발생 횟수의 로그를 취하면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</a:t>
                </a:r>
              </a:p>
              <a:p>
                <a:pPr algn="ctr" fontAlgn="base"/>
                <a:r>
                  <a:rPr lang="en-US" altLang="ko-KR" sz="2400" dirty="0" smtClean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𝑙𝑜𝑔𝑁</m:t>
                    </m:r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=−0.6901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2</m:t>
                        </m:r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𝑀</m:t>
                        </m:r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−8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2.041</m:t>
                    </m:r>
                  </m:oMath>
                </a14:m>
                <a:r>
                  <a:rPr lang="ko-KR" altLang="en-US" sz="2000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근사적으로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다시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말해</a:t>
                </a:r>
                <a:endParaRPr lang="en-US" altLang="ko-KR" sz="2000" dirty="0" smtClean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 fontAlgn="base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𝑙𝑜𝑔𝑁</m:t>
                    </m:r>
                    <m:r>
                      <a:rPr lang="en-US" altLang="ko-KR" sz="16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=−1.3802</m:t>
                    </m:r>
                    <m:r>
                      <a:rPr lang="en-US" altLang="ko-KR" sz="16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𝑀</m:t>
                    </m:r>
                    <m:r>
                      <a:rPr lang="en-US" altLang="ko-KR" sz="16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+7.56</m:t>
                    </m:r>
                    <m:r>
                      <a:rPr lang="en-US" altLang="ko-KR" sz="16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18</m:t>
                    </m:r>
                    <m:r>
                      <a:rPr lang="ko-KR" altLang="en-US" sz="1600" b="0" i="1" smtClean="0">
                        <a:solidFill>
                          <a:schemeClr val="bg1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을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따른다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 </a:t>
                </a:r>
                <a:endParaRPr lang="ko-KR" altLang="en-US" sz="20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7" y="3980171"/>
                <a:ext cx="2998697" cy="1692771"/>
              </a:xfrm>
              <a:prstGeom prst="rect">
                <a:avLst/>
              </a:prstGeom>
              <a:blipFill rotWithShape="1">
                <a:blip r:embed="rId5"/>
                <a:stretch>
                  <a:fillRect l="-1018" t="-1799" r="-815" b="-5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-6" y="0"/>
            <a:ext cx="9144006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5471" y="2731812"/>
            <a:ext cx="646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판 경계지역에서 발생하는 지진의 비율</a:t>
            </a:r>
            <a:endParaRPr lang="en-US" altLang="ko-KR" sz="440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8812" y="4298658"/>
            <a:ext cx="6489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판 내부지역에서 발생하는 지진의 비율</a:t>
            </a:r>
            <a:endParaRPr lang="en-US" altLang="ko-KR" sz="440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3959974" y="3564090"/>
            <a:ext cx="80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4800" spc="-300" dirty="0">
              <a:ln>
                <a:solidFill>
                  <a:schemeClr val="bg1"/>
                </a:solidFill>
              </a:ln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15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335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31387" y="2330998"/>
            <a:ext cx="202068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 smtClean="0">
                <a:solidFill>
                  <a:schemeClr val="bg1"/>
                </a:solidFill>
                <a:latin typeface="Avengeance Heroic Avenger" pitchFamily="2" charset="0"/>
              </a:rPr>
              <a:t>CONTENTS</a:t>
            </a:r>
            <a:endParaRPr lang="ko-KR" altLang="en-US" sz="3600" i="1" dirty="0">
              <a:solidFill>
                <a:schemeClr val="bg1"/>
              </a:solidFill>
              <a:latin typeface="Avengeance Heroic Avenger" pitchFamily="2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041277" y="3044130"/>
            <a:ext cx="1160895" cy="1538883"/>
            <a:chOff x="1006304" y="2869322"/>
            <a:chExt cx="1160895" cy="1538883"/>
          </a:xfrm>
        </p:grpSpPr>
        <p:sp>
          <p:nvSpPr>
            <p:cNvPr id="5" name="TextBox 4"/>
            <p:cNvSpPr txBox="1"/>
            <p:nvPr/>
          </p:nvSpPr>
          <p:spPr>
            <a:xfrm>
              <a:off x="1006304" y="2869322"/>
              <a:ext cx="1160895" cy="153888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판 경계지</a:t>
              </a:r>
              <a:r>
                <a:rPr lang="ko-KR" altLang="en-US" spc="-300" dirty="0">
                  <a:solidFill>
                    <a:schemeClr val="bg1"/>
                  </a:solidFill>
                </a:rPr>
                <a:t>역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VS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판 내부지역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859639" y="3044132"/>
            <a:ext cx="815791" cy="984885"/>
            <a:chOff x="3176488" y="2869321"/>
            <a:chExt cx="815791" cy="984885"/>
          </a:xfrm>
        </p:grpSpPr>
        <p:sp>
          <p:nvSpPr>
            <p:cNvPr id="9" name="TextBox 8"/>
            <p:cNvSpPr txBox="1"/>
            <p:nvPr/>
          </p:nvSpPr>
          <p:spPr>
            <a:xfrm>
              <a:off x="3299692" y="2869321"/>
              <a:ext cx="569387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서론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52588" y="3071024"/>
            <a:ext cx="954108" cy="1261884"/>
            <a:chOff x="5131862" y="2896215"/>
            <a:chExt cx="954108" cy="1261884"/>
          </a:xfrm>
        </p:grpSpPr>
        <p:sp>
          <p:nvSpPr>
            <p:cNvPr id="10" name="TextBox 9"/>
            <p:cNvSpPr txBox="1"/>
            <p:nvPr/>
          </p:nvSpPr>
          <p:spPr>
            <a:xfrm>
              <a:off x="5131862" y="2896215"/>
              <a:ext cx="954108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규모 별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누적분포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174123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013514" y="1909482"/>
            <a:ext cx="8439767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68235" y="0"/>
            <a:ext cx="1075759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024876" y="3048615"/>
            <a:ext cx="968535" cy="1261884"/>
            <a:chOff x="3100118" y="2869321"/>
            <a:chExt cx="968535" cy="1261884"/>
          </a:xfrm>
        </p:grpSpPr>
        <p:sp>
          <p:nvSpPr>
            <p:cNvPr id="26" name="TextBox 25"/>
            <p:cNvSpPr txBox="1"/>
            <p:nvPr/>
          </p:nvSpPr>
          <p:spPr>
            <a:xfrm>
              <a:off x="3100118" y="2869321"/>
              <a:ext cx="968535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일별 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지진 분석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592791" y="3031136"/>
            <a:ext cx="1175323" cy="1261884"/>
            <a:chOff x="4930108" y="2869320"/>
            <a:chExt cx="1175323" cy="1261884"/>
          </a:xfrm>
        </p:grpSpPr>
        <p:sp>
          <p:nvSpPr>
            <p:cNvPr id="22" name="TextBox 21"/>
            <p:cNvSpPr txBox="1"/>
            <p:nvPr/>
          </p:nvSpPr>
          <p:spPr>
            <a:xfrm>
              <a:off x="4930108" y="2869320"/>
              <a:ext cx="117532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진원 깊이 별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지진 분석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154699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094422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82" y="0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52905"/>
              </p:ext>
            </p:extLst>
          </p:nvPr>
        </p:nvGraphicFramePr>
        <p:xfrm>
          <a:off x="767603" y="1457426"/>
          <a:ext cx="7608794" cy="4351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2517" y="2541494"/>
            <a:ext cx="40270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 smtClean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판 경계</a:t>
            </a:r>
            <a:r>
              <a:rPr lang="ko-KR" altLang="en-US" sz="8800" b="1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지역</a:t>
            </a:r>
            <a:endParaRPr lang="ko-KR" altLang="en-US" sz="8800" b="1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7918" y="0"/>
            <a:ext cx="9520518" cy="254149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>
            <a:off x="4482" y="4343400"/>
            <a:ext cx="9520518" cy="25146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218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1295"/>
              </p:ext>
            </p:extLst>
          </p:nvPr>
        </p:nvGraphicFramePr>
        <p:xfrm>
          <a:off x="6380628" y="495298"/>
          <a:ext cx="1976718" cy="2853826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863073"/>
                <a:gridCol w="111364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규모</a:t>
                      </a:r>
                      <a:endParaRPr lang="ko-KR" altLang="en-US" sz="1800" b="1" kern="0" spc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횟수</a:t>
                      </a:r>
                      <a:endParaRPr lang="ko-KR" altLang="en-US" sz="1800" b="1" kern="0" spc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[4.5, 5)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400</a:t>
                      </a: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[5, 5.5)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61</a:t>
                      </a: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[5.5, 6)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21</a:t>
                      </a: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[6, 6.5)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[6.5, 7)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2482" marR="52482" marT="14510" marB="14510" anchor="ctr"/>
                </a:tc>
              </a:tr>
              <a:tr h="3976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[7, 7.5)</a:t>
                      </a:r>
                    </a:p>
                  </a:txBody>
                  <a:tcPr marL="52482" marR="52482" marT="14510" marB="145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</a:p>
                  </a:txBody>
                  <a:tcPr marL="52482" marR="52482" marT="14510" marB="14510" anchor="ctr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8" name="_x200814192" descr="EMB000010a034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9" y="3529126"/>
            <a:ext cx="5607424" cy="30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797" y="3623256"/>
            <a:ext cx="232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규모가</a:t>
            </a:r>
            <a:r>
              <a:rPr lang="en-US" altLang="ko-KR" sz="2000" dirty="0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1씩 </a:t>
            </a:r>
            <a:r>
              <a:rPr lang="en-US" altLang="ko-KR" sz="2000" dirty="0" err="1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감소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할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때 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발생 빈도가 약 </a:t>
            </a:r>
            <a:r>
              <a:rPr lang="en-US" altLang="ko-KR" sz="2000" dirty="0" smtClean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</a:t>
            </a:r>
            <a:r>
              <a:rPr lang="en-US" altLang="ko-KR" sz="2000" dirty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</a:t>
            </a: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증가</a:t>
            </a:r>
            <a:endParaRPr lang="ko-KR" altLang="en-US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8068" y="4947066"/>
                <a:ext cx="299869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ko-KR" altLang="en-US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발생 횟수의 로그를 취하면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</a:t>
                </a:r>
              </a:p>
              <a:p>
                <a:pPr algn="ctr" fontAlgn="base"/>
                <a:r>
                  <a:rPr lang="en-US" altLang="ko-KR" sz="2000" dirty="0" smtClean="0">
                    <a:solidFill>
                      <a:srgbClr val="FFFF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𝑙𝑜𝑔𝑁</m:t>
                    </m:r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=−0.519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2</m:t>
                        </m:r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𝑀</m:t>
                        </m:r>
                        <m:r>
                          <a:rPr lang="en-US" altLang="ko-KR" sz="1400" b="0" i="1" smtClean="0">
                            <a:solidFill>
                              <a:srgbClr val="FFFF00"/>
                            </a:solidFill>
                            <a:latin typeface="Cambria Math"/>
                            <a:ea typeface="나눔바른고딕 Light" panose="020B0603020101020101" pitchFamily="50" charset="-127"/>
                          </a:rPr>
                          <m:t>−8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FF00"/>
                        </a:solidFill>
                        <a:latin typeface="Cambria Math"/>
                        <a:ea typeface="나눔바른고딕 Light" panose="020B0603020101020101" pitchFamily="50" charset="-127"/>
                      </a:rPr>
                      <m:t>+3.0404</m:t>
                    </m:r>
                  </m:oMath>
                </a14:m>
                <a:endParaRPr lang="en-US" altLang="ko-KR" sz="1400" dirty="0" smtClean="0">
                  <a:solidFill>
                    <a:srgbClr val="FFFF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 fontAlgn="base"/>
                <a:r>
                  <a:rPr lang="ko-KR" altLang="en-US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근사적으로 </a:t>
                </a:r>
                <a:r>
                  <a:rPr lang="en-US" altLang="ko-KR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다시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말해</a:t>
                </a:r>
                <a:endParaRPr lang="en-US" altLang="ko-KR" dirty="0" smtClean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FFFF00"/>
                          </a:solidFill>
                          <a:latin typeface="Cambria Math"/>
                          <a:ea typeface="나눔바른고딕 Light" panose="020B0603020101020101" pitchFamily="50" charset="-127"/>
                        </a:rPr>
                        <m:t>𝑙𝑜𝑔𝑁</m:t>
                      </m:r>
                      <m:r>
                        <a:rPr lang="en-US" altLang="ko-KR" sz="1600" b="0" i="1" smtClean="0">
                          <a:solidFill>
                            <a:srgbClr val="FFFF00"/>
                          </a:solidFill>
                          <a:latin typeface="Cambria Math"/>
                          <a:ea typeface="나눔바른고딕 Light" panose="020B0603020101020101" pitchFamily="50" charset="-127"/>
                        </a:rPr>
                        <m:t>=−1.038</m:t>
                      </m:r>
                      <m:r>
                        <a:rPr lang="en-US" altLang="ko-KR" sz="1600" b="0" i="1" smtClean="0">
                          <a:solidFill>
                            <a:srgbClr val="FFFF00"/>
                          </a:solidFill>
                          <a:latin typeface="Cambria Math"/>
                          <a:ea typeface="나눔바른고딕 Light" panose="020B0603020101020101" pitchFamily="50" charset="-127"/>
                        </a:rPr>
                        <m:t>𝑀</m:t>
                      </m:r>
                      <m:r>
                        <a:rPr lang="en-US" altLang="ko-KR" sz="1600" b="0" i="1" smtClean="0">
                          <a:solidFill>
                            <a:srgbClr val="FFFF00"/>
                          </a:solidFill>
                          <a:latin typeface="Cambria Math"/>
                          <a:ea typeface="나눔바른고딕 Light" panose="020B0603020101020101" pitchFamily="50" charset="-127"/>
                        </a:rPr>
                        <m:t>+7.1924</m:t>
                      </m:r>
                    </m:oMath>
                  </m:oMathPara>
                </a14:m>
                <a:endParaRPr lang="ko-KR" altLang="en-US" sz="1600" dirty="0">
                  <a:solidFill>
                    <a:srgbClr val="FFFF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 fontAlgn="base"/>
                <a:r>
                  <a:rPr lang="ko-KR" altLang="en-US" dirty="0" err="1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따른다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 </a:t>
                </a:r>
                <a:endPara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68" y="4947066"/>
                <a:ext cx="2998697" cy="1477328"/>
              </a:xfrm>
              <a:prstGeom prst="rect">
                <a:avLst/>
              </a:prstGeom>
              <a:blipFill rotWithShape="1">
                <a:blip r:embed="rId3"/>
                <a:stretch>
                  <a:fillRect t="-2066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_x200817712" descr="EMB000010a0345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4" t="36903" r="38703" b="39027"/>
          <a:stretch/>
        </p:blipFill>
        <p:spPr bwMode="auto">
          <a:xfrm>
            <a:off x="537879" y="490746"/>
            <a:ext cx="5607423" cy="28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482" y="0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0800000">
            <a:off x="-161365" y="6246086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1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13371" y="368163"/>
            <a:ext cx="3518912" cy="1261884"/>
            <a:chOff x="-172700" y="2869322"/>
            <a:chExt cx="3518912" cy="1261884"/>
          </a:xfrm>
        </p:grpSpPr>
        <p:sp>
          <p:nvSpPr>
            <p:cNvPr id="15" name="TextBox 14"/>
            <p:cNvSpPr txBox="1"/>
            <p:nvPr/>
          </p:nvSpPr>
          <p:spPr>
            <a:xfrm>
              <a:off x="-172700" y="2869322"/>
              <a:ext cx="351891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5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판 경계 종류별 지진 분석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03659"/>
              </p:ext>
            </p:extLst>
          </p:nvPr>
        </p:nvGraphicFramePr>
        <p:xfrm>
          <a:off x="1385357" y="2084294"/>
          <a:ext cx="6736666" cy="427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0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19621"/>
              </p:ext>
            </p:extLst>
          </p:nvPr>
        </p:nvGraphicFramePr>
        <p:xfrm>
          <a:off x="228910" y="2043953"/>
          <a:ext cx="4343084" cy="309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580222"/>
              </p:ext>
            </p:extLst>
          </p:nvPr>
        </p:nvGraphicFramePr>
        <p:xfrm>
          <a:off x="2350747" y="161365"/>
          <a:ext cx="4442506" cy="279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615503"/>
              </p:ext>
            </p:extLst>
          </p:nvPr>
        </p:nvGraphicFramePr>
        <p:xfrm>
          <a:off x="314573" y="3428999"/>
          <a:ext cx="4453831" cy="302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34658"/>
              </p:ext>
            </p:extLst>
          </p:nvPr>
        </p:nvGraphicFramePr>
        <p:xfrm>
          <a:off x="4415931" y="3282782"/>
          <a:ext cx="4553257" cy="311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타원 2"/>
          <p:cNvSpPr/>
          <p:nvPr/>
        </p:nvSpPr>
        <p:spPr>
          <a:xfrm>
            <a:off x="4397183" y="1532965"/>
            <a:ext cx="618564" cy="618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45654" y="4948517"/>
            <a:ext cx="618564" cy="618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27690" y="4840941"/>
            <a:ext cx="618564" cy="618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 descr="C:\Users\김준섭\Documents\삼각삼각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77" y="3072092"/>
            <a:ext cx="2162176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4419561" y="1758332"/>
            <a:ext cx="542398" cy="158793"/>
            <a:chOff x="1416984" y="1953522"/>
            <a:chExt cx="850509" cy="254253"/>
          </a:xfrm>
        </p:grpSpPr>
        <p:sp>
          <p:nvSpPr>
            <p:cNvPr id="20" name="오른쪽 화살표 19"/>
            <p:cNvSpPr/>
            <p:nvPr/>
          </p:nvSpPr>
          <p:spPr>
            <a:xfrm flipV="1">
              <a:off x="1416984" y="1953522"/>
              <a:ext cx="393315" cy="240806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0800000" flipV="1">
              <a:off x="1874178" y="1966969"/>
              <a:ext cx="393315" cy="240806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253061" y="5183752"/>
            <a:ext cx="597710" cy="174987"/>
            <a:chOff x="1416984" y="1953522"/>
            <a:chExt cx="850509" cy="254253"/>
          </a:xfrm>
        </p:grpSpPr>
        <p:sp>
          <p:nvSpPr>
            <p:cNvPr id="27" name="오른쪽 화살표 26"/>
            <p:cNvSpPr/>
            <p:nvPr/>
          </p:nvSpPr>
          <p:spPr>
            <a:xfrm rot="10800000" flipV="1">
              <a:off x="1416984" y="1953522"/>
              <a:ext cx="393315" cy="240806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flipV="1">
              <a:off x="1874178" y="1966969"/>
              <a:ext cx="393315" cy="240806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54150" y="5007968"/>
            <a:ext cx="392538" cy="338298"/>
            <a:chOff x="1495728" y="1873116"/>
            <a:chExt cx="471656" cy="415064"/>
          </a:xfrm>
        </p:grpSpPr>
        <p:sp>
          <p:nvSpPr>
            <p:cNvPr id="30" name="오른쪽 화살표 29"/>
            <p:cNvSpPr/>
            <p:nvPr/>
          </p:nvSpPr>
          <p:spPr>
            <a:xfrm rot="16200000" flipV="1">
              <a:off x="1412833" y="1956011"/>
              <a:ext cx="401617" cy="235828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5400000" flipV="1">
              <a:off x="1648661" y="1969458"/>
              <a:ext cx="401617" cy="235828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4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561550"/>
              </p:ext>
            </p:extLst>
          </p:nvPr>
        </p:nvGraphicFramePr>
        <p:xfrm>
          <a:off x="567972" y="980264"/>
          <a:ext cx="8008056" cy="489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9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088258" y="2476685"/>
            <a:ext cx="2967479" cy="1815882"/>
            <a:chOff x="103020" y="2869322"/>
            <a:chExt cx="2967479" cy="1815882"/>
          </a:xfrm>
        </p:grpSpPr>
        <p:sp>
          <p:nvSpPr>
            <p:cNvPr id="8" name="TextBox 7"/>
            <p:cNvSpPr txBox="1"/>
            <p:nvPr/>
          </p:nvSpPr>
          <p:spPr>
            <a:xfrm>
              <a:off x="103020" y="2869322"/>
              <a:ext cx="296747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6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판 경계 이동 속도와 </a:t>
              </a:r>
              <a:endPara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빈도의 관계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8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8096" r="5316" b="7615"/>
          <a:stretch/>
        </p:blipFill>
        <p:spPr bwMode="auto">
          <a:xfrm>
            <a:off x="394822" y="947137"/>
            <a:ext cx="8354344" cy="536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김준섭\Downloads\판경계 기준사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" t="2792" r="2324" b="2610"/>
          <a:stretch/>
        </p:blipFill>
        <p:spPr bwMode="auto">
          <a:xfrm>
            <a:off x="394822" y="947137"/>
            <a:ext cx="8354344" cy="54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37297"/>
              </p:ext>
            </p:extLst>
          </p:nvPr>
        </p:nvGraphicFramePr>
        <p:xfrm>
          <a:off x="628650" y="833707"/>
          <a:ext cx="7886699" cy="54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/>
                <a:gridCol w="2373822"/>
                <a:gridCol w="886349"/>
                <a:gridCol w="1103414"/>
                <a:gridCol w="1537545"/>
                <a:gridCol w="1471219"/>
              </a:tblGrid>
              <a:tr h="19871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판 경계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plate velocity(mm/yr)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dierction(deg. from North)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north component of velocity(mm/yr)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east component of velocity(mm/yr)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유라시아</a:t>
                      </a:r>
                      <a:r>
                        <a:rPr lang="en-US" altLang="ko-K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북아메리카평균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19.093338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106.2201937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-5.33333333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18.33333333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남아메리카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아프리카평균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31.3014027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262.0424748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-4.33333333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남아메리카평균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16.69663972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266.5663696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-16.66666667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아프리카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유라시아평균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7.695597587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342.3498758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-2.33333333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아프리카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13.49897115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20.22485943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유라시아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아라비아평균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31.7297617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183.6138808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-31.66666667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아프리카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아라비아평균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14.44145268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198.8351588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-13.66666667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-4.66666667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아라비아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인도평균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2.236067977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26.56505118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아프리카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호주평균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31.82067811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134.5755946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-22.33333333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-22.66666667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유라시아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호주평균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62.76056795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10.71312302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61.66666667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11.66666667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호주평균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63.88357466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19.19128482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60.33333333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유라시아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북아메리카평균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5.385164807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68.19859051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유라시아</a:t>
                      </a:r>
                      <a:r>
                        <a:rPr lang="en-US" altLang="ko-K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필리핀평균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69.0651866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304.3803447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-57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태평양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호주평균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88.72491821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77.63462724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86.66666667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필리핀</a:t>
                      </a:r>
                      <a:r>
                        <a:rPr lang="en-US" altLang="ko-K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태평양평균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42.64713094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297.9671155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-37.66666667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북아메리카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태평양평균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64.670103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322.5394451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51.33333333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-39.33333333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태평양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57.29940857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133.3499606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-39.33333333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41.66666667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태평양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후안 데 푸가평균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53.91866302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111.0120801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-19.33333333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50.33333333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태평양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나즈카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발산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140.9460102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281.7351253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28.66666667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-138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나즈카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55.67564798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88.9708452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55.66666667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카리브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북아메리카평균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11.18033989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79.69515353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코코스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카리브평균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75.28095524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26.56505118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67.33333333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33.66666667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코코스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나즈카평균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59.51657099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4.497151615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59.33333333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4.666666667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나즈카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남아메리카평균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72.89337723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78.12483602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71.33333333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스코티아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남아메리카평균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59.94534548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234.2771393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-35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-48.66666667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  <a:tr h="19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스코티아</a:t>
                      </a:r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남극평균</a:t>
                      </a:r>
                      <a:endParaRPr lang="ko-KR" altLang="en-US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70.33649282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246.8370634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/>
                          </a:solidFill>
                          <a:effectLst/>
                        </a:rPr>
                        <a:t>-27.66666667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-64.66666667</a:t>
                      </a:r>
                      <a:endParaRPr lang="en-US" altLang="ko-KR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036" marR="6036" marT="6036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6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71995" y="1091232"/>
            <a:ext cx="7200000" cy="4769666"/>
            <a:chOff x="1638414" y="2511532"/>
            <a:chExt cx="6105373" cy="4044526"/>
          </a:xfrm>
        </p:grpSpPr>
        <p:graphicFrame>
          <p:nvGraphicFramePr>
            <p:cNvPr id="20" name="차트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7567867"/>
                </p:ext>
              </p:extLst>
            </p:nvPr>
          </p:nvGraphicFramePr>
          <p:xfrm>
            <a:off x="1638414" y="3059604"/>
            <a:ext cx="6105373" cy="33579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2269649" y="2511532"/>
              <a:ext cx="4600129" cy="443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모든 판 경계에서 발생한 지진 빈도</a:t>
              </a:r>
              <a:endPara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3604" y="627905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판의 이동 속력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(mm/y)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21024" y="1909482"/>
            <a:ext cx="8390965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-6" y="0"/>
            <a:ext cx="820277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635653" y="2775190"/>
            <a:ext cx="1175322" cy="1815882"/>
            <a:chOff x="591196" y="2869322"/>
            <a:chExt cx="1175322" cy="1815882"/>
          </a:xfrm>
        </p:grpSpPr>
        <p:sp>
          <p:nvSpPr>
            <p:cNvPr id="26" name="TextBox 25"/>
            <p:cNvSpPr txBox="1"/>
            <p:nvPr/>
          </p:nvSpPr>
          <p:spPr>
            <a:xfrm>
              <a:off x="591196" y="2869322"/>
              <a:ext cx="117532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6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판 경계의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 이동속도와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지진 빈도 의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관</a:t>
              </a:r>
              <a:r>
                <a:rPr lang="ko-KR" altLang="en-US" spc="-300" dirty="0">
                  <a:solidFill>
                    <a:schemeClr val="bg1"/>
                  </a:solidFill>
                </a:rPr>
                <a:t>계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70960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4571991" y="2775192"/>
            <a:ext cx="1175322" cy="1815882"/>
            <a:chOff x="2816957" y="2869321"/>
            <a:chExt cx="1175322" cy="1815882"/>
          </a:xfrm>
        </p:grpSpPr>
        <p:sp>
          <p:nvSpPr>
            <p:cNvPr id="29" name="TextBox 28"/>
            <p:cNvSpPr txBox="1"/>
            <p:nvPr/>
          </p:nvSpPr>
          <p:spPr>
            <a:xfrm>
              <a:off x="2816957" y="2869321"/>
              <a:ext cx="117532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7</a:t>
              </a: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</a:rPr>
                <a:t>판 경계의</a:t>
              </a:r>
              <a:endParaRPr lang="en-US" altLang="ko-KR" spc="-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</a:rPr>
                <a:t> 이동속도와</a:t>
              </a:r>
              <a:endParaRPr lang="en-US" altLang="ko-KR" spc="-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지진규모의</a:t>
              </a:r>
              <a:endParaRPr lang="en-US" altLang="ko-KR" spc="-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</a:rPr>
                <a:t>관계</a:t>
              </a:r>
              <a:endParaRPr lang="en-US" altLang="ko-KR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996722" y="3469786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398389" y="2789087"/>
            <a:ext cx="1175323" cy="984885"/>
            <a:chOff x="5338004" y="2869320"/>
            <a:chExt cx="1175323" cy="984885"/>
          </a:xfrm>
        </p:grpSpPr>
        <p:sp>
          <p:nvSpPr>
            <p:cNvPr id="40" name="TextBox 39"/>
            <p:cNvSpPr txBox="1"/>
            <p:nvPr/>
          </p:nvSpPr>
          <p:spPr>
            <a:xfrm>
              <a:off x="5338004" y="2869320"/>
              <a:ext cx="1175323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8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결론 및 전망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5517770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64588" y="2757717"/>
            <a:ext cx="1367682" cy="1261884"/>
            <a:chOff x="5241824" y="2869320"/>
            <a:chExt cx="1367682" cy="1261884"/>
          </a:xfrm>
        </p:grpSpPr>
        <p:sp>
          <p:nvSpPr>
            <p:cNvPr id="38" name="TextBox 37"/>
            <p:cNvSpPr txBox="1"/>
            <p:nvPr/>
          </p:nvSpPr>
          <p:spPr>
            <a:xfrm>
              <a:off x="5241824" y="2869320"/>
              <a:ext cx="136768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5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판 경계 종류별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지진 분석</a:t>
              </a:r>
              <a:endParaRPr lang="en-US" altLang="ko-KR" spc="-3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5517770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422691"/>
      </p:ext>
    </p:extLst>
  </p:cSld>
  <p:clrMapOvr>
    <a:masterClrMapping/>
  </p:clrMapOvr>
  <p:transition spd="slow" advClick="0" advTm="1500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424085"/>
              </p:ext>
            </p:extLst>
          </p:nvPr>
        </p:nvGraphicFramePr>
        <p:xfrm>
          <a:off x="860609" y="1667437"/>
          <a:ext cx="72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3268" y="556457"/>
            <a:ext cx="697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수렴형</a:t>
            </a:r>
            <a:r>
              <a:rPr lang="ko-KR" altLang="en-US" sz="3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경계에서 발생한 지진 빈도</a:t>
            </a:r>
            <a:endParaRPr lang="ko-KR" altLang="en-US" sz="3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2469" y="5541546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판의 이동 속력</a:t>
            </a:r>
            <a:r>
              <a:rPr lang="en-US" altLang="ko-KR" sz="1200" dirty="0" smtClean="0">
                <a:solidFill>
                  <a:schemeClr val="bg1"/>
                </a:solidFill>
              </a:rPr>
              <a:t>(mm/y)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481593"/>
              </p:ext>
            </p:extLst>
          </p:nvPr>
        </p:nvGraphicFramePr>
        <p:xfrm>
          <a:off x="830346" y="1737890"/>
          <a:ext cx="72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220" y="857855"/>
            <a:ext cx="72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6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발산형</a:t>
            </a:r>
            <a:r>
              <a:rPr lang="ko-KR" altLang="en-US" sz="3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경계에서 발생한 지진 빈도</a:t>
            </a:r>
            <a:endParaRPr lang="ko-KR" altLang="en-US" sz="3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2469" y="5559023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판의 이동 속력</a:t>
            </a:r>
            <a:r>
              <a:rPr lang="en-US" altLang="ko-KR" sz="1200" dirty="0" smtClean="0">
                <a:solidFill>
                  <a:schemeClr val="bg1"/>
                </a:solidFill>
              </a:rPr>
              <a:t>(mm/y)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1691" y="368163"/>
            <a:ext cx="3090910" cy="1815882"/>
            <a:chOff x="41299" y="2869322"/>
            <a:chExt cx="3090910" cy="1815882"/>
          </a:xfrm>
        </p:grpSpPr>
        <p:sp>
          <p:nvSpPr>
            <p:cNvPr id="18" name="TextBox 17"/>
            <p:cNvSpPr txBox="1"/>
            <p:nvPr/>
          </p:nvSpPr>
          <p:spPr>
            <a:xfrm>
              <a:off x="41299" y="2869322"/>
              <a:ext cx="309091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7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판 경계의 이동속도와</a:t>
              </a:r>
              <a:endPara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규모의 관계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19820"/>
              </p:ext>
            </p:extLst>
          </p:nvPr>
        </p:nvGraphicFramePr>
        <p:xfrm>
          <a:off x="1546411" y="2433917"/>
          <a:ext cx="6590179" cy="385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8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928233" y="2890391"/>
            <a:ext cx="1287533" cy="1077218"/>
            <a:chOff x="942987" y="2869322"/>
            <a:chExt cx="1287533" cy="1077218"/>
          </a:xfrm>
        </p:grpSpPr>
        <p:sp>
          <p:nvSpPr>
            <p:cNvPr id="18" name="TextBox 17"/>
            <p:cNvSpPr txBox="1"/>
            <p:nvPr/>
          </p:nvSpPr>
          <p:spPr>
            <a:xfrm>
              <a:off x="942987" y="2869322"/>
              <a:ext cx="12875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8</a:t>
              </a: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결론 및 전망</a:t>
              </a:r>
              <a:endPara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2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211" y="3025679"/>
            <a:ext cx="254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THANK YOU !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0010" y="3805355"/>
            <a:ext cx="3623974" cy="3732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2000">
                <a:srgbClr val="FDFEFF"/>
              </a:gs>
              <a:gs pos="3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0461" y="377845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지질 </a:t>
            </a:r>
            <a:r>
              <a:rPr lang="en-US" altLang="ko-KR" sz="2000" spc="-300" dirty="0" smtClean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B</a:t>
            </a:r>
            <a:endParaRPr lang="ko-KR" altLang="en-US" sz="2000" spc="-3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9309" y="302567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 smtClean="0">
                <a:solidFill>
                  <a:schemeClr val="bg1"/>
                </a:solidFill>
              </a:rPr>
              <a:t>Q &amp; A</a:t>
            </a:r>
            <a:endParaRPr lang="ko-KR" altLang="en-US" sz="48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813" y="161365"/>
            <a:ext cx="8767481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529" y="368163"/>
            <a:ext cx="815791" cy="1261884"/>
            <a:chOff x="1178854" y="2869322"/>
            <a:chExt cx="815791" cy="1261884"/>
          </a:xfrm>
        </p:grpSpPr>
        <p:sp>
          <p:nvSpPr>
            <p:cNvPr id="5" name="TextBox 4"/>
            <p:cNvSpPr txBox="1"/>
            <p:nvPr/>
          </p:nvSpPr>
          <p:spPr>
            <a:xfrm>
              <a:off x="1199467" y="2869322"/>
              <a:ext cx="77457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서론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64114" y="16166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</a:rPr>
              <a:t>목적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8206" y="2796115"/>
            <a:ext cx="49552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USGS</a:t>
            </a:r>
            <a:r>
              <a:rPr lang="ko-KR" altLang="en-US" dirty="0" smtClean="0">
                <a:solidFill>
                  <a:schemeClr val="bg1"/>
                </a:solidFill>
              </a:rPr>
              <a:t>에서 제공된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월 지진관측 자료를 통해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</a:rPr>
              <a:t>지진의 경향성 파악</a:t>
            </a:r>
            <a:endParaRPr lang="en-US" altLang="ko-KR" sz="44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3301" y="3869449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이를 통계적으로 정리하자</a:t>
            </a:r>
            <a:r>
              <a:rPr lang="en-US" altLang="ko-KR" sz="3600" dirty="0" smtClean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!</a:t>
            </a:r>
            <a:endParaRPr lang="ko-KR" altLang="en-US" sz="3600" dirty="0">
              <a:solidFill>
                <a:srgbClr val="FFFF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813" y="161365"/>
            <a:ext cx="8969187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12395" y="303477"/>
            <a:ext cx="1901483" cy="1683175"/>
            <a:chOff x="2850777" y="1909481"/>
            <a:chExt cx="1901483" cy="1683175"/>
          </a:xfrm>
        </p:grpSpPr>
        <p:sp>
          <p:nvSpPr>
            <p:cNvPr id="8" name="TextBox 7"/>
            <p:cNvSpPr txBox="1"/>
            <p:nvPr/>
          </p:nvSpPr>
          <p:spPr>
            <a:xfrm>
              <a:off x="2850777" y="1909481"/>
              <a:ext cx="190148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USGS</a:t>
              </a:r>
              <a:endParaRPr lang="ko-KR" altLang="en-US" sz="8800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50777" y="3069436"/>
              <a:ext cx="1872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 w="18000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미국 </a:t>
              </a:r>
              <a:r>
                <a:rPr lang="ko-KR" altLang="en-US" sz="2800" b="1" dirty="0" err="1" smtClean="0">
                  <a:ln w="18000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지질조사국</a:t>
              </a:r>
              <a:endParaRPr lang="ko-KR" altLang="en-US" sz="2800" b="1" dirty="0">
                <a:ln w="18000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>
          <a:xfrm>
            <a:off x="4215501" y="3792633"/>
            <a:ext cx="1317812" cy="309282"/>
          </a:xfrm>
          <a:prstGeom prst="rightArrow">
            <a:avLst/>
          </a:prstGeom>
          <a:gradFill>
            <a:gsLst>
              <a:gs pos="0">
                <a:srgbClr val="FFC000"/>
              </a:gs>
              <a:gs pos="25000">
                <a:srgbClr val="FFFF00"/>
              </a:gs>
              <a:gs pos="87000">
                <a:srgbClr val="FFFF00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525299" y="2731590"/>
            <a:ext cx="2547492" cy="1918836"/>
            <a:chOff x="-2758089" y="2593066"/>
            <a:chExt cx="2547492" cy="2602066"/>
          </a:xfrm>
        </p:grpSpPr>
        <p:sp>
          <p:nvSpPr>
            <p:cNvPr id="13" name="TextBox 12"/>
            <p:cNvSpPr txBox="1"/>
            <p:nvPr/>
          </p:nvSpPr>
          <p:spPr>
            <a:xfrm>
              <a:off x="-2612302" y="2593066"/>
              <a:ext cx="2148344" cy="137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2016. 5.1</a:t>
              </a:r>
              <a:endParaRPr lang="ko-KR" altLang="en-US" sz="6000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758089" y="3817827"/>
              <a:ext cx="2547492" cy="137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2016. 5.30</a:t>
              </a:r>
              <a:endParaRPr lang="ko-KR" altLang="en-US" sz="6000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77666" y="3595282"/>
              <a:ext cx="386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~</a:t>
              </a:r>
              <a:endParaRPr lang="ko-KR" altLang="en-US" sz="3600" b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175812" y="0"/>
            <a:ext cx="1143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25000">
                <a:schemeClr val="bg1"/>
              </a:gs>
              <a:gs pos="87000">
                <a:srgbClr val="FFFF00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485094" y="3778624"/>
            <a:ext cx="1317812" cy="309282"/>
          </a:xfrm>
          <a:prstGeom prst="rightArrow">
            <a:avLst/>
          </a:prstGeom>
          <a:gradFill>
            <a:gsLst>
              <a:gs pos="0">
                <a:srgbClr val="FFC000"/>
              </a:gs>
              <a:gs pos="25000">
                <a:srgbClr val="FFFF00"/>
              </a:gs>
              <a:gs pos="87000">
                <a:srgbClr val="FFFF00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04834" y="4623580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다운로드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r="1599" b="9633"/>
          <a:stretch/>
        </p:blipFill>
        <p:spPr bwMode="auto">
          <a:xfrm>
            <a:off x="317522" y="2169609"/>
            <a:ext cx="3878002" cy="21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b="4597"/>
          <a:stretch/>
        </p:blipFill>
        <p:spPr bwMode="auto">
          <a:xfrm>
            <a:off x="317522" y="4408632"/>
            <a:ext cx="3878002" cy="20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74336" y="1475813"/>
            <a:ext cx="2904285" cy="4645587"/>
            <a:chOff x="578502" y="937933"/>
            <a:chExt cx="2904285" cy="46455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02" y="937933"/>
              <a:ext cx="2904285" cy="289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25080" y="3829194"/>
              <a:ext cx="215636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 smtClean="0">
                  <a:gradFill>
                    <a:gsLst>
                      <a:gs pos="43000">
                        <a:schemeClr val="accent6">
                          <a:lumMod val="60000"/>
                          <a:lumOff val="40000"/>
                        </a:schemeClr>
                      </a:gs>
                      <a:gs pos="49000">
                        <a:schemeClr val="accent6">
                          <a:lumMod val="75000"/>
                        </a:schemeClr>
                      </a:gs>
                    </a:gsLst>
                    <a:lin ang="5400000" scaled="0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EXCEL</a:t>
              </a:r>
              <a:r>
                <a:rPr lang="ko-KR" altLang="en-US" sz="5400" dirty="0" smtClean="0">
                  <a:latin typeface="Koverwatch" panose="02020603020101020101" pitchFamily="18" charset="-127"/>
                  <a:ea typeface="Koverwatch" panose="02020603020101020101" pitchFamily="18" charset="-127"/>
                </a:rPr>
                <a:t>을</a:t>
              </a:r>
              <a:endParaRPr lang="en-US" altLang="ko-KR" sz="5400" dirty="0" smtClean="0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5400" dirty="0" smtClean="0">
                  <a:latin typeface="Koverwatch" panose="02020603020101020101" pitchFamily="18" charset="-127"/>
                  <a:ea typeface="Koverwatch" panose="02020603020101020101" pitchFamily="18" charset="-127"/>
                </a:rPr>
                <a:t>통한 통</a:t>
              </a:r>
              <a:r>
                <a:rPr lang="ko-KR" altLang="en-US" sz="5400" dirty="0">
                  <a:latin typeface="Koverwatch" panose="02020603020101020101" pitchFamily="18" charset="-127"/>
                  <a:ea typeface="Koverwatch" panose="02020603020101020101" pitchFamily="18" charset="-127"/>
                </a:rPr>
                <a:t>계</a:t>
              </a: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3899688" y="3778624"/>
            <a:ext cx="1317812" cy="309282"/>
          </a:xfrm>
          <a:prstGeom prst="rightArrow">
            <a:avLst/>
          </a:prstGeom>
          <a:gradFill>
            <a:gsLst>
              <a:gs pos="0">
                <a:srgbClr val="FFC000"/>
              </a:gs>
              <a:gs pos="25000">
                <a:srgbClr val="FFFF00"/>
              </a:gs>
              <a:gs pos="87000">
                <a:srgbClr val="FFFF00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80530" y="2963016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RESULT</a:t>
            </a:r>
            <a:endParaRPr lang="ko-KR" altLang="en-US" sz="10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-941292" y="3778624"/>
            <a:ext cx="1317812" cy="309282"/>
          </a:xfrm>
          <a:prstGeom prst="rightArrow">
            <a:avLst/>
          </a:prstGeom>
          <a:gradFill>
            <a:gsLst>
              <a:gs pos="0">
                <a:srgbClr val="FFC000"/>
              </a:gs>
              <a:gs pos="25000">
                <a:srgbClr val="FFFF00"/>
              </a:gs>
              <a:gs pos="87000">
                <a:srgbClr val="FFFF00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81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4753" y="368163"/>
            <a:ext cx="2108269" cy="1261884"/>
            <a:chOff x="532619" y="2869322"/>
            <a:chExt cx="2108269" cy="1261884"/>
          </a:xfrm>
        </p:grpSpPr>
        <p:sp>
          <p:nvSpPr>
            <p:cNvPr id="5" name="TextBox 4"/>
            <p:cNvSpPr txBox="1"/>
            <p:nvPr/>
          </p:nvSpPr>
          <p:spPr>
            <a:xfrm>
              <a:off x="532619" y="2869322"/>
              <a:ext cx="2108269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일별 지진 분석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200815952" descr="EMB000010a0343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" y="1952776"/>
            <a:ext cx="8232190" cy="4595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93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815952" descr="EMB000010a0343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" y="1952776"/>
            <a:ext cx="8232190" cy="4595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64753" y="368163"/>
            <a:ext cx="2108269" cy="1261884"/>
            <a:chOff x="532619" y="2869322"/>
            <a:chExt cx="2108269" cy="1261884"/>
          </a:xfrm>
        </p:grpSpPr>
        <p:sp>
          <p:nvSpPr>
            <p:cNvPr id="12" name="TextBox 11"/>
            <p:cNvSpPr txBox="1"/>
            <p:nvPr/>
          </p:nvSpPr>
          <p:spPr>
            <a:xfrm>
              <a:off x="532619" y="2869322"/>
              <a:ext cx="2108269" cy="12618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일별 지진 분석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564753" y="2151529"/>
            <a:ext cx="147941" cy="430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4753" y="6104964"/>
            <a:ext cx="7812765" cy="34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457867"/>
              </p:ext>
            </p:extLst>
          </p:nvPr>
        </p:nvGraphicFramePr>
        <p:xfrm>
          <a:off x="-114644" y="2353235"/>
          <a:ext cx="8806577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0" y="-1"/>
            <a:ext cx="9144006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723" y="2649506"/>
            <a:ext cx="8210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>
                <a:solidFill>
                  <a:srgbClr val="FFFF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대부분의 지진의 규모는 </a:t>
            </a:r>
            <a:r>
              <a:rPr lang="en-US" altLang="ko-KR" sz="3600" dirty="0">
                <a:solidFill>
                  <a:srgbClr val="FFFF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4.5 </a:t>
            </a:r>
            <a:r>
              <a:rPr lang="ko-KR" altLang="en-US" sz="3600" dirty="0">
                <a:solidFill>
                  <a:srgbClr val="FFFF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이상 </a:t>
            </a:r>
            <a:r>
              <a:rPr lang="en-US" altLang="ko-KR" sz="3600" dirty="0">
                <a:solidFill>
                  <a:srgbClr val="FFFF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5.5 </a:t>
            </a:r>
            <a:r>
              <a:rPr lang="ko-KR" altLang="en-US" sz="3600" dirty="0">
                <a:solidFill>
                  <a:srgbClr val="FFFF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미만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397" y="3604415"/>
            <a:ext cx="8247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ko-KR" altLang="en-US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규모 </a:t>
            </a:r>
            <a:r>
              <a:rPr lang="en-US" altLang="ko-KR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5.5 </a:t>
            </a:r>
            <a:r>
              <a:rPr lang="ko-KR" altLang="en-US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이상 </a:t>
            </a:r>
            <a:r>
              <a:rPr lang="en-US" altLang="ko-KR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6.5 </a:t>
            </a:r>
            <a:r>
              <a:rPr lang="ko-KR" altLang="en-US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미만의 지진</a:t>
            </a:r>
            <a:r>
              <a:rPr lang="ko-KR" altLang="en-US" sz="3600" spc="-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endParaRPr lang="en-US" altLang="ko-KR" sz="3600" spc="-3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 fontAlgn="base"/>
            <a:r>
              <a:rPr lang="en-US" altLang="ko-KR" sz="3600" spc="-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6.5 </a:t>
            </a:r>
            <a:r>
              <a:rPr lang="ko-KR" altLang="en-US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이상 </a:t>
            </a:r>
            <a:r>
              <a:rPr lang="en-US" altLang="ko-KR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7.5 </a:t>
            </a:r>
            <a:r>
              <a:rPr lang="ko-KR" altLang="en-US" sz="3600" spc="-3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미만의 지진</a:t>
            </a:r>
            <a:r>
              <a:rPr lang="ko-KR" altLang="en-US" sz="3600" spc="-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3600" b="1" spc="-300" dirty="0">
                <a:solidFill>
                  <a:srgbClr val="FFFF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 다 있었던 날이 없음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1755" y="658447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지진의 빈도가 </a:t>
            </a:r>
            <a:r>
              <a:rPr lang="ko-KR" altLang="en-US" sz="24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최대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 날  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(27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2000" dirty="0">
              <a:solidFill>
                <a:srgbClr val="FFC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6238" y="1147022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지진의 빈도가 </a:t>
            </a:r>
            <a:r>
              <a:rPr lang="ko-KR" altLang="en-US" sz="24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최소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 날  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 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(8</a:t>
            </a:r>
            <a:r>
              <a:rPr lang="ko-KR" altLang="en-US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2000" dirty="0">
              <a:solidFill>
                <a:srgbClr val="FFC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rot="10800000">
            <a:off x="-161365" y="6246086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988" y="5627865"/>
            <a:ext cx="6909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 외 특별한 경향성은 파악되지 않음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61365" y="0"/>
            <a:ext cx="9520518" cy="6320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1"/>
              </a:gs>
              <a:gs pos="3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86701" y="403416"/>
            <a:ext cx="7825287" cy="4948518"/>
            <a:chOff x="686701" y="403416"/>
            <a:chExt cx="7825287" cy="4948518"/>
          </a:xfrm>
        </p:grpSpPr>
        <p:graphicFrame>
          <p:nvGraphicFramePr>
            <p:cNvPr id="11" name="차트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71329"/>
                </p:ext>
              </p:extLst>
            </p:nvPr>
          </p:nvGraphicFramePr>
          <p:xfrm>
            <a:off x="686701" y="854681"/>
            <a:ext cx="7825287" cy="44972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710968" y="403416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누적도수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상용로그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)</a:t>
              </a:r>
              <a:endPara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7542" y="5609074"/>
            <a:ext cx="781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4.5</a:t>
            </a:r>
            <a:r>
              <a:rPr lang="ko-KR" altLang="en-US" sz="2000" dirty="0" smtClean="0">
                <a:solidFill>
                  <a:schemeClr val="bg1"/>
                </a:solidFill>
              </a:rPr>
              <a:t>≤</a:t>
            </a:r>
            <a:r>
              <a:rPr lang="en-US" altLang="ko-KR" sz="2000" dirty="0" smtClean="0">
                <a:solidFill>
                  <a:schemeClr val="bg1"/>
                </a:solidFill>
              </a:rPr>
              <a:t>M&lt;5.5 </a:t>
            </a:r>
            <a:r>
              <a:rPr lang="ko-KR" altLang="en-US" sz="2000" dirty="0" smtClean="0">
                <a:solidFill>
                  <a:schemeClr val="bg1"/>
                </a:solidFill>
              </a:rPr>
              <a:t>규모의 지진이 대부분을 차지하는 급경사의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하향선을</a:t>
            </a:r>
            <a:r>
              <a:rPr lang="ko-KR" altLang="en-US" sz="2000" dirty="0" smtClean="0">
                <a:solidFill>
                  <a:schemeClr val="bg1"/>
                </a:solidFill>
              </a:rPr>
              <a:t> 가짐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6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878</Words>
  <Application>Microsoft Office PowerPoint</Application>
  <PresentationFormat>화면 슬라이드 쇼(4:3)</PresentationFormat>
  <Paragraphs>352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김준섭</cp:lastModifiedBy>
  <cp:revision>73</cp:revision>
  <dcterms:created xsi:type="dcterms:W3CDTF">2015-12-13T09:47:08Z</dcterms:created>
  <dcterms:modified xsi:type="dcterms:W3CDTF">2016-08-11T01:47:55Z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