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9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7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1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5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EAD2-6C1E-40FA-A1A3-A0D2947A17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F5B8-DAC4-4716-8409-07BA7D2C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4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끝까지 달려가면서 높은 포인트를 획득</a:t>
            </a:r>
            <a:endParaRPr lang="en-US" altLang="ko-KR" sz="2000" dirty="0" smtClean="0"/>
          </a:p>
          <a:p>
            <a:r>
              <a:rPr lang="ko-KR" altLang="en-US" sz="2000" dirty="0" smtClean="0"/>
              <a:t>장애물을 </a:t>
            </a:r>
            <a:r>
              <a:rPr lang="ko-KR" altLang="en-US" sz="2000" dirty="0" err="1" smtClean="0"/>
              <a:t>피해야한다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5"/>
            <a:ext cx="7488832" cy="423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3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10394"/>
              </p:ext>
            </p:extLst>
          </p:nvPr>
        </p:nvGraphicFramePr>
        <p:xfrm>
          <a:off x="467544" y="1340768"/>
          <a:ext cx="8229600" cy="529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482952"/>
              </a:tblGrid>
              <a:tr h="615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땅구현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배경</a:t>
                      </a:r>
                      <a:r>
                        <a:rPr lang="ko-KR" altLang="en-US" baseline="0" dirty="0" smtClean="0"/>
                        <a:t> 일부 </a:t>
                      </a:r>
                      <a:r>
                        <a:rPr lang="ko-KR" altLang="en-US" baseline="0" dirty="0" smtClean="0"/>
                        <a:t>구현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일시정지</a:t>
                      </a:r>
                      <a:endParaRPr lang="ko-KR" altLang="en-US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엎드리기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이단점프 구현</a:t>
                      </a:r>
                      <a:endParaRPr lang="ko-KR" altLang="en-US" dirty="0"/>
                    </a:p>
                  </a:txBody>
                  <a:tcPr/>
                </a:tc>
              </a:tr>
              <a:tr h="9899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코어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기본적으로 앞으로 나아가며 점프 숙이기 </a:t>
                      </a:r>
                      <a:r>
                        <a:rPr lang="ko-KR" altLang="en-US" dirty="0" err="1" smtClean="0"/>
                        <a:t>부스터</a:t>
                      </a:r>
                      <a:r>
                        <a:rPr lang="ko-KR" altLang="en-US" dirty="0" smtClean="0"/>
                        <a:t> 등이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충돌체가</a:t>
                      </a:r>
                      <a:r>
                        <a:rPr lang="ko-KR" altLang="en-US" dirty="0" smtClean="0"/>
                        <a:t> 만들어짐 현재 사각형모양 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부딪침</a:t>
                      </a:r>
                      <a:endParaRPr lang="ko-KR" altLang="en-US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장애물</a:t>
                      </a:r>
                      <a:endParaRPr lang="ko-KR" altLang="en-US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615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뛰기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이단점프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숙이기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402499"/>
              </p:ext>
            </p:extLst>
          </p:nvPr>
        </p:nvGraphicFramePr>
        <p:xfrm>
          <a:off x="467544" y="260648"/>
          <a:ext cx="8229600" cy="64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781328"/>
              </a:tblGrid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 </a:t>
                      </a:r>
                      <a:r>
                        <a:rPr lang="en-US" altLang="ko-KR" dirty="0" smtClean="0"/>
                        <a:t>/  </a:t>
                      </a:r>
                      <a:r>
                        <a:rPr lang="ko-KR" altLang="en-US" dirty="0" smtClean="0"/>
                        <a:t>완료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띄우고 플레이어가 뛰어간다 </a:t>
                      </a:r>
                      <a:r>
                        <a:rPr lang="en-US" altLang="ko-KR" dirty="0" smtClean="0"/>
                        <a:t>( 80%)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플레이어의 점프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이단 점프 </a:t>
                      </a:r>
                      <a:r>
                        <a:rPr lang="en-US" altLang="ko-KR" baseline="0" dirty="0" smtClean="0"/>
                        <a:t>(95%)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스테이지에 아이템배치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먹으면 스코어 상승 </a:t>
                      </a:r>
                      <a:r>
                        <a:rPr lang="en-US" altLang="ko-KR" baseline="0" dirty="0" smtClean="0"/>
                        <a:t>(25%)</a:t>
                      </a:r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플레이어가 아이템을 먹으면 스코어 상승 </a:t>
                      </a:r>
                      <a:r>
                        <a:rPr lang="en-US" altLang="ko-KR" dirty="0" smtClean="0"/>
                        <a:t>(50%)</a:t>
                      </a:r>
                    </a:p>
                    <a:p>
                      <a:pPr latinLnBrk="1"/>
                      <a:r>
                        <a:rPr lang="ko-KR" altLang="en-US" dirty="0" smtClean="0"/>
                        <a:t>플레이어 근접 공격 모션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플레이어의 공격에 맞는 적군 구현 </a:t>
                      </a:r>
                      <a:r>
                        <a:rPr lang="en-US" altLang="ko-KR" dirty="0" smtClean="0"/>
                        <a:t>x</a:t>
                      </a:r>
                    </a:p>
                    <a:p>
                      <a:pPr latinLnBrk="1"/>
                      <a:r>
                        <a:rPr lang="ko-KR" altLang="en-US" dirty="0" smtClean="0"/>
                        <a:t>장애물구현 </a:t>
                      </a:r>
                      <a:r>
                        <a:rPr lang="en-US" altLang="ko-KR" dirty="0" smtClean="0"/>
                        <a:t>(30%) </a:t>
                      </a:r>
                      <a:r>
                        <a:rPr lang="ko-KR" altLang="en-US" dirty="0" smtClean="0"/>
                        <a:t>플레이어 피격 죽음 구현 </a:t>
                      </a:r>
                      <a:r>
                        <a:rPr lang="en-US" altLang="ko-KR" dirty="0" smtClean="0"/>
                        <a:t>(30%)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주차까지 점검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특정아이템 </a:t>
                      </a:r>
                      <a:r>
                        <a:rPr lang="ko-KR" altLang="en-US" dirty="0" err="1" smtClean="0"/>
                        <a:t>특정스테이지에배치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맵디자인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원거리공격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특별한 마법 아이템 구현 </a:t>
                      </a:r>
                      <a:r>
                        <a:rPr lang="ko-KR" altLang="en-US" dirty="0" err="1" smtClean="0"/>
                        <a:t>버프효과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사운드구현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인터페이스 </a:t>
                      </a:r>
                      <a:r>
                        <a:rPr lang="en-US" altLang="ko-KR" dirty="0" smtClean="0"/>
                        <a:t>(UI)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저장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불러오기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스코어 등록 구현</a:t>
                      </a:r>
                      <a:endParaRPr lang="ko-KR" altLang="en-US" dirty="0"/>
                    </a:p>
                  </a:txBody>
                  <a:tcPr/>
                </a:tc>
              </a:tr>
              <a:tr h="6408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smtClean="0"/>
              <a:t>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" y="1247775"/>
            <a:ext cx="9116823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175</Words>
  <Application>Microsoft Office PowerPoint</Application>
  <PresentationFormat>화면 슬라이드 쇼(4:3)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게임 컨셉</vt:lpstr>
      <vt:lpstr>개발 범위</vt:lpstr>
      <vt:lpstr>PowerPoint 프레젠테이션</vt:lpstr>
      <vt:lpstr>Github 통계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sg</dc:creator>
  <cp:lastModifiedBy>sg</cp:lastModifiedBy>
  <cp:revision>9</cp:revision>
  <dcterms:created xsi:type="dcterms:W3CDTF">2018-11-04T16:07:54Z</dcterms:created>
  <dcterms:modified xsi:type="dcterms:W3CDTF">2018-11-05T12:37:19Z</dcterms:modified>
</cp:coreProperties>
</file>