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2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3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6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118B-D190-4C8E-BB0A-EA3A8F6E88FF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9B56-48F5-49F0-AAF0-7FF59083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9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투디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2011182060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전승</a:t>
            </a:r>
            <a:r>
              <a:rPr lang="ko-KR" altLang="en-US" dirty="0">
                <a:solidFill>
                  <a:schemeClr val="tx1"/>
                </a:solidFill>
              </a:rPr>
              <a:t>구</a:t>
            </a:r>
          </a:p>
        </p:txBody>
      </p:sp>
    </p:spTree>
    <p:extLst>
      <p:ext uri="{BB962C8B-B14F-4D97-AF65-F5344CB8AC3E}">
        <p14:creationId xmlns:p14="http://schemas.microsoft.com/office/powerpoint/2010/main" val="31257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정통 </a:t>
            </a:r>
            <a:r>
              <a:rPr lang="ko-KR" altLang="en-US" sz="2000" dirty="0" err="1" smtClean="0"/>
              <a:t>런게임으로</a:t>
            </a:r>
            <a:r>
              <a:rPr lang="ko-KR" altLang="en-US" sz="2000" dirty="0" smtClean="0"/>
              <a:t> 점프와 숙이기로 장애물을 피하며</a:t>
            </a:r>
            <a:endParaRPr lang="en-US" altLang="ko-KR" sz="2000" dirty="0" smtClean="0"/>
          </a:p>
          <a:p>
            <a:r>
              <a:rPr lang="ko-KR" altLang="en-US" sz="2000" dirty="0" smtClean="0"/>
              <a:t>간단한 공격 기능까지 지원합니다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83" y="1268760"/>
            <a:ext cx="72866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ko-KR" dirty="0" smtClean="0"/>
              <a:t>             </a:t>
            </a:r>
            <a:r>
              <a:rPr lang="ko-KR" altLang="en-US" sz="4400" dirty="0" smtClean="0"/>
              <a:t>게임 흐름</a:t>
            </a:r>
            <a:endParaRPr lang="ko-KR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52736"/>
            <a:ext cx="27336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7864" y="1052736"/>
            <a:ext cx="547260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주인공 캐릭터는 기본적으로 아무 조작 없이도 앞으로 나아갑니다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키보드의 점프 버튼을 클릭하며 낭떠러지를 피하고 숙이기 기능으로 장애물을 피합니다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가장 많이 사용하는 버튼 두 개 입니다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달려가며 떨어져있는 동전이나 점수에 도움이 되는 아이템을 습득하고 라이프회복 아이템도 습득할 수 있습니다</a:t>
            </a:r>
            <a:r>
              <a:rPr lang="en-US" altLang="ko-KR" sz="2000" dirty="0"/>
              <a:t>.</a:t>
            </a:r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1488" y="5013176"/>
            <a:ext cx="82769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가끔 원거리공격이 가능하거나 특별한 마법에 걸리는 아이템도 습득할 수 있습니다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7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세이브포인트가 존재하여 저장 및 불러오기가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라이프와 스코어가 화면상에 표시됩니다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2047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7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6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투디 게임프로그래밍</vt:lpstr>
      <vt:lpstr>게임 컨셉</vt:lpstr>
      <vt:lpstr>PowerPoint 프레젠테이션</vt:lpstr>
      <vt:lpstr>게임 흐름</vt:lpstr>
      <vt:lpstr>개발 범위</vt:lpstr>
      <vt:lpstr>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inodata</dc:creator>
  <cp:lastModifiedBy>inodata</cp:lastModifiedBy>
  <cp:revision>6</cp:revision>
  <dcterms:created xsi:type="dcterms:W3CDTF">2018-09-22T09:33:56Z</dcterms:created>
  <dcterms:modified xsi:type="dcterms:W3CDTF">2018-09-26T03:41:29Z</dcterms:modified>
</cp:coreProperties>
</file>