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8"/>
  </p:notesMasterIdLst>
  <p:sldIdLst>
    <p:sldId id="268" r:id="rId2"/>
    <p:sldId id="256" r:id="rId3"/>
    <p:sldId id="258" r:id="rId4"/>
    <p:sldId id="265" r:id="rId5"/>
    <p:sldId id="269" r:id="rId6"/>
    <p:sldId id="270" r:id="rId7"/>
  </p:sldIdLst>
  <p:sldSz cx="9144000" cy="6858000" type="screen4x3"/>
  <p:notesSz cx="7099300" cy="10234613"/>
  <p:defaultTextStyle>
    <a:defPPr>
      <a:defRPr lang="ja-JP"/>
    </a:defPPr>
    <a:lvl1pPr algn="l" rtl="0" fontAlgn="base">
      <a:spcBef>
        <a:spcPct val="0"/>
      </a:spcBef>
      <a:spcAft>
        <a:spcPct val="0"/>
      </a:spcAft>
      <a:defRPr kumimoji="1" sz="2400" kern="1200">
        <a:solidFill>
          <a:schemeClr val="tx1"/>
        </a:solidFill>
        <a:latin typeface="Tahoma" pitchFamily="34" charset="0"/>
        <a:ea typeface="HGP創英角ｺﾞｼｯｸUB" pitchFamily="50" charset="-128"/>
        <a:cs typeface="+mn-cs"/>
      </a:defRPr>
    </a:lvl1pPr>
    <a:lvl2pPr marL="457200" algn="l" rtl="0" fontAlgn="base">
      <a:spcBef>
        <a:spcPct val="0"/>
      </a:spcBef>
      <a:spcAft>
        <a:spcPct val="0"/>
      </a:spcAft>
      <a:defRPr kumimoji="1" sz="2400" kern="1200">
        <a:solidFill>
          <a:schemeClr val="tx1"/>
        </a:solidFill>
        <a:latin typeface="Tahoma" pitchFamily="34" charset="0"/>
        <a:ea typeface="HGP創英角ｺﾞｼｯｸUB" pitchFamily="50" charset="-128"/>
        <a:cs typeface="+mn-cs"/>
      </a:defRPr>
    </a:lvl2pPr>
    <a:lvl3pPr marL="914400" algn="l" rtl="0" fontAlgn="base">
      <a:spcBef>
        <a:spcPct val="0"/>
      </a:spcBef>
      <a:spcAft>
        <a:spcPct val="0"/>
      </a:spcAft>
      <a:defRPr kumimoji="1" sz="2400" kern="1200">
        <a:solidFill>
          <a:schemeClr val="tx1"/>
        </a:solidFill>
        <a:latin typeface="Tahoma" pitchFamily="34" charset="0"/>
        <a:ea typeface="HGP創英角ｺﾞｼｯｸUB" pitchFamily="50" charset="-128"/>
        <a:cs typeface="+mn-cs"/>
      </a:defRPr>
    </a:lvl3pPr>
    <a:lvl4pPr marL="1371600" algn="l" rtl="0" fontAlgn="base">
      <a:spcBef>
        <a:spcPct val="0"/>
      </a:spcBef>
      <a:spcAft>
        <a:spcPct val="0"/>
      </a:spcAft>
      <a:defRPr kumimoji="1" sz="2400" kern="1200">
        <a:solidFill>
          <a:schemeClr val="tx1"/>
        </a:solidFill>
        <a:latin typeface="Tahoma" pitchFamily="34" charset="0"/>
        <a:ea typeface="HGP創英角ｺﾞｼｯｸUB" pitchFamily="50" charset="-128"/>
        <a:cs typeface="+mn-cs"/>
      </a:defRPr>
    </a:lvl4pPr>
    <a:lvl5pPr marL="1828800" algn="l" rtl="0" fontAlgn="base">
      <a:spcBef>
        <a:spcPct val="0"/>
      </a:spcBef>
      <a:spcAft>
        <a:spcPct val="0"/>
      </a:spcAft>
      <a:defRPr kumimoji="1" sz="2400" kern="1200">
        <a:solidFill>
          <a:schemeClr val="tx1"/>
        </a:solidFill>
        <a:latin typeface="Tahoma" pitchFamily="34" charset="0"/>
        <a:ea typeface="HGP創英角ｺﾞｼｯｸUB" pitchFamily="50" charset="-128"/>
        <a:cs typeface="+mn-cs"/>
      </a:defRPr>
    </a:lvl5pPr>
    <a:lvl6pPr marL="2286000" algn="l" defTabSz="914400" rtl="0" eaLnBrk="1" latinLnBrk="0" hangingPunct="1">
      <a:defRPr kumimoji="1" sz="2400" kern="1200">
        <a:solidFill>
          <a:schemeClr val="tx1"/>
        </a:solidFill>
        <a:latin typeface="Tahoma" pitchFamily="34" charset="0"/>
        <a:ea typeface="HGP創英角ｺﾞｼｯｸUB" pitchFamily="50" charset="-128"/>
        <a:cs typeface="+mn-cs"/>
      </a:defRPr>
    </a:lvl6pPr>
    <a:lvl7pPr marL="2743200" algn="l" defTabSz="914400" rtl="0" eaLnBrk="1" latinLnBrk="0" hangingPunct="1">
      <a:defRPr kumimoji="1" sz="2400" kern="1200">
        <a:solidFill>
          <a:schemeClr val="tx1"/>
        </a:solidFill>
        <a:latin typeface="Tahoma" pitchFamily="34" charset="0"/>
        <a:ea typeface="HGP創英角ｺﾞｼｯｸUB" pitchFamily="50" charset="-128"/>
        <a:cs typeface="+mn-cs"/>
      </a:defRPr>
    </a:lvl7pPr>
    <a:lvl8pPr marL="3200400" algn="l" defTabSz="914400" rtl="0" eaLnBrk="1" latinLnBrk="0" hangingPunct="1">
      <a:defRPr kumimoji="1" sz="2400" kern="1200">
        <a:solidFill>
          <a:schemeClr val="tx1"/>
        </a:solidFill>
        <a:latin typeface="Tahoma" pitchFamily="34" charset="0"/>
        <a:ea typeface="HGP創英角ｺﾞｼｯｸUB" pitchFamily="50" charset="-128"/>
        <a:cs typeface="+mn-cs"/>
      </a:defRPr>
    </a:lvl8pPr>
    <a:lvl9pPr marL="3657600" algn="l" defTabSz="914400" rtl="0" eaLnBrk="1" latinLnBrk="0" hangingPunct="1">
      <a:defRPr kumimoji="1" sz="2400" kern="1200">
        <a:solidFill>
          <a:schemeClr val="tx1"/>
        </a:solidFill>
        <a:latin typeface="Tahoma" pitchFamily="34" charset="0"/>
        <a:ea typeface="HGP創英角ｺﾞｼｯｸUB"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FFFFCC"/>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snapToGrid="0">
      <p:cViewPr>
        <p:scale>
          <a:sx n="70" d="100"/>
          <a:sy n="70" d="100"/>
        </p:scale>
        <p:origin x="-77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ＭＳ Ｐゴシック" charset="-128"/>
              </a:defRPr>
            </a:lvl1pPr>
          </a:lstStyle>
          <a:p>
            <a:pPr>
              <a:defRPr/>
            </a:pPr>
            <a:endParaRPr lang="en-US" altLang="ja-JP"/>
          </a:p>
        </p:txBody>
      </p:sp>
      <p:sp>
        <p:nvSpPr>
          <p:cNvPr id="39939"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ＭＳ Ｐゴシック" charset="-128"/>
              </a:defRPr>
            </a:lvl1pPr>
          </a:lstStyle>
          <a:p>
            <a:pPr>
              <a:defRPr/>
            </a:pPr>
            <a:endParaRPr lang="en-US" altLang="ja-JP"/>
          </a:p>
        </p:txBody>
      </p:sp>
      <p:sp>
        <p:nvSpPr>
          <p:cNvPr id="2048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9941"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9942"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ＭＳ Ｐゴシック" charset="-128"/>
              </a:defRPr>
            </a:lvl1pPr>
          </a:lstStyle>
          <a:p>
            <a:pPr>
              <a:defRPr/>
            </a:pPr>
            <a:endParaRPr lang="en-US" altLang="ja-JP"/>
          </a:p>
        </p:txBody>
      </p:sp>
      <p:sp>
        <p:nvSpPr>
          <p:cNvPr id="39943"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charset="0"/>
                <a:ea typeface="ＭＳ Ｐゴシック" charset="-128"/>
              </a:defRPr>
            </a:lvl1pPr>
          </a:lstStyle>
          <a:p>
            <a:pPr>
              <a:defRPr/>
            </a:pPr>
            <a:fld id="{1ADD0C7D-4FD0-45AC-B7FE-31DF248EB74F}" type="slidenum">
              <a:rPr lang="en-US" altLang="ja-JP"/>
              <a:pPr>
                <a:defRPr/>
              </a:pPr>
              <a:t>&lt;#&gt;</a:t>
            </a:fld>
            <a:endParaRPr lang="en-US" altLang="ja-JP"/>
          </a:p>
        </p:txBody>
      </p:sp>
    </p:spTree>
    <p:extLst>
      <p:ext uri="{BB962C8B-B14F-4D97-AF65-F5344CB8AC3E}">
        <p14:creationId xmlns:p14="http://schemas.microsoft.com/office/powerpoint/2010/main" xmlns="" val="41903635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 1"/>
          <p:cNvSpPr>
            <a:spLocks noGrp="1" noRot="1" noChangeAspect="1" noTextEdit="1"/>
          </p:cNvSpPr>
          <p:nvPr>
            <p:ph type="sldImg"/>
          </p:nvPr>
        </p:nvSpPr>
        <p:spPr>
          <a:ln/>
        </p:spPr>
      </p:sp>
      <p:sp>
        <p:nvSpPr>
          <p:cNvPr id="21507" name="ノート プレースホルダ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smtClean="0"/>
          </a:p>
        </p:txBody>
      </p:sp>
      <p:sp>
        <p:nvSpPr>
          <p:cNvPr id="21508" name="スライド番号プレースホルダ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600">
                <a:solidFill>
                  <a:schemeClr val="tx1"/>
                </a:solidFill>
                <a:latin typeface="Tahoma" pitchFamily="34" charset="0"/>
                <a:ea typeface="HGP創英角ｺﾞｼｯｸUB" pitchFamily="50" charset="-128"/>
              </a:defRPr>
            </a:lvl1pPr>
            <a:lvl2pPr marL="804763" indent="-309524" eaLnBrk="0" hangingPunct="0">
              <a:defRPr kumimoji="1" sz="2600">
                <a:solidFill>
                  <a:schemeClr val="tx1"/>
                </a:solidFill>
                <a:latin typeface="Tahoma" pitchFamily="34" charset="0"/>
                <a:ea typeface="HGP創英角ｺﾞｼｯｸUB" pitchFamily="50" charset="-128"/>
              </a:defRPr>
            </a:lvl2pPr>
            <a:lvl3pPr marL="1238098" indent="-247620" eaLnBrk="0" hangingPunct="0">
              <a:defRPr kumimoji="1" sz="2600">
                <a:solidFill>
                  <a:schemeClr val="tx1"/>
                </a:solidFill>
                <a:latin typeface="Tahoma" pitchFamily="34" charset="0"/>
                <a:ea typeface="HGP創英角ｺﾞｼｯｸUB" pitchFamily="50" charset="-128"/>
              </a:defRPr>
            </a:lvl3pPr>
            <a:lvl4pPr marL="1733337" indent="-247620" eaLnBrk="0" hangingPunct="0">
              <a:defRPr kumimoji="1" sz="2600">
                <a:solidFill>
                  <a:schemeClr val="tx1"/>
                </a:solidFill>
                <a:latin typeface="Tahoma" pitchFamily="34" charset="0"/>
                <a:ea typeface="HGP創英角ｺﾞｼｯｸUB" pitchFamily="50" charset="-128"/>
              </a:defRPr>
            </a:lvl4pPr>
            <a:lvl5pPr marL="2228576" indent="-247620" eaLnBrk="0" hangingPunct="0">
              <a:defRPr kumimoji="1" sz="2600">
                <a:solidFill>
                  <a:schemeClr val="tx1"/>
                </a:solidFill>
                <a:latin typeface="Tahoma" pitchFamily="34" charset="0"/>
                <a:ea typeface="HGP創英角ｺﾞｼｯｸUB" pitchFamily="50" charset="-128"/>
              </a:defRPr>
            </a:lvl5pPr>
            <a:lvl6pPr marL="2723815" indent="-247620" eaLnBrk="0" fontAlgn="base" hangingPunct="0">
              <a:spcBef>
                <a:spcPct val="0"/>
              </a:spcBef>
              <a:spcAft>
                <a:spcPct val="0"/>
              </a:spcAft>
              <a:defRPr kumimoji="1" sz="2600">
                <a:solidFill>
                  <a:schemeClr val="tx1"/>
                </a:solidFill>
                <a:latin typeface="Tahoma" pitchFamily="34" charset="0"/>
                <a:ea typeface="HGP創英角ｺﾞｼｯｸUB" pitchFamily="50" charset="-128"/>
              </a:defRPr>
            </a:lvl6pPr>
            <a:lvl7pPr marL="3219054" indent="-247620" eaLnBrk="0" fontAlgn="base" hangingPunct="0">
              <a:spcBef>
                <a:spcPct val="0"/>
              </a:spcBef>
              <a:spcAft>
                <a:spcPct val="0"/>
              </a:spcAft>
              <a:defRPr kumimoji="1" sz="2600">
                <a:solidFill>
                  <a:schemeClr val="tx1"/>
                </a:solidFill>
                <a:latin typeface="Tahoma" pitchFamily="34" charset="0"/>
                <a:ea typeface="HGP創英角ｺﾞｼｯｸUB" pitchFamily="50" charset="-128"/>
              </a:defRPr>
            </a:lvl7pPr>
            <a:lvl8pPr marL="3714293" indent="-247620" eaLnBrk="0" fontAlgn="base" hangingPunct="0">
              <a:spcBef>
                <a:spcPct val="0"/>
              </a:spcBef>
              <a:spcAft>
                <a:spcPct val="0"/>
              </a:spcAft>
              <a:defRPr kumimoji="1" sz="2600">
                <a:solidFill>
                  <a:schemeClr val="tx1"/>
                </a:solidFill>
                <a:latin typeface="Tahoma" pitchFamily="34" charset="0"/>
                <a:ea typeface="HGP創英角ｺﾞｼｯｸUB" pitchFamily="50" charset="-128"/>
              </a:defRPr>
            </a:lvl8pPr>
            <a:lvl9pPr marL="4209532" indent="-247620" eaLnBrk="0" fontAlgn="base" hangingPunct="0">
              <a:spcBef>
                <a:spcPct val="0"/>
              </a:spcBef>
              <a:spcAft>
                <a:spcPct val="0"/>
              </a:spcAft>
              <a:defRPr kumimoji="1" sz="2600">
                <a:solidFill>
                  <a:schemeClr val="tx1"/>
                </a:solidFill>
                <a:latin typeface="Tahoma" pitchFamily="34" charset="0"/>
                <a:ea typeface="HGP創英角ｺﾞｼｯｸUB" pitchFamily="50" charset="-128"/>
              </a:defRPr>
            </a:lvl9pPr>
          </a:lstStyle>
          <a:p>
            <a:pPr eaLnBrk="1" hangingPunct="1"/>
            <a:fld id="{A4D78ADF-DED1-4AE1-8AC8-D8088D050D10}" type="slidenum">
              <a:rPr lang="en-US" altLang="ja-JP" sz="1300">
                <a:latin typeface="Arial" charset="0"/>
                <a:ea typeface="ＭＳ Ｐゴシック" charset="-128"/>
              </a:rPr>
              <a:pPr eaLnBrk="1" hangingPunct="1"/>
              <a:t>3</a:t>
            </a:fld>
            <a:endParaRPr lang="en-US" altLang="ja-JP" sz="1300">
              <a:latin typeface="Arial" charset="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Text Box 12"/>
          <p:cNvSpPr txBox="1">
            <a:spLocks noChangeArrowheads="1"/>
          </p:cNvSpPr>
          <p:nvPr userDrawn="1"/>
        </p:nvSpPr>
        <p:spPr bwMode="auto">
          <a:xfrm>
            <a:off x="7161213" y="63500"/>
            <a:ext cx="1919287" cy="307975"/>
          </a:xfrm>
          <a:prstGeom prst="rect">
            <a:avLst/>
          </a:prstGeom>
          <a:noFill/>
          <a:ln w="9525" algn="ctr">
            <a:noFill/>
            <a:miter lim="800000"/>
            <a:headEnd/>
            <a:tailEnd/>
          </a:ln>
          <a:effectLst>
            <a:outerShdw dist="35921" dir="2700000" algn="ctr" rotWithShape="0">
              <a:srgbClr val="DDDDDD">
                <a:alpha val="50000"/>
              </a:srgbClr>
            </a:outerShdw>
          </a:effectLst>
        </p:spPr>
        <p:txBody>
          <a:bodyPr wrap="none">
            <a:spAutoFit/>
          </a:bodyPr>
          <a:lstStyle/>
          <a:p>
            <a:pPr algn="r">
              <a:defRPr/>
            </a:pPr>
            <a:r>
              <a:rPr lang="ja-JP" altLang="en-US" sz="1400" dirty="0">
                <a:solidFill>
                  <a:srgbClr val="FFFFFF"/>
                </a:solidFill>
              </a:rPr>
              <a:t>バイオインフォマティクス</a:t>
            </a:r>
          </a:p>
        </p:txBody>
      </p:sp>
      <p:grpSp>
        <p:nvGrpSpPr>
          <p:cNvPr id="5" name="Group 7"/>
          <p:cNvGrpSpPr>
            <a:grpSpLocks/>
          </p:cNvGrpSpPr>
          <p:nvPr userDrawn="1"/>
        </p:nvGrpSpPr>
        <p:grpSpPr bwMode="auto">
          <a:xfrm>
            <a:off x="179388" y="390525"/>
            <a:ext cx="1897062" cy="1101725"/>
            <a:chOff x="917" y="1157"/>
            <a:chExt cx="1195" cy="694"/>
          </a:xfrm>
        </p:grpSpPr>
        <p:grpSp>
          <p:nvGrpSpPr>
            <p:cNvPr id="6" name="Group 8"/>
            <p:cNvGrpSpPr>
              <a:grpSpLocks/>
            </p:cNvGrpSpPr>
            <p:nvPr/>
          </p:nvGrpSpPr>
          <p:grpSpPr bwMode="auto">
            <a:xfrm>
              <a:off x="917" y="1157"/>
              <a:ext cx="1195" cy="694"/>
              <a:chOff x="929" y="1157"/>
              <a:chExt cx="1195" cy="694"/>
            </a:xfrm>
          </p:grpSpPr>
          <p:sp>
            <p:nvSpPr>
              <p:cNvPr id="8" name="Oval 9"/>
              <p:cNvSpPr>
                <a:spLocks noChangeArrowheads="1"/>
              </p:cNvSpPr>
              <p:nvPr/>
            </p:nvSpPr>
            <p:spPr bwMode="auto">
              <a:xfrm rot="-701082">
                <a:off x="991" y="1207"/>
                <a:ext cx="1074" cy="590"/>
              </a:xfrm>
              <a:prstGeom prst="ellipse">
                <a:avLst/>
              </a:prstGeom>
              <a:noFill/>
              <a:ln w="50800">
                <a:solidFill>
                  <a:srgbClr val="CCFFCC"/>
                </a:solidFill>
                <a:round/>
                <a:headEnd/>
                <a:tailEnd/>
              </a:ln>
              <a:effectLst/>
            </p:spPr>
            <p:txBody>
              <a:bodyPr wrap="none" anchor="ctr"/>
              <a:lstStyle/>
              <a:p>
                <a:pPr>
                  <a:defRPr/>
                </a:pPr>
                <a:endParaRPr lang="ja-JP" altLang="en-US"/>
              </a:p>
            </p:txBody>
          </p:sp>
          <p:sp>
            <p:nvSpPr>
              <p:cNvPr id="9" name="Oval 10"/>
              <p:cNvSpPr>
                <a:spLocks noChangeArrowheads="1"/>
              </p:cNvSpPr>
              <p:nvPr/>
            </p:nvSpPr>
            <p:spPr bwMode="auto">
              <a:xfrm rot="-701082">
                <a:off x="960" y="1180"/>
                <a:ext cx="1134" cy="641"/>
              </a:xfrm>
              <a:prstGeom prst="ellipse">
                <a:avLst/>
              </a:prstGeom>
              <a:noFill/>
              <a:ln w="50800">
                <a:solidFill>
                  <a:srgbClr val="FF99CC"/>
                </a:solidFill>
                <a:round/>
                <a:headEnd/>
                <a:tailEnd/>
              </a:ln>
              <a:effectLst/>
            </p:spPr>
            <p:txBody>
              <a:bodyPr wrap="none" anchor="ctr"/>
              <a:lstStyle/>
              <a:p>
                <a:pPr>
                  <a:defRPr/>
                </a:pPr>
                <a:endParaRPr lang="ja-JP" altLang="en-US"/>
              </a:p>
            </p:txBody>
          </p:sp>
          <p:sp>
            <p:nvSpPr>
              <p:cNvPr id="10" name="Oval 11"/>
              <p:cNvSpPr>
                <a:spLocks noChangeArrowheads="1"/>
              </p:cNvSpPr>
              <p:nvPr/>
            </p:nvSpPr>
            <p:spPr bwMode="auto">
              <a:xfrm rot="-701082">
                <a:off x="929" y="1157"/>
                <a:ext cx="1195" cy="694"/>
              </a:xfrm>
              <a:prstGeom prst="ellipse">
                <a:avLst/>
              </a:prstGeom>
              <a:noFill/>
              <a:ln w="50800">
                <a:solidFill>
                  <a:srgbClr val="99CCFF"/>
                </a:solidFill>
                <a:round/>
                <a:headEnd/>
                <a:tailEnd/>
              </a:ln>
              <a:effectLst/>
            </p:spPr>
            <p:txBody>
              <a:bodyPr wrap="none" anchor="ctr"/>
              <a:lstStyle/>
              <a:p>
                <a:pPr>
                  <a:defRPr/>
                </a:pPr>
                <a:endParaRPr lang="ja-JP" altLang="en-US"/>
              </a:p>
            </p:txBody>
          </p:sp>
        </p:grpSp>
        <p:pic>
          <p:nvPicPr>
            <p:cNvPr id="7" name="Picture 12" descr="kit_3colo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38" y="1250"/>
              <a:ext cx="756" cy="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4578" name="Rectangle 2"/>
          <p:cNvSpPr>
            <a:spLocks noGrp="1" noChangeArrowheads="1"/>
          </p:cNvSpPr>
          <p:nvPr>
            <p:ph type="ctrTitle"/>
          </p:nvPr>
        </p:nvSpPr>
        <p:spPr>
          <a:xfrm>
            <a:off x="685800" y="2130425"/>
            <a:ext cx="7772400" cy="1470025"/>
          </a:xfrm>
        </p:spPr>
        <p:txBody>
          <a:bodyPr/>
          <a:lstStyle>
            <a:lvl1pPr>
              <a:defRPr smtClean="0"/>
            </a:lvl1pPr>
          </a:lstStyle>
          <a:p>
            <a:r>
              <a:rPr lang="ja-JP" altLang="en-US" smtClean="0"/>
              <a:t>マスタ タイトルの書式設定</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Tx/>
              <a:buNone/>
              <a:defRPr smtClean="0"/>
            </a:lvl1pPr>
          </a:lstStyle>
          <a:p>
            <a:r>
              <a:rPr lang="ja-JP" altLang="en-US" smtClean="0"/>
              <a:t>マスタ サブタイトルの書式設定</a:t>
            </a:r>
          </a:p>
        </p:txBody>
      </p:sp>
      <p:sp>
        <p:nvSpPr>
          <p:cNvPr id="11" name="Rectangle 9"/>
          <p:cNvSpPr>
            <a:spLocks noGrp="1" noChangeArrowheads="1"/>
          </p:cNvSpPr>
          <p:nvPr>
            <p:ph type="ftr" sz="quarter" idx="10"/>
          </p:nvPr>
        </p:nvSpPr>
        <p:spPr>
          <a:xfrm>
            <a:off x="3124200" y="6245225"/>
            <a:ext cx="2895600" cy="476250"/>
          </a:xfrm>
        </p:spPr>
        <p:txBody>
          <a:bodyPr/>
          <a:lstStyle>
            <a:lvl1pPr>
              <a:defRPr/>
            </a:lvl1pPr>
          </a:lstStyle>
          <a:p>
            <a:pPr>
              <a:defRPr/>
            </a:pPr>
            <a:r>
              <a:rPr lang="en-US" altLang="ja-JP" smtClean="0"/>
              <a:t>© 2011 - 2014 SAGARA Jun-Ichi, All Rights Reserved</a:t>
            </a:r>
            <a:endParaRPr lang="en-US" altLang="ja-JP"/>
          </a:p>
        </p:txBody>
      </p:sp>
      <p:sp>
        <p:nvSpPr>
          <p:cNvPr id="12" name="Rectangle 10"/>
          <p:cNvSpPr>
            <a:spLocks noGrp="1" noChangeArrowheads="1"/>
          </p:cNvSpPr>
          <p:nvPr>
            <p:ph type="sldNum" sz="quarter" idx="11"/>
          </p:nvPr>
        </p:nvSpPr>
        <p:spPr>
          <a:xfrm>
            <a:off x="6553200" y="6245225"/>
            <a:ext cx="2133600" cy="476250"/>
          </a:xfrm>
        </p:spPr>
        <p:txBody>
          <a:bodyPr/>
          <a:lstStyle>
            <a:lvl1pPr algn="r">
              <a:defRPr kumimoji="0" sz="1400">
                <a:latin typeface="Monotype Corsiva" pitchFamily="66" charset="0"/>
                <a:ea typeface="ＭＳ Ｐゴシック" charset="-128"/>
              </a:defRPr>
            </a:lvl1pPr>
          </a:lstStyle>
          <a:p>
            <a:pPr>
              <a:defRPr/>
            </a:pPr>
            <a:fld id="{758BA1B8-C148-41FD-9530-8023D4A79C7E}" type="slidenum">
              <a:rPr lang="en-US" altLang="ja-JP"/>
              <a:pPr>
                <a:defRPr/>
              </a:pPr>
              <a:t>&lt;#&gt;</a:t>
            </a:fld>
            <a:endParaRPr lang="en-US" altLang="ja-JP"/>
          </a:p>
        </p:txBody>
      </p:sp>
      <p:sp>
        <p:nvSpPr>
          <p:cNvPr id="13" name="Rectangle 11"/>
          <p:cNvSpPr>
            <a:spLocks noGrp="1" noChangeArrowheads="1"/>
          </p:cNvSpPr>
          <p:nvPr>
            <p:ph type="dt" sz="half" idx="12"/>
          </p:nvPr>
        </p:nvSpPr>
        <p:spPr>
          <a:xfrm>
            <a:off x="457200" y="6245225"/>
            <a:ext cx="2133600" cy="476250"/>
          </a:xfrm>
        </p:spPr>
        <p:txBody>
          <a:bodyPr/>
          <a:lstStyle>
            <a:lvl1pPr>
              <a:defRPr/>
            </a:lvl1pPr>
          </a:lstStyle>
          <a:p>
            <a:pPr>
              <a:defRPr/>
            </a:pPr>
            <a:fld id="{F022DF85-3976-4C90-9739-F562347B6867}" type="datetime1">
              <a:rPr lang="ja-JP" altLang="en-US" smtClean="0"/>
              <a:pPr>
                <a:defRPr/>
              </a:pPr>
              <a:t>2014/1/22</a:t>
            </a:fld>
            <a:endParaRPr lang="en-US" altLang="ja-JP"/>
          </a:p>
        </p:txBody>
      </p:sp>
    </p:spTree>
    <p:extLst>
      <p:ext uri="{BB962C8B-B14F-4D97-AF65-F5344CB8AC3E}">
        <p14:creationId xmlns:p14="http://schemas.microsoft.com/office/powerpoint/2010/main" xmlns="" val="3685540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9"/>
          <p:cNvSpPr>
            <a:spLocks noGrp="1" noChangeArrowheads="1"/>
          </p:cNvSpPr>
          <p:nvPr>
            <p:ph type="ftr" sz="quarter" idx="10"/>
          </p:nvPr>
        </p:nvSpPr>
        <p:spPr>
          <a:ln/>
        </p:spPr>
        <p:txBody>
          <a:bodyPr/>
          <a:lstStyle>
            <a:lvl1pPr>
              <a:defRPr/>
            </a:lvl1pPr>
          </a:lstStyle>
          <a:p>
            <a:pPr>
              <a:defRPr/>
            </a:pPr>
            <a:r>
              <a:rPr lang="en-US" altLang="ja-JP" smtClean="0"/>
              <a:t>© 2011 - 2014 SAGARA Jun-Ichi, All Rights Reserved</a:t>
            </a:r>
            <a:endParaRPr lang="en-US" altLang="ja-JP"/>
          </a:p>
        </p:txBody>
      </p:sp>
      <p:sp>
        <p:nvSpPr>
          <p:cNvPr id="5" name="Rectangle 10"/>
          <p:cNvSpPr>
            <a:spLocks noGrp="1" noChangeArrowheads="1"/>
          </p:cNvSpPr>
          <p:nvPr>
            <p:ph type="sldNum" sz="quarter" idx="11"/>
          </p:nvPr>
        </p:nvSpPr>
        <p:spPr>
          <a:ln/>
        </p:spPr>
        <p:txBody>
          <a:bodyPr/>
          <a:lstStyle>
            <a:lvl1pPr>
              <a:defRPr/>
            </a:lvl1pPr>
          </a:lstStyle>
          <a:p>
            <a:pPr>
              <a:defRPr/>
            </a:pPr>
            <a:fld id="{9EEB9408-A8CD-4A93-90EA-2AC638F3835B}" type="slidenum">
              <a:rPr lang="en-US" altLang="ja-JP"/>
              <a:pPr>
                <a:defRPr/>
              </a:pPr>
              <a:t>&lt;#&gt;</a:t>
            </a:fld>
            <a:endParaRPr lang="en-US" altLang="ja-JP"/>
          </a:p>
        </p:txBody>
      </p:sp>
      <p:sp>
        <p:nvSpPr>
          <p:cNvPr id="6" name="Rectangle 11"/>
          <p:cNvSpPr>
            <a:spLocks noGrp="1" noChangeArrowheads="1"/>
          </p:cNvSpPr>
          <p:nvPr>
            <p:ph type="dt" sz="half" idx="12"/>
          </p:nvPr>
        </p:nvSpPr>
        <p:spPr>
          <a:ln/>
        </p:spPr>
        <p:txBody>
          <a:bodyPr/>
          <a:lstStyle>
            <a:lvl1pPr>
              <a:defRPr/>
            </a:lvl1pPr>
          </a:lstStyle>
          <a:p>
            <a:pPr>
              <a:defRPr/>
            </a:pPr>
            <a:fld id="{03E27561-40EF-4C05-902B-8DFC12257879}" type="datetime1">
              <a:rPr lang="ja-JP" altLang="en-US" smtClean="0"/>
              <a:pPr>
                <a:defRPr/>
              </a:pPr>
              <a:t>2014/1/22</a:t>
            </a:fld>
            <a:endParaRPr lang="en-US" altLang="ja-JP"/>
          </a:p>
        </p:txBody>
      </p:sp>
    </p:spTree>
    <p:extLst>
      <p:ext uri="{BB962C8B-B14F-4D97-AF65-F5344CB8AC3E}">
        <p14:creationId xmlns:p14="http://schemas.microsoft.com/office/powerpoint/2010/main" xmlns="" val="1983571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198438"/>
            <a:ext cx="1943100" cy="5967412"/>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685800" y="198438"/>
            <a:ext cx="5676900" cy="5967412"/>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9"/>
          <p:cNvSpPr>
            <a:spLocks noGrp="1" noChangeArrowheads="1"/>
          </p:cNvSpPr>
          <p:nvPr>
            <p:ph type="ftr" sz="quarter" idx="10"/>
          </p:nvPr>
        </p:nvSpPr>
        <p:spPr>
          <a:ln/>
        </p:spPr>
        <p:txBody>
          <a:bodyPr/>
          <a:lstStyle>
            <a:lvl1pPr>
              <a:defRPr/>
            </a:lvl1pPr>
          </a:lstStyle>
          <a:p>
            <a:pPr>
              <a:defRPr/>
            </a:pPr>
            <a:r>
              <a:rPr lang="en-US" altLang="ja-JP" smtClean="0"/>
              <a:t>© 2011 - 2014 SAGARA Jun-Ichi, All Rights Reserved</a:t>
            </a:r>
            <a:endParaRPr lang="en-US" altLang="ja-JP"/>
          </a:p>
        </p:txBody>
      </p:sp>
      <p:sp>
        <p:nvSpPr>
          <p:cNvPr id="5" name="Rectangle 10"/>
          <p:cNvSpPr>
            <a:spLocks noGrp="1" noChangeArrowheads="1"/>
          </p:cNvSpPr>
          <p:nvPr>
            <p:ph type="sldNum" sz="quarter" idx="11"/>
          </p:nvPr>
        </p:nvSpPr>
        <p:spPr>
          <a:ln/>
        </p:spPr>
        <p:txBody>
          <a:bodyPr/>
          <a:lstStyle>
            <a:lvl1pPr>
              <a:defRPr/>
            </a:lvl1pPr>
          </a:lstStyle>
          <a:p>
            <a:pPr>
              <a:defRPr/>
            </a:pPr>
            <a:fld id="{1B5C9870-76D0-42FC-A677-91592DFD8696}" type="slidenum">
              <a:rPr lang="en-US" altLang="ja-JP"/>
              <a:pPr>
                <a:defRPr/>
              </a:pPr>
              <a:t>&lt;#&gt;</a:t>
            </a:fld>
            <a:endParaRPr lang="en-US" altLang="ja-JP"/>
          </a:p>
        </p:txBody>
      </p:sp>
      <p:sp>
        <p:nvSpPr>
          <p:cNvPr id="6" name="Rectangle 11"/>
          <p:cNvSpPr>
            <a:spLocks noGrp="1" noChangeArrowheads="1"/>
          </p:cNvSpPr>
          <p:nvPr>
            <p:ph type="dt" sz="half" idx="12"/>
          </p:nvPr>
        </p:nvSpPr>
        <p:spPr>
          <a:ln/>
        </p:spPr>
        <p:txBody>
          <a:bodyPr/>
          <a:lstStyle>
            <a:lvl1pPr>
              <a:defRPr/>
            </a:lvl1pPr>
          </a:lstStyle>
          <a:p>
            <a:pPr>
              <a:defRPr/>
            </a:pPr>
            <a:fld id="{48576B15-2818-46B0-8359-E8BCF5473D84}" type="datetime1">
              <a:rPr lang="ja-JP" altLang="en-US" smtClean="0"/>
              <a:pPr>
                <a:defRPr/>
              </a:pPr>
              <a:t>2014/1/22</a:t>
            </a:fld>
            <a:endParaRPr lang="en-US" altLang="ja-JP"/>
          </a:p>
        </p:txBody>
      </p:sp>
    </p:spTree>
    <p:extLst>
      <p:ext uri="{BB962C8B-B14F-4D97-AF65-F5344CB8AC3E}">
        <p14:creationId xmlns:p14="http://schemas.microsoft.com/office/powerpoint/2010/main" xmlns="" val="2951410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9"/>
          <p:cNvSpPr>
            <a:spLocks noGrp="1" noChangeArrowheads="1"/>
          </p:cNvSpPr>
          <p:nvPr>
            <p:ph type="ftr" sz="quarter" idx="10"/>
          </p:nvPr>
        </p:nvSpPr>
        <p:spPr>
          <a:ln/>
        </p:spPr>
        <p:txBody>
          <a:bodyPr/>
          <a:lstStyle>
            <a:lvl1pPr>
              <a:defRPr/>
            </a:lvl1pPr>
          </a:lstStyle>
          <a:p>
            <a:pPr>
              <a:defRPr/>
            </a:pPr>
            <a:r>
              <a:rPr lang="en-US" altLang="ja-JP" smtClean="0"/>
              <a:t>© 2011 - 2014 SAGARA Jun-Ichi, All Rights Reserved</a:t>
            </a:r>
            <a:endParaRPr lang="en-US" altLang="ja-JP"/>
          </a:p>
        </p:txBody>
      </p:sp>
      <p:sp>
        <p:nvSpPr>
          <p:cNvPr id="5" name="Rectangle 10"/>
          <p:cNvSpPr>
            <a:spLocks noGrp="1" noChangeArrowheads="1"/>
          </p:cNvSpPr>
          <p:nvPr>
            <p:ph type="sldNum" sz="quarter" idx="11"/>
          </p:nvPr>
        </p:nvSpPr>
        <p:spPr>
          <a:ln/>
        </p:spPr>
        <p:txBody>
          <a:bodyPr/>
          <a:lstStyle>
            <a:lvl1pPr>
              <a:defRPr/>
            </a:lvl1pPr>
          </a:lstStyle>
          <a:p>
            <a:pPr>
              <a:defRPr/>
            </a:pPr>
            <a:fld id="{8D6F4C45-FE48-43D6-AE80-470EE1C59D21}" type="slidenum">
              <a:rPr lang="en-US" altLang="ja-JP"/>
              <a:pPr>
                <a:defRPr/>
              </a:pPr>
              <a:t>&lt;#&gt;</a:t>
            </a:fld>
            <a:endParaRPr lang="en-US" altLang="ja-JP"/>
          </a:p>
        </p:txBody>
      </p:sp>
      <p:sp>
        <p:nvSpPr>
          <p:cNvPr id="6" name="Rectangle 11"/>
          <p:cNvSpPr>
            <a:spLocks noGrp="1" noChangeArrowheads="1"/>
          </p:cNvSpPr>
          <p:nvPr>
            <p:ph type="dt" sz="half" idx="12"/>
          </p:nvPr>
        </p:nvSpPr>
        <p:spPr>
          <a:ln/>
        </p:spPr>
        <p:txBody>
          <a:bodyPr/>
          <a:lstStyle>
            <a:lvl1pPr>
              <a:defRPr/>
            </a:lvl1pPr>
          </a:lstStyle>
          <a:p>
            <a:pPr>
              <a:defRPr/>
            </a:pPr>
            <a:fld id="{5CC90B22-0D64-493C-92C5-D1CA482237ED}" type="datetime1">
              <a:rPr lang="ja-JP" altLang="en-US" smtClean="0"/>
              <a:pPr>
                <a:defRPr/>
              </a:pPr>
              <a:t>2014/1/22</a:t>
            </a:fld>
            <a:endParaRPr lang="en-US" altLang="ja-JP"/>
          </a:p>
        </p:txBody>
      </p:sp>
    </p:spTree>
    <p:extLst>
      <p:ext uri="{BB962C8B-B14F-4D97-AF65-F5344CB8AC3E}">
        <p14:creationId xmlns:p14="http://schemas.microsoft.com/office/powerpoint/2010/main" xmlns="" val="4158606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9"/>
          <p:cNvSpPr>
            <a:spLocks noGrp="1" noChangeArrowheads="1"/>
          </p:cNvSpPr>
          <p:nvPr>
            <p:ph type="ftr" sz="quarter" idx="10"/>
          </p:nvPr>
        </p:nvSpPr>
        <p:spPr>
          <a:ln/>
        </p:spPr>
        <p:txBody>
          <a:bodyPr/>
          <a:lstStyle>
            <a:lvl1pPr>
              <a:defRPr/>
            </a:lvl1pPr>
          </a:lstStyle>
          <a:p>
            <a:pPr>
              <a:defRPr/>
            </a:pPr>
            <a:r>
              <a:rPr lang="en-US" altLang="ja-JP" smtClean="0"/>
              <a:t>© 2011 - 2014 SAGARA Jun-Ichi, All Rights Reserved</a:t>
            </a:r>
            <a:endParaRPr lang="en-US" altLang="ja-JP"/>
          </a:p>
        </p:txBody>
      </p:sp>
      <p:sp>
        <p:nvSpPr>
          <p:cNvPr id="5" name="Rectangle 10"/>
          <p:cNvSpPr>
            <a:spLocks noGrp="1" noChangeArrowheads="1"/>
          </p:cNvSpPr>
          <p:nvPr>
            <p:ph type="sldNum" sz="quarter" idx="11"/>
          </p:nvPr>
        </p:nvSpPr>
        <p:spPr>
          <a:ln/>
        </p:spPr>
        <p:txBody>
          <a:bodyPr/>
          <a:lstStyle>
            <a:lvl1pPr>
              <a:defRPr/>
            </a:lvl1pPr>
          </a:lstStyle>
          <a:p>
            <a:pPr>
              <a:defRPr/>
            </a:pPr>
            <a:fld id="{DD1C6D00-463F-4BB0-85D1-96C82F2A627E}" type="slidenum">
              <a:rPr lang="en-US" altLang="ja-JP"/>
              <a:pPr>
                <a:defRPr/>
              </a:pPr>
              <a:t>&lt;#&gt;</a:t>
            </a:fld>
            <a:endParaRPr lang="en-US" altLang="ja-JP"/>
          </a:p>
        </p:txBody>
      </p:sp>
      <p:sp>
        <p:nvSpPr>
          <p:cNvPr id="6" name="Rectangle 11"/>
          <p:cNvSpPr>
            <a:spLocks noGrp="1" noChangeArrowheads="1"/>
          </p:cNvSpPr>
          <p:nvPr>
            <p:ph type="dt" sz="half" idx="12"/>
          </p:nvPr>
        </p:nvSpPr>
        <p:spPr>
          <a:ln/>
        </p:spPr>
        <p:txBody>
          <a:bodyPr/>
          <a:lstStyle>
            <a:lvl1pPr>
              <a:defRPr/>
            </a:lvl1pPr>
          </a:lstStyle>
          <a:p>
            <a:pPr>
              <a:defRPr/>
            </a:pPr>
            <a:fld id="{84AD2224-FB59-4C80-ACBC-6E606C4D6B07}" type="datetime1">
              <a:rPr lang="ja-JP" altLang="en-US" smtClean="0"/>
              <a:pPr>
                <a:defRPr/>
              </a:pPr>
              <a:t>2014/1/22</a:t>
            </a:fld>
            <a:endParaRPr lang="en-US" altLang="ja-JP"/>
          </a:p>
        </p:txBody>
      </p:sp>
    </p:spTree>
    <p:extLst>
      <p:ext uri="{BB962C8B-B14F-4D97-AF65-F5344CB8AC3E}">
        <p14:creationId xmlns:p14="http://schemas.microsoft.com/office/powerpoint/2010/main" xmlns="" val="1416832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685800" y="1546225"/>
            <a:ext cx="3810000" cy="4619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546225"/>
            <a:ext cx="3810000" cy="4619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9"/>
          <p:cNvSpPr>
            <a:spLocks noGrp="1" noChangeArrowheads="1"/>
          </p:cNvSpPr>
          <p:nvPr>
            <p:ph type="ftr" sz="quarter" idx="10"/>
          </p:nvPr>
        </p:nvSpPr>
        <p:spPr>
          <a:ln/>
        </p:spPr>
        <p:txBody>
          <a:bodyPr/>
          <a:lstStyle>
            <a:lvl1pPr>
              <a:defRPr/>
            </a:lvl1pPr>
          </a:lstStyle>
          <a:p>
            <a:pPr>
              <a:defRPr/>
            </a:pPr>
            <a:r>
              <a:rPr lang="en-US" altLang="ja-JP" smtClean="0"/>
              <a:t>© 2011 - 2014 SAGARA Jun-Ichi, All Rights Reserved</a:t>
            </a:r>
            <a:endParaRPr lang="en-US" altLang="ja-JP"/>
          </a:p>
        </p:txBody>
      </p:sp>
      <p:sp>
        <p:nvSpPr>
          <p:cNvPr id="6" name="Rectangle 10"/>
          <p:cNvSpPr>
            <a:spLocks noGrp="1" noChangeArrowheads="1"/>
          </p:cNvSpPr>
          <p:nvPr>
            <p:ph type="sldNum" sz="quarter" idx="11"/>
          </p:nvPr>
        </p:nvSpPr>
        <p:spPr>
          <a:ln/>
        </p:spPr>
        <p:txBody>
          <a:bodyPr/>
          <a:lstStyle>
            <a:lvl1pPr>
              <a:defRPr/>
            </a:lvl1pPr>
          </a:lstStyle>
          <a:p>
            <a:pPr>
              <a:defRPr/>
            </a:pPr>
            <a:fld id="{FF7446BB-511D-4ECD-A330-F6C14F8AEAF6}" type="slidenum">
              <a:rPr lang="en-US" altLang="ja-JP"/>
              <a:pPr>
                <a:defRPr/>
              </a:pPr>
              <a:t>&lt;#&gt;</a:t>
            </a:fld>
            <a:endParaRPr lang="en-US" altLang="ja-JP"/>
          </a:p>
        </p:txBody>
      </p:sp>
      <p:sp>
        <p:nvSpPr>
          <p:cNvPr id="7" name="Rectangle 11"/>
          <p:cNvSpPr>
            <a:spLocks noGrp="1" noChangeArrowheads="1"/>
          </p:cNvSpPr>
          <p:nvPr>
            <p:ph type="dt" sz="half" idx="12"/>
          </p:nvPr>
        </p:nvSpPr>
        <p:spPr>
          <a:ln/>
        </p:spPr>
        <p:txBody>
          <a:bodyPr/>
          <a:lstStyle>
            <a:lvl1pPr>
              <a:defRPr/>
            </a:lvl1pPr>
          </a:lstStyle>
          <a:p>
            <a:pPr>
              <a:defRPr/>
            </a:pPr>
            <a:fld id="{596AA1AF-C43C-4E55-82C4-D267E84CBD34}" type="datetime1">
              <a:rPr lang="ja-JP" altLang="en-US" smtClean="0"/>
              <a:pPr>
                <a:defRPr/>
              </a:pPr>
              <a:t>2014/1/22</a:t>
            </a:fld>
            <a:endParaRPr lang="en-US" altLang="ja-JP"/>
          </a:p>
        </p:txBody>
      </p:sp>
    </p:spTree>
    <p:extLst>
      <p:ext uri="{BB962C8B-B14F-4D97-AF65-F5344CB8AC3E}">
        <p14:creationId xmlns:p14="http://schemas.microsoft.com/office/powerpoint/2010/main" xmlns="" val="408694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9"/>
          <p:cNvSpPr>
            <a:spLocks noGrp="1" noChangeArrowheads="1"/>
          </p:cNvSpPr>
          <p:nvPr>
            <p:ph type="ftr" sz="quarter" idx="10"/>
          </p:nvPr>
        </p:nvSpPr>
        <p:spPr>
          <a:ln/>
        </p:spPr>
        <p:txBody>
          <a:bodyPr/>
          <a:lstStyle>
            <a:lvl1pPr>
              <a:defRPr/>
            </a:lvl1pPr>
          </a:lstStyle>
          <a:p>
            <a:pPr>
              <a:defRPr/>
            </a:pPr>
            <a:r>
              <a:rPr lang="en-US" altLang="ja-JP" smtClean="0"/>
              <a:t>© 2011 - 2014 SAGARA Jun-Ichi, All Rights Reserved</a:t>
            </a:r>
            <a:endParaRPr lang="en-US" altLang="ja-JP"/>
          </a:p>
        </p:txBody>
      </p:sp>
      <p:sp>
        <p:nvSpPr>
          <p:cNvPr id="8" name="Rectangle 10"/>
          <p:cNvSpPr>
            <a:spLocks noGrp="1" noChangeArrowheads="1"/>
          </p:cNvSpPr>
          <p:nvPr>
            <p:ph type="sldNum" sz="quarter" idx="11"/>
          </p:nvPr>
        </p:nvSpPr>
        <p:spPr>
          <a:ln/>
        </p:spPr>
        <p:txBody>
          <a:bodyPr/>
          <a:lstStyle>
            <a:lvl1pPr>
              <a:defRPr/>
            </a:lvl1pPr>
          </a:lstStyle>
          <a:p>
            <a:pPr>
              <a:defRPr/>
            </a:pPr>
            <a:fld id="{528DFE6E-5275-4010-A9EF-02EBBFEB343D}" type="slidenum">
              <a:rPr lang="en-US" altLang="ja-JP"/>
              <a:pPr>
                <a:defRPr/>
              </a:pPr>
              <a:t>&lt;#&gt;</a:t>
            </a:fld>
            <a:endParaRPr lang="en-US" altLang="ja-JP"/>
          </a:p>
        </p:txBody>
      </p:sp>
      <p:sp>
        <p:nvSpPr>
          <p:cNvPr id="9" name="Rectangle 11"/>
          <p:cNvSpPr>
            <a:spLocks noGrp="1" noChangeArrowheads="1"/>
          </p:cNvSpPr>
          <p:nvPr>
            <p:ph type="dt" sz="half" idx="12"/>
          </p:nvPr>
        </p:nvSpPr>
        <p:spPr>
          <a:ln/>
        </p:spPr>
        <p:txBody>
          <a:bodyPr/>
          <a:lstStyle>
            <a:lvl1pPr>
              <a:defRPr/>
            </a:lvl1pPr>
          </a:lstStyle>
          <a:p>
            <a:pPr>
              <a:defRPr/>
            </a:pPr>
            <a:fld id="{6E2184C7-B18E-4342-B3BB-ACC0B3DA8FD2}" type="datetime1">
              <a:rPr lang="ja-JP" altLang="en-US" smtClean="0"/>
              <a:pPr>
                <a:defRPr/>
              </a:pPr>
              <a:t>2014/1/22</a:t>
            </a:fld>
            <a:endParaRPr lang="en-US" altLang="ja-JP"/>
          </a:p>
        </p:txBody>
      </p:sp>
    </p:spTree>
    <p:extLst>
      <p:ext uri="{BB962C8B-B14F-4D97-AF65-F5344CB8AC3E}">
        <p14:creationId xmlns:p14="http://schemas.microsoft.com/office/powerpoint/2010/main" xmlns="" val="235672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9"/>
          <p:cNvSpPr>
            <a:spLocks noGrp="1" noChangeArrowheads="1"/>
          </p:cNvSpPr>
          <p:nvPr>
            <p:ph type="ftr" sz="quarter" idx="10"/>
          </p:nvPr>
        </p:nvSpPr>
        <p:spPr>
          <a:ln/>
        </p:spPr>
        <p:txBody>
          <a:bodyPr/>
          <a:lstStyle>
            <a:lvl1pPr>
              <a:defRPr/>
            </a:lvl1pPr>
          </a:lstStyle>
          <a:p>
            <a:pPr>
              <a:defRPr/>
            </a:pPr>
            <a:r>
              <a:rPr lang="en-US" altLang="ja-JP" smtClean="0"/>
              <a:t>© 2011 - 2014 SAGARA Jun-Ichi, All Rights Reserved</a:t>
            </a:r>
            <a:endParaRPr lang="en-US" altLang="ja-JP"/>
          </a:p>
        </p:txBody>
      </p:sp>
      <p:sp>
        <p:nvSpPr>
          <p:cNvPr id="4" name="Rectangle 10"/>
          <p:cNvSpPr>
            <a:spLocks noGrp="1" noChangeArrowheads="1"/>
          </p:cNvSpPr>
          <p:nvPr>
            <p:ph type="sldNum" sz="quarter" idx="11"/>
          </p:nvPr>
        </p:nvSpPr>
        <p:spPr>
          <a:ln/>
        </p:spPr>
        <p:txBody>
          <a:bodyPr/>
          <a:lstStyle>
            <a:lvl1pPr>
              <a:defRPr/>
            </a:lvl1pPr>
          </a:lstStyle>
          <a:p>
            <a:pPr>
              <a:defRPr/>
            </a:pPr>
            <a:fld id="{2055BE75-0540-455A-AA6C-FAB6D2D70878}" type="slidenum">
              <a:rPr lang="en-US" altLang="ja-JP"/>
              <a:pPr>
                <a:defRPr/>
              </a:pPr>
              <a:t>&lt;#&gt;</a:t>
            </a:fld>
            <a:endParaRPr lang="en-US" altLang="ja-JP"/>
          </a:p>
        </p:txBody>
      </p:sp>
      <p:sp>
        <p:nvSpPr>
          <p:cNvPr id="5" name="Rectangle 11"/>
          <p:cNvSpPr>
            <a:spLocks noGrp="1" noChangeArrowheads="1"/>
          </p:cNvSpPr>
          <p:nvPr>
            <p:ph type="dt" sz="half" idx="12"/>
          </p:nvPr>
        </p:nvSpPr>
        <p:spPr>
          <a:ln/>
        </p:spPr>
        <p:txBody>
          <a:bodyPr/>
          <a:lstStyle>
            <a:lvl1pPr>
              <a:defRPr/>
            </a:lvl1pPr>
          </a:lstStyle>
          <a:p>
            <a:pPr>
              <a:defRPr/>
            </a:pPr>
            <a:fld id="{C7C95C81-6CD3-4C3C-B925-1A14675913B7}" type="datetime1">
              <a:rPr lang="ja-JP" altLang="en-US" smtClean="0"/>
              <a:pPr>
                <a:defRPr/>
              </a:pPr>
              <a:t>2014/1/22</a:t>
            </a:fld>
            <a:endParaRPr lang="en-US" altLang="ja-JP"/>
          </a:p>
        </p:txBody>
      </p:sp>
    </p:spTree>
    <p:extLst>
      <p:ext uri="{BB962C8B-B14F-4D97-AF65-F5344CB8AC3E}">
        <p14:creationId xmlns:p14="http://schemas.microsoft.com/office/powerpoint/2010/main" xmlns="" val="1189016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9"/>
          <p:cNvSpPr>
            <a:spLocks noGrp="1" noChangeArrowheads="1"/>
          </p:cNvSpPr>
          <p:nvPr>
            <p:ph type="ftr" sz="quarter" idx="10"/>
          </p:nvPr>
        </p:nvSpPr>
        <p:spPr>
          <a:ln/>
        </p:spPr>
        <p:txBody>
          <a:bodyPr/>
          <a:lstStyle>
            <a:lvl1pPr>
              <a:defRPr/>
            </a:lvl1pPr>
          </a:lstStyle>
          <a:p>
            <a:pPr>
              <a:defRPr/>
            </a:pPr>
            <a:r>
              <a:rPr lang="en-US" altLang="ja-JP" smtClean="0"/>
              <a:t>© 2011 - 2014 SAGARA Jun-Ichi, All Rights Reserved</a:t>
            </a:r>
            <a:endParaRPr lang="en-US" altLang="ja-JP"/>
          </a:p>
        </p:txBody>
      </p:sp>
      <p:sp>
        <p:nvSpPr>
          <p:cNvPr id="3" name="Rectangle 10"/>
          <p:cNvSpPr>
            <a:spLocks noGrp="1" noChangeArrowheads="1"/>
          </p:cNvSpPr>
          <p:nvPr>
            <p:ph type="sldNum" sz="quarter" idx="11"/>
          </p:nvPr>
        </p:nvSpPr>
        <p:spPr>
          <a:ln/>
        </p:spPr>
        <p:txBody>
          <a:bodyPr/>
          <a:lstStyle>
            <a:lvl1pPr>
              <a:defRPr/>
            </a:lvl1pPr>
          </a:lstStyle>
          <a:p>
            <a:pPr>
              <a:defRPr/>
            </a:pPr>
            <a:fld id="{0FF421DB-A3B9-4B62-A275-FB3286D69442}" type="slidenum">
              <a:rPr lang="en-US" altLang="ja-JP"/>
              <a:pPr>
                <a:defRPr/>
              </a:pPr>
              <a:t>&lt;#&gt;</a:t>
            </a:fld>
            <a:endParaRPr lang="en-US" altLang="ja-JP"/>
          </a:p>
        </p:txBody>
      </p:sp>
      <p:sp>
        <p:nvSpPr>
          <p:cNvPr id="4" name="Rectangle 11"/>
          <p:cNvSpPr>
            <a:spLocks noGrp="1" noChangeArrowheads="1"/>
          </p:cNvSpPr>
          <p:nvPr>
            <p:ph type="dt" sz="half" idx="12"/>
          </p:nvPr>
        </p:nvSpPr>
        <p:spPr>
          <a:ln/>
        </p:spPr>
        <p:txBody>
          <a:bodyPr/>
          <a:lstStyle>
            <a:lvl1pPr>
              <a:defRPr/>
            </a:lvl1pPr>
          </a:lstStyle>
          <a:p>
            <a:pPr>
              <a:defRPr/>
            </a:pPr>
            <a:fld id="{2A885346-8263-424F-998B-6A557CDE14EC}" type="datetime1">
              <a:rPr lang="ja-JP" altLang="en-US" smtClean="0"/>
              <a:pPr>
                <a:defRPr/>
              </a:pPr>
              <a:t>2014/1/22</a:t>
            </a:fld>
            <a:endParaRPr lang="en-US" altLang="ja-JP"/>
          </a:p>
        </p:txBody>
      </p:sp>
    </p:spTree>
    <p:extLst>
      <p:ext uri="{BB962C8B-B14F-4D97-AF65-F5344CB8AC3E}">
        <p14:creationId xmlns:p14="http://schemas.microsoft.com/office/powerpoint/2010/main" xmlns="" val="1423615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9"/>
          <p:cNvSpPr>
            <a:spLocks noGrp="1" noChangeArrowheads="1"/>
          </p:cNvSpPr>
          <p:nvPr>
            <p:ph type="ftr" sz="quarter" idx="10"/>
          </p:nvPr>
        </p:nvSpPr>
        <p:spPr>
          <a:ln/>
        </p:spPr>
        <p:txBody>
          <a:bodyPr/>
          <a:lstStyle>
            <a:lvl1pPr>
              <a:defRPr/>
            </a:lvl1pPr>
          </a:lstStyle>
          <a:p>
            <a:pPr>
              <a:defRPr/>
            </a:pPr>
            <a:r>
              <a:rPr lang="en-US" altLang="ja-JP" smtClean="0"/>
              <a:t>© 2011 - 2014 SAGARA Jun-Ichi, All Rights Reserved</a:t>
            </a:r>
            <a:endParaRPr lang="en-US" altLang="ja-JP"/>
          </a:p>
        </p:txBody>
      </p:sp>
      <p:sp>
        <p:nvSpPr>
          <p:cNvPr id="6" name="Rectangle 10"/>
          <p:cNvSpPr>
            <a:spLocks noGrp="1" noChangeArrowheads="1"/>
          </p:cNvSpPr>
          <p:nvPr>
            <p:ph type="sldNum" sz="quarter" idx="11"/>
          </p:nvPr>
        </p:nvSpPr>
        <p:spPr>
          <a:ln/>
        </p:spPr>
        <p:txBody>
          <a:bodyPr/>
          <a:lstStyle>
            <a:lvl1pPr>
              <a:defRPr/>
            </a:lvl1pPr>
          </a:lstStyle>
          <a:p>
            <a:pPr>
              <a:defRPr/>
            </a:pPr>
            <a:fld id="{0CBE4A9B-A10D-49A9-BEE7-0364D5074E50}" type="slidenum">
              <a:rPr lang="en-US" altLang="ja-JP"/>
              <a:pPr>
                <a:defRPr/>
              </a:pPr>
              <a:t>&lt;#&gt;</a:t>
            </a:fld>
            <a:endParaRPr lang="en-US" altLang="ja-JP"/>
          </a:p>
        </p:txBody>
      </p:sp>
      <p:sp>
        <p:nvSpPr>
          <p:cNvPr id="7" name="Rectangle 11"/>
          <p:cNvSpPr>
            <a:spLocks noGrp="1" noChangeArrowheads="1"/>
          </p:cNvSpPr>
          <p:nvPr>
            <p:ph type="dt" sz="half" idx="12"/>
          </p:nvPr>
        </p:nvSpPr>
        <p:spPr>
          <a:ln/>
        </p:spPr>
        <p:txBody>
          <a:bodyPr/>
          <a:lstStyle>
            <a:lvl1pPr>
              <a:defRPr/>
            </a:lvl1pPr>
          </a:lstStyle>
          <a:p>
            <a:pPr>
              <a:defRPr/>
            </a:pPr>
            <a:fld id="{777D3A39-B977-4712-AD20-5D8080966B5B}" type="datetime1">
              <a:rPr lang="ja-JP" altLang="en-US" smtClean="0"/>
              <a:pPr>
                <a:defRPr/>
              </a:pPr>
              <a:t>2014/1/22</a:t>
            </a:fld>
            <a:endParaRPr lang="en-US" altLang="ja-JP"/>
          </a:p>
        </p:txBody>
      </p:sp>
    </p:spTree>
    <p:extLst>
      <p:ext uri="{BB962C8B-B14F-4D97-AF65-F5344CB8AC3E}">
        <p14:creationId xmlns:p14="http://schemas.microsoft.com/office/powerpoint/2010/main" xmlns="" val="226291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9"/>
          <p:cNvSpPr>
            <a:spLocks noGrp="1" noChangeArrowheads="1"/>
          </p:cNvSpPr>
          <p:nvPr>
            <p:ph type="ftr" sz="quarter" idx="10"/>
          </p:nvPr>
        </p:nvSpPr>
        <p:spPr>
          <a:ln/>
        </p:spPr>
        <p:txBody>
          <a:bodyPr/>
          <a:lstStyle>
            <a:lvl1pPr>
              <a:defRPr/>
            </a:lvl1pPr>
          </a:lstStyle>
          <a:p>
            <a:pPr>
              <a:defRPr/>
            </a:pPr>
            <a:r>
              <a:rPr lang="en-US" altLang="ja-JP" smtClean="0"/>
              <a:t>© 2011 - 2014 SAGARA Jun-Ichi, All Rights Reserved</a:t>
            </a:r>
            <a:endParaRPr lang="en-US" altLang="ja-JP"/>
          </a:p>
        </p:txBody>
      </p:sp>
      <p:sp>
        <p:nvSpPr>
          <p:cNvPr id="6" name="Rectangle 10"/>
          <p:cNvSpPr>
            <a:spLocks noGrp="1" noChangeArrowheads="1"/>
          </p:cNvSpPr>
          <p:nvPr>
            <p:ph type="sldNum" sz="quarter" idx="11"/>
          </p:nvPr>
        </p:nvSpPr>
        <p:spPr>
          <a:ln/>
        </p:spPr>
        <p:txBody>
          <a:bodyPr/>
          <a:lstStyle>
            <a:lvl1pPr>
              <a:defRPr/>
            </a:lvl1pPr>
          </a:lstStyle>
          <a:p>
            <a:pPr>
              <a:defRPr/>
            </a:pPr>
            <a:fld id="{2ED15497-1A1B-48E4-9C42-DD00D457B8F6}" type="slidenum">
              <a:rPr lang="en-US" altLang="ja-JP"/>
              <a:pPr>
                <a:defRPr/>
              </a:pPr>
              <a:t>&lt;#&gt;</a:t>
            </a:fld>
            <a:endParaRPr lang="en-US" altLang="ja-JP"/>
          </a:p>
        </p:txBody>
      </p:sp>
      <p:sp>
        <p:nvSpPr>
          <p:cNvPr id="7" name="Rectangle 11"/>
          <p:cNvSpPr>
            <a:spLocks noGrp="1" noChangeArrowheads="1"/>
          </p:cNvSpPr>
          <p:nvPr>
            <p:ph type="dt" sz="half" idx="12"/>
          </p:nvPr>
        </p:nvSpPr>
        <p:spPr>
          <a:ln/>
        </p:spPr>
        <p:txBody>
          <a:bodyPr/>
          <a:lstStyle>
            <a:lvl1pPr>
              <a:defRPr/>
            </a:lvl1pPr>
          </a:lstStyle>
          <a:p>
            <a:pPr>
              <a:defRPr/>
            </a:pPr>
            <a:fld id="{0882AE92-7C17-4696-BABC-30D03C0AB5CC}" type="datetime1">
              <a:rPr lang="ja-JP" altLang="en-US" smtClean="0"/>
              <a:pPr>
                <a:defRPr/>
              </a:pPr>
              <a:t>2014/1/22</a:t>
            </a:fld>
            <a:endParaRPr lang="en-US" altLang="ja-JP"/>
          </a:p>
        </p:txBody>
      </p:sp>
    </p:spTree>
    <p:extLst>
      <p:ext uri="{BB962C8B-B14F-4D97-AF65-F5344CB8AC3E}">
        <p14:creationId xmlns:p14="http://schemas.microsoft.com/office/powerpoint/2010/main" xmlns="" val="3998479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98438"/>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685800" y="1546225"/>
            <a:ext cx="7772400" cy="4619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100" name="Freeform 4"/>
          <p:cNvSpPr>
            <a:spLocks/>
          </p:cNvSpPr>
          <p:nvPr/>
        </p:nvSpPr>
        <p:spPr bwMode="auto">
          <a:xfrm>
            <a:off x="242888" y="6451600"/>
            <a:ext cx="8642350" cy="144463"/>
          </a:xfrm>
          <a:custGeom>
            <a:avLst/>
            <a:gdLst/>
            <a:ahLst/>
            <a:cxnLst>
              <a:cxn ang="0">
                <a:pos x="91" y="99"/>
              </a:cxn>
              <a:cxn ang="0">
                <a:pos x="0" y="145"/>
              </a:cxn>
              <a:cxn ang="0">
                <a:pos x="91" y="190"/>
              </a:cxn>
              <a:cxn ang="0">
                <a:pos x="4627" y="190"/>
              </a:cxn>
              <a:cxn ang="0">
                <a:pos x="5080" y="101"/>
              </a:cxn>
              <a:cxn ang="0">
                <a:pos x="5163" y="38"/>
              </a:cxn>
              <a:cxn ang="0">
                <a:pos x="5079" y="8"/>
              </a:cxn>
              <a:cxn ang="0">
                <a:pos x="4627" y="99"/>
              </a:cxn>
              <a:cxn ang="0">
                <a:pos x="91" y="99"/>
              </a:cxn>
            </a:cxnLst>
            <a:rect l="0" t="0" r="r" b="b"/>
            <a:pathLst>
              <a:path w="5172" h="190">
                <a:moveTo>
                  <a:pt x="91" y="99"/>
                </a:moveTo>
                <a:cubicBezTo>
                  <a:pt x="91" y="99"/>
                  <a:pt x="0" y="101"/>
                  <a:pt x="0" y="145"/>
                </a:cubicBezTo>
                <a:cubicBezTo>
                  <a:pt x="0" y="189"/>
                  <a:pt x="91" y="190"/>
                  <a:pt x="91" y="190"/>
                </a:cubicBezTo>
                <a:lnTo>
                  <a:pt x="4627" y="190"/>
                </a:lnTo>
                <a:lnTo>
                  <a:pt x="5080" y="101"/>
                </a:lnTo>
                <a:cubicBezTo>
                  <a:pt x="5169" y="76"/>
                  <a:pt x="5172" y="53"/>
                  <a:pt x="5163" y="38"/>
                </a:cubicBezTo>
                <a:cubicBezTo>
                  <a:pt x="5154" y="23"/>
                  <a:pt x="5163" y="0"/>
                  <a:pt x="5079" y="8"/>
                </a:cubicBezTo>
                <a:lnTo>
                  <a:pt x="4627" y="99"/>
                </a:lnTo>
                <a:lnTo>
                  <a:pt x="91" y="99"/>
                </a:lnTo>
                <a:close/>
              </a:path>
            </a:pathLst>
          </a:custGeom>
          <a:gradFill rotWithShape="1">
            <a:gsLst>
              <a:gs pos="0">
                <a:srgbClr val="FF99CC"/>
              </a:gs>
              <a:gs pos="50000">
                <a:srgbClr val="FFFFFF"/>
              </a:gs>
              <a:gs pos="100000">
                <a:srgbClr val="FF99CC"/>
              </a:gs>
            </a:gsLst>
            <a:lin ang="0" scaled="1"/>
          </a:gradFill>
          <a:ln w="12700" cap="flat" cmpd="sng">
            <a:noFill/>
            <a:prstDash val="solid"/>
            <a:round/>
            <a:headEnd/>
            <a:tailEnd/>
          </a:ln>
          <a:effectLst/>
        </p:spPr>
        <p:txBody>
          <a:bodyPr>
            <a:spAutoFit/>
          </a:bodyPr>
          <a:lstStyle/>
          <a:p>
            <a:pPr>
              <a:defRPr/>
            </a:pPr>
            <a:endParaRPr lang="ja-JP" altLang="en-US"/>
          </a:p>
        </p:txBody>
      </p:sp>
      <p:sp>
        <p:nvSpPr>
          <p:cNvPr id="4101" name="Freeform 5"/>
          <p:cNvSpPr>
            <a:spLocks/>
          </p:cNvSpPr>
          <p:nvPr/>
        </p:nvSpPr>
        <p:spPr bwMode="auto">
          <a:xfrm>
            <a:off x="244475" y="6519863"/>
            <a:ext cx="8642350" cy="144462"/>
          </a:xfrm>
          <a:custGeom>
            <a:avLst/>
            <a:gdLst/>
            <a:ahLst/>
            <a:cxnLst>
              <a:cxn ang="0">
                <a:pos x="91" y="99"/>
              </a:cxn>
              <a:cxn ang="0">
                <a:pos x="0" y="145"/>
              </a:cxn>
              <a:cxn ang="0">
                <a:pos x="91" y="190"/>
              </a:cxn>
              <a:cxn ang="0">
                <a:pos x="4627" y="190"/>
              </a:cxn>
              <a:cxn ang="0">
                <a:pos x="5080" y="101"/>
              </a:cxn>
              <a:cxn ang="0">
                <a:pos x="5163" y="38"/>
              </a:cxn>
              <a:cxn ang="0">
                <a:pos x="5079" y="8"/>
              </a:cxn>
              <a:cxn ang="0">
                <a:pos x="4627" y="99"/>
              </a:cxn>
              <a:cxn ang="0">
                <a:pos x="91" y="99"/>
              </a:cxn>
            </a:cxnLst>
            <a:rect l="0" t="0" r="r" b="b"/>
            <a:pathLst>
              <a:path w="5172" h="190">
                <a:moveTo>
                  <a:pt x="91" y="99"/>
                </a:moveTo>
                <a:cubicBezTo>
                  <a:pt x="91" y="99"/>
                  <a:pt x="0" y="101"/>
                  <a:pt x="0" y="145"/>
                </a:cubicBezTo>
                <a:cubicBezTo>
                  <a:pt x="0" y="189"/>
                  <a:pt x="91" y="190"/>
                  <a:pt x="91" y="190"/>
                </a:cubicBezTo>
                <a:lnTo>
                  <a:pt x="4627" y="190"/>
                </a:lnTo>
                <a:lnTo>
                  <a:pt x="5080" y="101"/>
                </a:lnTo>
                <a:cubicBezTo>
                  <a:pt x="5169" y="76"/>
                  <a:pt x="5172" y="53"/>
                  <a:pt x="5163" y="38"/>
                </a:cubicBezTo>
                <a:cubicBezTo>
                  <a:pt x="5154" y="23"/>
                  <a:pt x="5163" y="0"/>
                  <a:pt x="5079" y="8"/>
                </a:cubicBezTo>
                <a:lnTo>
                  <a:pt x="4627" y="99"/>
                </a:lnTo>
                <a:lnTo>
                  <a:pt x="91" y="99"/>
                </a:lnTo>
                <a:close/>
              </a:path>
            </a:pathLst>
          </a:custGeom>
          <a:gradFill rotWithShape="1">
            <a:gsLst>
              <a:gs pos="0">
                <a:srgbClr val="CCFFCC"/>
              </a:gs>
              <a:gs pos="50000">
                <a:srgbClr val="FFFFFF"/>
              </a:gs>
              <a:gs pos="100000">
                <a:srgbClr val="CCFFCC"/>
              </a:gs>
            </a:gsLst>
            <a:lin ang="0" scaled="1"/>
          </a:gradFill>
          <a:ln w="12700" cap="flat" cmpd="sng">
            <a:noFill/>
            <a:prstDash val="solid"/>
            <a:round/>
            <a:headEnd/>
            <a:tailEnd/>
          </a:ln>
          <a:effectLst/>
        </p:spPr>
        <p:txBody>
          <a:bodyPr>
            <a:spAutoFit/>
          </a:bodyPr>
          <a:lstStyle/>
          <a:p>
            <a:pPr>
              <a:defRPr/>
            </a:pPr>
            <a:endParaRPr lang="ja-JP" altLang="en-US"/>
          </a:p>
        </p:txBody>
      </p:sp>
      <p:sp>
        <p:nvSpPr>
          <p:cNvPr id="4102" name="Freeform 6"/>
          <p:cNvSpPr>
            <a:spLocks/>
          </p:cNvSpPr>
          <p:nvPr/>
        </p:nvSpPr>
        <p:spPr bwMode="auto">
          <a:xfrm>
            <a:off x="242888" y="6383338"/>
            <a:ext cx="8642350" cy="144462"/>
          </a:xfrm>
          <a:custGeom>
            <a:avLst/>
            <a:gdLst/>
            <a:ahLst/>
            <a:cxnLst>
              <a:cxn ang="0">
                <a:pos x="91" y="99"/>
              </a:cxn>
              <a:cxn ang="0">
                <a:pos x="0" y="145"/>
              </a:cxn>
              <a:cxn ang="0">
                <a:pos x="91" y="190"/>
              </a:cxn>
              <a:cxn ang="0">
                <a:pos x="4627" y="190"/>
              </a:cxn>
              <a:cxn ang="0">
                <a:pos x="5080" y="101"/>
              </a:cxn>
              <a:cxn ang="0">
                <a:pos x="5163" y="38"/>
              </a:cxn>
              <a:cxn ang="0">
                <a:pos x="5079" y="8"/>
              </a:cxn>
              <a:cxn ang="0">
                <a:pos x="4627" y="99"/>
              </a:cxn>
              <a:cxn ang="0">
                <a:pos x="91" y="99"/>
              </a:cxn>
            </a:cxnLst>
            <a:rect l="0" t="0" r="r" b="b"/>
            <a:pathLst>
              <a:path w="5172" h="190">
                <a:moveTo>
                  <a:pt x="91" y="99"/>
                </a:moveTo>
                <a:cubicBezTo>
                  <a:pt x="91" y="99"/>
                  <a:pt x="0" y="101"/>
                  <a:pt x="0" y="145"/>
                </a:cubicBezTo>
                <a:cubicBezTo>
                  <a:pt x="0" y="189"/>
                  <a:pt x="91" y="190"/>
                  <a:pt x="91" y="190"/>
                </a:cubicBezTo>
                <a:lnTo>
                  <a:pt x="4627" y="190"/>
                </a:lnTo>
                <a:lnTo>
                  <a:pt x="5080" y="101"/>
                </a:lnTo>
                <a:cubicBezTo>
                  <a:pt x="5169" y="76"/>
                  <a:pt x="5172" y="53"/>
                  <a:pt x="5163" y="38"/>
                </a:cubicBezTo>
                <a:cubicBezTo>
                  <a:pt x="5154" y="23"/>
                  <a:pt x="5163" y="0"/>
                  <a:pt x="5079" y="8"/>
                </a:cubicBezTo>
                <a:lnTo>
                  <a:pt x="4627" y="99"/>
                </a:lnTo>
                <a:lnTo>
                  <a:pt x="91" y="99"/>
                </a:lnTo>
                <a:close/>
              </a:path>
            </a:pathLst>
          </a:custGeom>
          <a:gradFill rotWithShape="1">
            <a:gsLst>
              <a:gs pos="0">
                <a:srgbClr val="99CCFF"/>
              </a:gs>
              <a:gs pos="50000">
                <a:srgbClr val="FFFFFF"/>
              </a:gs>
              <a:gs pos="100000">
                <a:srgbClr val="99CCFF"/>
              </a:gs>
            </a:gsLst>
            <a:lin ang="0" scaled="1"/>
          </a:gradFill>
          <a:ln w="12700" cap="flat" cmpd="sng">
            <a:noFill/>
            <a:prstDash val="solid"/>
            <a:round/>
            <a:headEnd/>
            <a:tailEnd/>
          </a:ln>
          <a:effectLst/>
        </p:spPr>
        <p:txBody>
          <a:bodyPr>
            <a:spAutoFit/>
          </a:bodyPr>
          <a:lstStyle/>
          <a:p>
            <a:pPr>
              <a:defRPr/>
            </a:pPr>
            <a:endParaRPr lang="ja-JP" altLang="en-US"/>
          </a:p>
        </p:txBody>
      </p:sp>
      <p:sp>
        <p:nvSpPr>
          <p:cNvPr id="4103" name="Text Box 7"/>
          <p:cNvSpPr txBox="1">
            <a:spLocks noChangeArrowheads="1"/>
          </p:cNvSpPr>
          <p:nvPr/>
        </p:nvSpPr>
        <p:spPr bwMode="auto">
          <a:xfrm>
            <a:off x="374650" y="6372225"/>
            <a:ext cx="808038" cy="287338"/>
          </a:xfrm>
          <a:prstGeom prst="rect">
            <a:avLst/>
          </a:prstGeom>
          <a:noFill/>
          <a:ln w="9525" algn="ctr">
            <a:noFill/>
            <a:miter lim="800000"/>
            <a:headEnd/>
            <a:tailEnd/>
          </a:ln>
          <a:effectLst/>
        </p:spPr>
        <p:txBody>
          <a:bodyPr wrap="none"/>
          <a:lstStyle/>
          <a:p>
            <a:pPr>
              <a:defRPr/>
            </a:pPr>
            <a:r>
              <a:rPr lang="en-US" altLang="ja-JP" sz="1800" b="1" i="1">
                <a:solidFill>
                  <a:schemeClr val="bg1"/>
                </a:solidFill>
                <a:effectLst>
                  <a:outerShdw blurRad="38100" dist="38100" dir="2700000" algn="tl">
                    <a:srgbClr val="C0C0C0"/>
                  </a:outerShdw>
                </a:effectLst>
              </a:rPr>
              <a:t>K.I.T.</a:t>
            </a:r>
          </a:p>
        </p:txBody>
      </p:sp>
      <p:pic>
        <p:nvPicPr>
          <p:cNvPr id="1032" name="Picture 8" descr="reading"/>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8518525" y="6318250"/>
            <a:ext cx="373063" cy="48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05" name="Rectangle 9"/>
          <p:cNvSpPr>
            <a:spLocks noGrp="1" noChangeArrowheads="1"/>
          </p:cNvSpPr>
          <p:nvPr>
            <p:ph type="ftr" sz="quarter" idx="3"/>
          </p:nvPr>
        </p:nvSpPr>
        <p:spPr bwMode="auto">
          <a:xfrm>
            <a:off x="1789113" y="6381750"/>
            <a:ext cx="5535612" cy="3127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600" i="1">
                <a:solidFill>
                  <a:schemeClr val="bg2"/>
                </a:solidFill>
                <a:latin typeface="Monotype Corsiva" pitchFamily="66" charset="0"/>
              </a:defRPr>
            </a:lvl1pPr>
          </a:lstStyle>
          <a:p>
            <a:pPr>
              <a:defRPr/>
            </a:pPr>
            <a:r>
              <a:rPr lang="en-US" altLang="ja-JP" smtClean="0"/>
              <a:t>© 2011 - 2014 SAGARA Jun-Ichi, All Rights Reserved</a:t>
            </a:r>
            <a:endParaRPr lang="en-US" altLang="ja-JP"/>
          </a:p>
        </p:txBody>
      </p:sp>
      <p:sp>
        <p:nvSpPr>
          <p:cNvPr id="4106" name="Rectangle 10"/>
          <p:cNvSpPr>
            <a:spLocks noGrp="1" noChangeArrowheads="1"/>
          </p:cNvSpPr>
          <p:nvPr>
            <p:ph type="sldNum" sz="quarter" idx="4"/>
          </p:nvPr>
        </p:nvSpPr>
        <p:spPr bwMode="auto">
          <a:xfrm>
            <a:off x="6553200" y="6381750"/>
            <a:ext cx="19050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latin typeface="Monotype Corsiva" pitchFamily="66" charset="0"/>
                <a:ea typeface="ＭＳ Ｐゴシック" charset="-128"/>
              </a:defRPr>
            </a:lvl1pPr>
          </a:lstStyle>
          <a:p>
            <a:pPr>
              <a:defRPr/>
            </a:pPr>
            <a:fld id="{DF9A85E5-56B6-439B-8857-C00E84E08746}" type="slidenum">
              <a:rPr lang="en-US" altLang="ja-JP"/>
              <a:pPr>
                <a:defRPr/>
              </a:pPr>
              <a:t>&lt;#&gt;</a:t>
            </a:fld>
            <a:endParaRPr lang="en-US" altLang="ja-JP"/>
          </a:p>
        </p:txBody>
      </p:sp>
      <p:sp>
        <p:nvSpPr>
          <p:cNvPr id="4107" name="Rectangle 11"/>
          <p:cNvSpPr>
            <a:spLocks noGrp="1" noChangeArrowheads="1"/>
          </p:cNvSpPr>
          <p:nvPr>
            <p:ph type="dt" sz="half" idx="2"/>
          </p:nvPr>
        </p:nvSpPr>
        <p:spPr bwMode="auto">
          <a:xfrm>
            <a:off x="65088" y="6156325"/>
            <a:ext cx="19050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latin typeface="Times New Roman" charset="0"/>
                <a:ea typeface="ＭＳ Ｐゴシック" charset="-128"/>
              </a:defRPr>
            </a:lvl1pPr>
          </a:lstStyle>
          <a:p>
            <a:pPr>
              <a:defRPr/>
            </a:pPr>
            <a:fld id="{71941AA0-27EF-4D39-B156-6F64A79B2FE1}" type="datetime1">
              <a:rPr lang="ja-JP" altLang="en-US" smtClean="0"/>
              <a:pPr>
                <a:defRPr/>
              </a:pPr>
              <a:t>2014/1/22</a:t>
            </a:fld>
            <a:endParaRPr lang="en-US" altLang="ja-JP"/>
          </a:p>
        </p:txBody>
      </p:sp>
      <p:sp>
        <p:nvSpPr>
          <p:cNvPr id="4108" name="Text Box 12"/>
          <p:cNvSpPr txBox="1">
            <a:spLocks noChangeArrowheads="1"/>
          </p:cNvSpPr>
          <p:nvPr userDrawn="1"/>
        </p:nvSpPr>
        <p:spPr bwMode="auto">
          <a:xfrm>
            <a:off x="7161213" y="63500"/>
            <a:ext cx="1919287" cy="307975"/>
          </a:xfrm>
          <a:prstGeom prst="rect">
            <a:avLst/>
          </a:prstGeom>
          <a:noFill/>
          <a:ln w="9525" algn="ctr">
            <a:noFill/>
            <a:miter lim="800000"/>
            <a:headEnd/>
            <a:tailEnd/>
          </a:ln>
          <a:effectLst>
            <a:outerShdw dist="35921" dir="2700000" algn="ctr" rotWithShape="0">
              <a:srgbClr val="DDDDDD">
                <a:alpha val="50000"/>
              </a:srgbClr>
            </a:outerShdw>
          </a:effectLst>
        </p:spPr>
        <p:txBody>
          <a:bodyPr wrap="none">
            <a:spAutoFit/>
          </a:bodyPr>
          <a:lstStyle/>
          <a:p>
            <a:pPr algn="r">
              <a:defRPr/>
            </a:pPr>
            <a:r>
              <a:rPr lang="ja-JP" altLang="en-US" sz="1400" dirty="0">
                <a:solidFill>
                  <a:srgbClr val="FFFFFF"/>
                </a:solidFill>
              </a:rPr>
              <a:t>バイオインフォマティクス</a:t>
            </a:r>
          </a:p>
        </p:txBody>
      </p:sp>
      <p:sp>
        <p:nvSpPr>
          <p:cNvPr id="4109" name="Text Box 13"/>
          <p:cNvSpPr txBox="1">
            <a:spLocks noChangeArrowheads="1"/>
          </p:cNvSpPr>
          <p:nvPr userDrawn="1"/>
        </p:nvSpPr>
        <p:spPr bwMode="auto">
          <a:xfrm>
            <a:off x="44450" y="55563"/>
            <a:ext cx="184731" cy="307777"/>
          </a:xfrm>
          <a:prstGeom prst="rect">
            <a:avLst/>
          </a:prstGeom>
          <a:noFill/>
          <a:ln w="9525" algn="ctr">
            <a:noFill/>
            <a:miter lim="800000"/>
            <a:headEnd/>
            <a:tailEnd/>
          </a:ln>
          <a:effectLst>
            <a:outerShdw dist="35921" dir="2700000" algn="ctr" rotWithShape="0">
              <a:srgbClr val="DDDDDD">
                <a:alpha val="50000"/>
              </a:srgbClr>
            </a:outerShdw>
          </a:effectLst>
        </p:spPr>
        <p:txBody>
          <a:bodyPr wrap="none">
            <a:spAutoFit/>
          </a:bodyPr>
          <a:lstStyle/>
          <a:p>
            <a:pPr>
              <a:defRPr/>
            </a:pPr>
            <a:endParaRPr lang="ja-JP" altLang="en-US" sz="14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ahoma" pitchFamily="34" charset="0"/>
          <a:ea typeface="HGP創英角ｺﾞｼｯｸUB" pitchFamily="50" charset="-128"/>
        </a:defRPr>
      </a:lvl2pPr>
      <a:lvl3pPr algn="ctr" rtl="0" eaLnBrk="0" fontAlgn="base" hangingPunct="0">
        <a:spcBef>
          <a:spcPct val="0"/>
        </a:spcBef>
        <a:spcAft>
          <a:spcPct val="0"/>
        </a:spcAft>
        <a:defRPr kumimoji="1" sz="4400">
          <a:solidFill>
            <a:schemeClr val="tx2"/>
          </a:solidFill>
          <a:latin typeface="Tahoma" pitchFamily="34" charset="0"/>
          <a:ea typeface="HGP創英角ｺﾞｼｯｸUB" pitchFamily="50" charset="-128"/>
        </a:defRPr>
      </a:lvl3pPr>
      <a:lvl4pPr algn="ctr" rtl="0" eaLnBrk="0" fontAlgn="base" hangingPunct="0">
        <a:spcBef>
          <a:spcPct val="0"/>
        </a:spcBef>
        <a:spcAft>
          <a:spcPct val="0"/>
        </a:spcAft>
        <a:defRPr kumimoji="1" sz="4400">
          <a:solidFill>
            <a:schemeClr val="tx2"/>
          </a:solidFill>
          <a:latin typeface="Tahoma" pitchFamily="34" charset="0"/>
          <a:ea typeface="HGP創英角ｺﾞｼｯｸUB" pitchFamily="50" charset="-128"/>
        </a:defRPr>
      </a:lvl4pPr>
      <a:lvl5pPr algn="ctr" rtl="0" eaLnBrk="0" fontAlgn="base" hangingPunct="0">
        <a:spcBef>
          <a:spcPct val="0"/>
        </a:spcBef>
        <a:spcAft>
          <a:spcPct val="0"/>
        </a:spcAft>
        <a:defRPr kumimoji="1" sz="4400">
          <a:solidFill>
            <a:schemeClr val="tx2"/>
          </a:solidFill>
          <a:latin typeface="Tahoma" pitchFamily="34" charset="0"/>
          <a:ea typeface="HGP創英角ｺﾞｼｯｸUB" pitchFamily="50" charset="-128"/>
        </a:defRPr>
      </a:lvl5pPr>
      <a:lvl6pPr marL="457200" algn="ctr" rtl="0" fontAlgn="base">
        <a:spcBef>
          <a:spcPct val="0"/>
        </a:spcBef>
        <a:spcAft>
          <a:spcPct val="0"/>
        </a:spcAft>
        <a:defRPr kumimoji="1" sz="4400">
          <a:solidFill>
            <a:schemeClr val="tx2"/>
          </a:solidFill>
          <a:latin typeface="Tahoma" pitchFamily="34" charset="0"/>
          <a:ea typeface="HGP創英角ｺﾞｼｯｸUB" pitchFamily="50" charset="-128"/>
        </a:defRPr>
      </a:lvl6pPr>
      <a:lvl7pPr marL="914400" algn="ctr" rtl="0" fontAlgn="base">
        <a:spcBef>
          <a:spcPct val="0"/>
        </a:spcBef>
        <a:spcAft>
          <a:spcPct val="0"/>
        </a:spcAft>
        <a:defRPr kumimoji="1" sz="4400">
          <a:solidFill>
            <a:schemeClr val="tx2"/>
          </a:solidFill>
          <a:latin typeface="Tahoma" pitchFamily="34" charset="0"/>
          <a:ea typeface="HGP創英角ｺﾞｼｯｸUB" pitchFamily="50" charset="-128"/>
        </a:defRPr>
      </a:lvl7pPr>
      <a:lvl8pPr marL="1371600" algn="ctr" rtl="0" fontAlgn="base">
        <a:spcBef>
          <a:spcPct val="0"/>
        </a:spcBef>
        <a:spcAft>
          <a:spcPct val="0"/>
        </a:spcAft>
        <a:defRPr kumimoji="1" sz="4400">
          <a:solidFill>
            <a:schemeClr val="tx2"/>
          </a:solidFill>
          <a:latin typeface="Tahoma" pitchFamily="34" charset="0"/>
          <a:ea typeface="HGP創英角ｺﾞｼｯｸUB" pitchFamily="50" charset="-128"/>
        </a:defRPr>
      </a:lvl8pPr>
      <a:lvl9pPr marL="1828800" algn="ctr" rtl="0" fontAlgn="base">
        <a:spcBef>
          <a:spcPct val="0"/>
        </a:spcBef>
        <a:spcAft>
          <a:spcPct val="0"/>
        </a:spcAft>
        <a:defRPr kumimoji="1" sz="4400">
          <a:solidFill>
            <a:schemeClr val="tx2"/>
          </a:solidFill>
          <a:latin typeface="Tahoma" pitchFamily="34" charset="0"/>
          <a:ea typeface="HGP創英角ｺﾞｼｯｸUB"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座席表</a:t>
            </a:r>
            <a:endParaRPr kumimoji="1" lang="ja-JP" altLang="en-US" dirty="0"/>
          </a:p>
        </p:txBody>
      </p:sp>
      <p:sp>
        <p:nvSpPr>
          <p:cNvPr id="4" name="フッター プレースホルダ 3"/>
          <p:cNvSpPr>
            <a:spLocks noGrp="1"/>
          </p:cNvSpPr>
          <p:nvPr>
            <p:ph type="ftr" sz="quarter" idx="10"/>
          </p:nvPr>
        </p:nvSpPr>
        <p:spPr/>
        <p:txBody>
          <a:bodyPr/>
          <a:lstStyle/>
          <a:p>
            <a:pPr>
              <a:defRPr/>
            </a:pPr>
            <a:r>
              <a:rPr lang="en-US" altLang="ja-JP" smtClean="0"/>
              <a:t>© 2011-2013 SAGARA Jun-Ichi, All Rights Reserved</a:t>
            </a:r>
            <a:endParaRPr lang="en-US" altLang="ja-JP"/>
          </a:p>
        </p:txBody>
      </p:sp>
      <p:sp>
        <p:nvSpPr>
          <p:cNvPr id="5" name="スライド番号プレースホルダ 4"/>
          <p:cNvSpPr>
            <a:spLocks noGrp="1"/>
          </p:cNvSpPr>
          <p:nvPr>
            <p:ph type="sldNum" sz="quarter" idx="11"/>
          </p:nvPr>
        </p:nvSpPr>
        <p:spPr/>
        <p:txBody>
          <a:bodyPr/>
          <a:lstStyle/>
          <a:p>
            <a:pPr>
              <a:defRPr/>
            </a:pPr>
            <a:fld id="{8D6F4C45-FE48-43D6-AE80-470EE1C59D21}" type="slidenum">
              <a:rPr lang="en-US" altLang="ja-JP" smtClean="0"/>
              <a:pPr>
                <a:defRPr/>
              </a:pPr>
              <a:t>1</a:t>
            </a:fld>
            <a:endParaRPr lang="en-US" altLang="ja-JP"/>
          </a:p>
        </p:txBody>
      </p:sp>
      <p:sp>
        <p:nvSpPr>
          <p:cNvPr id="7" name="テキスト ボックス 6"/>
          <p:cNvSpPr txBox="1"/>
          <p:nvPr/>
        </p:nvSpPr>
        <p:spPr>
          <a:xfrm>
            <a:off x="441234" y="4821669"/>
            <a:ext cx="8258991" cy="1477328"/>
          </a:xfrm>
          <a:prstGeom prst="rect">
            <a:avLst/>
          </a:prstGeom>
          <a:solidFill>
            <a:srgbClr val="FFFFCC"/>
          </a:solidFill>
          <a:ln w="38100">
            <a:solidFill>
              <a:srgbClr val="FF0000"/>
            </a:solidFill>
          </a:ln>
        </p:spPr>
        <p:txBody>
          <a:bodyPr wrap="none" rtlCol="0">
            <a:spAutoFit/>
          </a:bodyPr>
          <a:lstStyle/>
          <a:p>
            <a:pPr algn="ctr"/>
            <a:r>
              <a:rPr lang="ja-JP" altLang="en-US" sz="1800" dirty="0" smtClean="0"/>
              <a:t>一番前の席は遅刻者の席です</a:t>
            </a:r>
            <a:endParaRPr lang="en-US" altLang="ja-JP" sz="1800" dirty="0" smtClean="0"/>
          </a:p>
          <a:p>
            <a:pPr algn="ctr"/>
            <a:r>
              <a:rPr lang="ja-JP" altLang="en-US" sz="1800" dirty="0" smtClean="0">
                <a:solidFill>
                  <a:srgbClr val="FF0000"/>
                </a:solidFill>
              </a:rPr>
              <a:t>勝手な座席の交代は認めません、あくまでも一番前で受けたい人のみ移動を認めます</a:t>
            </a:r>
            <a:endParaRPr lang="en-US" altLang="ja-JP" sz="1800" dirty="0" smtClean="0">
              <a:solidFill>
                <a:srgbClr val="FF0000"/>
              </a:solidFill>
            </a:endParaRPr>
          </a:p>
          <a:p>
            <a:pPr algn="ctr"/>
            <a:r>
              <a:rPr lang="en-US" altLang="ja-JP" sz="1800" dirty="0" smtClean="0">
                <a:solidFill>
                  <a:srgbClr val="FF0000"/>
                </a:solidFill>
              </a:rPr>
              <a:t>※</a:t>
            </a:r>
            <a:r>
              <a:rPr lang="ja-JP" altLang="en-US" sz="1800" dirty="0" smtClean="0">
                <a:solidFill>
                  <a:srgbClr val="FF0000"/>
                </a:solidFill>
              </a:rPr>
              <a:t>勝手に変更していた場合、欠席となる場合があります</a:t>
            </a:r>
            <a:endParaRPr lang="en-US" altLang="ja-JP" sz="1800" dirty="0" smtClean="0">
              <a:solidFill>
                <a:srgbClr val="FF0000"/>
              </a:solidFill>
            </a:endParaRPr>
          </a:p>
          <a:p>
            <a:pPr algn="ctr"/>
            <a:r>
              <a:rPr lang="ja-JP" altLang="en-US" sz="1800" dirty="0" smtClean="0"/>
              <a:t>チャイムが鳴った時点で着席していない場合は欠席とします</a:t>
            </a:r>
            <a:endParaRPr lang="en-US" altLang="ja-JP" sz="1800" dirty="0" smtClean="0"/>
          </a:p>
          <a:p>
            <a:pPr algn="ctr"/>
            <a:r>
              <a:rPr lang="ja-JP" altLang="en-US" sz="1800" dirty="0" smtClean="0"/>
              <a:t>あとから間違えて座っていたと申請があっても受け付けません</a:t>
            </a:r>
            <a:endParaRPr kumimoji="1" lang="ja-JP" altLang="en-US" sz="1800" dirty="0"/>
          </a:p>
        </p:txBody>
      </p:sp>
      <p:graphicFrame>
        <p:nvGraphicFramePr>
          <p:cNvPr id="8" name="表 7"/>
          <p:cNvGraphicFramePr>
            <a:graphicFrameLocks noGrp="1"/>
          </p:cNvGraphicFramePr>
          <p:nvPr/>
        </p:nvGraphicFramePr>
        <p:xfrm>
          <a:off x="43960" y="1184926"/>
          <a:ext cx="9056492" cy="3393502"/>
        </p:xfrm>
        <a:graphic>
          <a:graphicData uri="http://schemas.openxmlformats.org/drawingml/2006/table">
            <a:tbl>
              <a:tblPr/>
              <a:tblGrid>
                <a:gridCol w="281318"/>
                <a:gridCol w="818376"/>
                <a:gridCol w="281318"/>
                <a:gridCol w="818376"/>
                <a:gridCol w="281318"/>
                <a:gridCol w="815180"/>
                <a:gridCol w="278120"/>
                <a:gridCol w="815180"/>
                <a:gridCol w="278120"/>
                <a:gridCol w="815180"/>
                <a:gridCol w="278120"/>
                <a:gridCol w="815180"/>
                <a:gridCol w="281318"/>
                <a:gridCol w="818376"/>
                <a:gridCol w="281318"/>
                <a:gridCol w="818376"/>
                <a:gridCol w="281318"/>
              </a:tblGrid>
              <a:tr h="177941">
                <a:tc>
                  <a:txBody>
                    <a:bodyPr/>
                    <a:lstStyle/>
                    <a:p>
                      <a:pPr algn="ctr" fontAlgn="ctr"/>
                      <a:endParaRPr lang="ja-JP" altLang="en-US" sz="1200" b="1" i="0" u="none" strike="noStrike" dirty="0">
                        <a:solidFill>
                          <a:srgbClr val="000000"/>
                        </a:solidFill>
                        <a:latin typeface="ＭＳ Ｐゴシック"/>
                      </a:endParaRPr>
                    </a:p>
                  </a:txBody>
                  <a:tcPr marL="9566" marR="9566" marT="9566" marB="0" anchor="ctr">
                    <a:lnL>
                      <a:noFill/>
                    </a:lnL>
                    <a:lnR>
                      <a:noFill/>
                    </a:lnR>
                    <a:lnT>
                      <a:noFill/>
                    </a:lnT>
                    <a:lnB>
                      <a:noFill/>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l"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w="12700" cap="flat" cmpd="sng" algn="ctr">
                      <a:solidFill>
                        <a:srgbClr val="000000"/>
                      </a:solidFill>
                      <a:prstDash val="solid"/>
                      <a:round/>
                      <a:headEnd type="none" w="med" len="med"/>
                      <a:tailEnd type="none" w="med" len="med"/>
                    </a:lnR>
                    <a:lnT>
                      <a:noFill/>
                    </a:lnT>
                    <a:lnB>
                      <a:noFill/>
                    </a:lnB>
                  </a:tcPr>
                </a:tc>
                <a:tc rowSpan="3" gridSpan="7">
                  <a:txBody>
                    <a:bodyPr/>
                    <a:lstStyle/>
                    <a:p>
                      <a:pPr algn="ctr" fontAlgn="ctr"/>
                      <a:r>
                        <a:rPr lang="ja-JP" altLang="en-US" sz="2000" b="1" i="0" u="none" strike="noStrike">
                          <a:solidFill>
                            <a:srgbClr val="000000"/>
                          </a:solidFill>
                          <a:latin typeface="ＭＳ Ｐゴシック"/>
                        </a:rPr>
                        <a:t>教卓</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kumimoji="1" lang="ja-JP" altLang="en-US"/>
                    </a:p>
                  </a:txBody>
                  <a:tcPr/>
                </a:tc>
                <a:tc rowSpan="3" hMerge="1">
                  <a:txBody>
                    <a:bodyPr/>
                    <a:lstStyle/>
                    <a:p>
                      <a:endParaRPr kumimoji="1" lang="ja-JP" altLang="en-US"/>
                    </a:p>
                  </a:txBody>
                  <a:tcPr/>
                </a:tc>
                <a:tc rowSpan="3" hMerge="1">
                  <a:txBody>
                    <a:bodyPr/>
                    <a:lstStyle/>
                    <a:p>
                      <a:endParaRPr kumimoji="1" lang="ja-JP" altLang="en-US"/>
                    </a:p>
                  </a:txBody>
                  <a:tcPr/>
                </a:tc>
                <a:tc rowSpan="3" hMerge="1">
                  <a:txBody>
                    <a:bodyPr/>
                    <a:lstStyle/>
                    <a:p>
                      <a:endParaRPr kumimoji="1" lang="ja-JP" altLang="en-US"/>
                    </a:p>
                  </a:txBody>
                  <a:tcPr/>
                </a:tc>
                <a:tc rowSpan="3" hMerge="1">
                  <a:txBody>
                    <a:bodyPr/>
                    <a:lstStyle/>
                    <a:p>
                      <a:endParaRPr kumimoji="1" lang="ja-JP" altLang="en-US"/>
                    </a:p>
                  </a:txBody>
                  <a:tcPr/>
                </a:tc>
                <a:tc rowSpan="3" hMerge="1">
                  <a:txBody>
                    <a:bodyPr/>
                    <a:lstStyle/>
                    <a:p>
                      <a:endParaRPr kumimoji="1" lang="ja-JP" altLang="en-US"/>
                    </a:p>
                  </a:txBody>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l"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r>
              <a:tr h="177941">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l"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w="12700" cap="flat" cmpd="sng" algn="ctr">
                      <a:solidFill>
                        <a:srgbClr val="000000"/>
                      </a:solidFill>
                      <a:prstDash val="solid"/>
                      <a:round/>
                      <a:headEnd type="none" w="med" len="med"/>
                      <a:tailEnd type="none" w="med" len="med"/>
                    </a:lnR>
                    <a:lnT>
                      <a:noFill/>
                    </a:lnT>
                    <a:lnB>
                      <a:noFill/>
                    </a:lnB>
                  </a:tcPr>
                </a:tc>
                <a:tc gridSpan="7"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l"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r>
              <a:tr h="181767">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l"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w="12700" cap="flat" cmpd="sng" algn="ctr">
                      <a:solidFill>
                        <a:srgbClr val="000000"/>
                      </a:solidFill>
                      <a:prstDash val="solid"/>
                      <a:round/>
                      <a:headEnd type="none" w="med" len="med"/>
                      <a:tailEnd type="none" w="med" len="med"/>
                    </a:lnR>
                    <a:lnT>
                      <a:noFill/>
                    </a:lnT>
                    <a:lnB>
                      <a:noFill/>
                    </a:lnB>
                  </a:tcPr>
                </a:tc>
                <a:tc gridSpan="7"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l"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r>
              <a:tr h="229603">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ctr" fontAlgn="ctr"/>
                      <a:endParaRPr lang="ja-JP" altLang="en-US" sz="2000" b="1" i="0" u="none" strike="noStrike">
                        <a:solidFill>
                          <a:srgbClr val="000000"/>
                        </a:solidFill>
                        <a:latin typeface="ＭＳ Ｐゴシック"/>
                      </a:endParaRPr>
                    </a:p>
                  </a:txBody>
                  <a:tcPr marL="9566" marR="9566" marT="956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ja-JP" altLang="en-US" sz="2000" b="1" i="0" u="none" strike="noStrike">
                        <a:solidFill>
                          <a:srgbClr val="000000"/>
                        </a:solidFill>
                        <a:latin typeface="ＭＳ Ｐゴシック"/>
                      </a:endParaRPr>
                    </a:p>
                  </a:txBody>
                  <a:tcPr marL="9566" marR="9566" marT="956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ja-JP" altLang="en-US" sz="2000" b="1" i="0" u="none" strike="noStrike">
                        <a:solidFill>
                          <a:srgbClr val="000000"/>
                        </a:solidFill>
                        <a:latin typeface="ＭＳ Ｐゴシック"/>
                      </a:endParaRPr>
                    </a:p>
                  </a:txBody>
                  <a:tcPr marL="9566" marR="9566" marT="956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ja-JP" altLang="en-US" sz="2000" b="1" i="0" u="none" strike="noStrike">
                        <a:solidFill>
                          <a:srgbClr val="000000"/>
                        </a:solidFill>
                        <a:latin typeface="ＭＳ Ｐゴシック"/>
                      </a:endParaRPr>
                    </a:p>
                  </a:txBody>
                  <a:tcPr marL="9566" marR="9566" marT="956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ja-JP" altLang="en-US" sz="2000" b="1" i="0" u="none" strike="noStrike">
                        <a:solidFill>
                          <a:srgbClr val="000000"/>
                        </a:solidFill>
                        <a:latin typeface="ＭＳ Ｐゴシック"/>
                      </a:endParaRPr>
                    </a:p>
                  </a:txBody>
                  <a:tcPr marL="9566" marR="9566" marT="956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ja-JP" altLang="en-US" sz="2000" b="1" i="0" u="none" strike="noStrike">
                        <a:solidFill>
                          <a:srgbClr val="000000"/>
                        </a:solidFill>
                        <a:latin typeface="ＭＳ Ｐゴシック"/>
                      </a:endParaRPr>
                    </a:p>
                  </a:txBody>
                  <a:tcPr marL="9566" marR="9566" marT="956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ja-JP" altLang="en-US" sz="2000" b="1" i="0" u="none" strike="noStrike">
                        <a:solidFill>
                          <a:srgbClr val="000000"/>
                        </a:solidFill>
                        <a:latin typeface="ＭＳ Ｐゴシック"/>
                      </a:endParaRPr>
                    </a:p>
                  </a:txBody>
                  <a:tcPr marL="9566" marR="9566" marT="956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ja-JP" altLang="en-US" sz="1200" b="1" i="0" u="none" strike="noStrike">
                        <a:solidFill>
                          <a:srgbClr val="000000"/>
                        </a:solidFill>
                        <a:latin typeface="ＭＳ Ｐゴシック"/>
                      </a:endParaRPr>
                    </a:p>
                  </a:txBody>
                  <a:tcPr marL="9566" marR="9566" marT="9566" marB="0" anchor="ctr">
                    <a:lnL>
                      <a:noFill/>
                    </a:lnL>
                    <a:lnR>
                      <a:noFill/>
                    </a:lnR>
                    <a:lnT>
                      <a:noFill/>
                    </a:lnT>
                    <a:lnB>
                      <a:noFill/>
                    </a:lnB>
                  </a:tcPr>
                </a:tc>
              </a:tr>
              <a:tr h="181767">
                <a:tc>
                  <a:txBody>
                    <a:bodyPr/>
                    <a:lstStyle/>
                    <a:p>
                      <a:pPr algn="ctr" fontAlgn="ctr"/>
                      <a:r>
                        <a:rPr lang="en-US" altLang="ja-JP" sz="1200" b="1" i="0" u="none" strike="noStrike">
                          <a:solidFill>
                            <a:srgbClr val="000000"/>
                          </a:solidFill>
                          <a:latin typeface="ＭＳ Ｐゴシック"/>
                        </a:rPr>
                        <a:t>1</a:t>
                      </a:r>
                    </a:p>
                  </a:txBody>
                  <a:tcPr marL="9566" marR="9566" marT="9566" marB="0" anchor="ctr">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ja-JP" altLang="en-US" sz="1200" b="1" i="0" u="none" strike="noStrike">
                          <a:solidFill>
                            <a:srgbClr val="000000"/>
                          </a:solidFill>
                          <a:latin typeface="ＭＳ Ｐゴシック"/>
                        </a:rPr>
                        <a:t>　</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en-US" altLang="ja-JP" sz="1200" b="1" i="0" u="none" strike="noStrike">
                          <a:solidFill>
                            <a:srgbClr val="000000"/>
                          </a:solidFill>
                          <a:latin typeface="ＭＳ Ｐゴシック"/>
                        </a:rPr>
                        <a:t>1</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ja-JP" altLang="en-US" sz="1200" b="1" i="0" u="none" strike="noStrike">
                          <a:solidFill>
                            <a:srgbClr val="000000"/>
                          </a:solidFill>
                          <a:latin typeface="ＭＳ Ｐゴシック"/>
                        </a:rPr>
                        <a:t>　</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en-US" altLang="ja-JP" sz="1200" b="1" i="0" u="none" strike="noStrike">
                          <a:solidFill>
                            <a:srgbClr val="000000"/>
                          </a:solidFill>
                          <a:latin typeface="ＭＳ Ｐゴシック"/>
                        </a:rPr>
                        <a:t>1</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ja-JP" altLang="en-US" sz="1200" b="1" i="0" u="none" strike="noStrike">
                          <a:solidFill>
                            <a:srgbClr val="000000"/>
                          </a:solidFill>
                          <a:latin typeface="ＭＳ Ｐゴシック"/>
                        </a:rPr>
                        <a:t>　</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en-US" altLang="ja-JP" sz="1200" b="1" i="0" u="none" strike="noStrike">
                          <a:solidFill>
                            <a:srgbClr val="000000"/>
                          </a:solidFill>
                          <a:latin typeface="ＭＳ Ｐゴシック"/>
                        </a:rPr>
                        <a:t>1</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ja-JP" altLang="en-US" sz="1200" b="1" i="0" u="none" strike="noStrike">
                          <a:solidFill>
                            <a:srgbClr val="000000"/>
                          </a:solidFill>
                          <a:latin typeface="ＭＳ Ｐゴシック"/>
                        </a:rPr>
                        <a:t>　</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en-US" altLang="ja-JP" sz="1200" b="1" i="0" u="none" strike="noStrike">
                          <a:solidFill>
                            <a:srgbClr val="000000"/>
                          </a:solidFill>
                          <a:latin typeface="ＭＳ Ｐゴシック"/>
                        </a:rPr>
                        <a:t>1</a:t>
                      </a:r>
                    </a:p>
                  </a:txBody>
                  <a:tcPr marL="9566" marR="9566" marT="9566" marB="0" anchor="ctr">
                    <a:lnL w="12700" cap="flat" cmpd="sng" algn="ctr">
                      <a:solidFill>
                        <a:srgbClr val="000000"/>
                      </a:solidFill>
                      <a:prstDash val="solid"/>
                      <a:round/>
                      <a:headEnd type="none" w="med" len="med"/>
                      <a:tailEnd type="none" w="med" len="med"/>
                    </a:lnL>
                    <a:lnR>
                      <a:noFill/>
                    </a:lnR>
                    <a:lnT>
                      <a:noFill/>
                    </a:lnT>
                    <a:lnB>
                      <a:noFill/>
                    </a:lnB>
                  </a:tcPr>
                </a:tc>
              </a:tr>
              <a:tr h="177941">
                <a:tc>
                  <a:txBody>
                    <a:bodyPr/>
                    <a:lstStyle/>
                    <a:p>
                      <a:pPr algn="ctr" fontAlgn="ctr"/>
                      <a:r>
                        <a:rPr lang="en-US" altLang="ja-JP" sz="1200" b="1" i="0" u="none" strike="noStrike">
                          <a:solidFill>
                            <a:srgbClr val="000000"/>
                          </a:solidFill>
                          <a:latin typeface="ＭＳ Ｐゴシック"/>
                        </a:rPr>
                        <a:t>2</a:t>
                      </a:r>
                    </a:p>
                  </a:txBody>
                  <a:tcPr marL="9566" marR="9566" marT="956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4BB1020</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3BB2043</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2</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3BB2025</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solidFill>
                            <a:schemeClr val="tx1"/>
                          </a:solidFill>
                          <a:latin typeface="ＭＳ Ｐゴシック"/>
                        </a:rPr>
                        <a:t>3BB2015</a:t>
                      </a:r>
                      <a:endParaRPr lang="en-US" sz="1200" b="1" i="0" u="none" strike="noStrike" dirty="0">
                        <a:solidFill>
                          <a:schemeClr val="tx1"/>
                        </a:solidFill>
                        <a:latin typeface="ＭＳ Ｐゴシック"/>
                      </a:endParaRP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chemeClr val="tx1"/>
                          </a:solidFill>
                          <a:latin typeface="ＭＳ Ｐゴシック"/>
                        </a:rPr>
                        <a:t>2</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3BB1053</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3BB1035</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2</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3BB1022</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3BB1002</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2</a:t>
                      </a:r>
                    </a:p>
                  </a:txBody>
                  <a:tcPr marL="9566" marR="9566" marT="9566" marB="0" anchor="ctr">
                    <a:lnL w="12700" cap="flat" cmpd="sng" algn="ctr">
                      <a:solidFill>
                        <a:srgbClr val="000000"/>
                      </a:solidFill>
                      <a:prstDash val="solid"/>
                      <a:round/>
                      <a:headEnd type="none" w="med" len="med"/>
                      <a:tailEnd type="none" w="med" len="med"/>
                    </a:lnL>
                    <a:lnR>
                      <a:noFill/>
                    </a:lnR>
                    <a:lnT>
                      <a:noFill/>
                    </a:lnT>
                    <a:lnB>
                      <a:noFill/>
                    </a:lnB>
                  </a:tcPr>
                </a:tc>
              </a:tr>
              <a:tr h="177941">
                <a:tc>
                  <a:txBody>
                    <a:bodyPr/>
                    <a:lstStyle/>
                    <a:p>
                      <a:pPr algn="ctr" fontAlgn="ctr"/>
                      <a:r>
                        <a:rPr lang="en-US" altLang="ja-JP" sz="1200" b="1" i="0" u="none" strike="noStrike">
                          <a:solidFill>
                            <a:srgbClr val="000000"/>
                          </a:solidFill>
                          <a:latin typeface="ＭＳ Ｐゴシック"/>
                        </a:rPr>
                        <a:t>3</a:t>
                      </a:r>
                    </a:p>
                  </a:txBody>
                  <a:tcPr marL="9566" marR="9566" marT="956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4BB1034</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3BB2044</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3</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3BB2026</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solidFill>
                            <a:schemeClr val="tx1"/>
                          </a:solidFill>
                          <a:latin typeface="ＭＳ Ｐゴシック"/>
                        </a:rPr>
                        <a:t>3BB2011</a:t>
                      </a:r>
                      <a:endParaRPr lang="en-US" sz="1200" b="1" i="0" u="none" strike="noStrike" dirty="0">
                        <a:solidFill>
                          <a:schemeClr val="tx1"/>
                        </a:solidFill>
                        <a:latin typeface="ＭＳ Ｐゴシック"/>
                      </a:endParaRP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chemeClr val="tx1"/>
                          </a:solidFill>
                          <a:latin typeface="ＭＳ Ｐゴシック"/>
                        </a:rPr>
                        <a:t>3</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3BB1055</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3BB1037</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3</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3BB1023</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3BB1005</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3</a:t>
                      </a:r>
                    </a:p>
                  </a:txBody>
                  <a:tcPr marL="9566" marR="9566" marT="9566" marB="0" anchor="ctr">
                    <a:lnL w="12700" cap="flat" cmpd="sng" algn="ctr">
                      <a:solidFill>
                        <a:srgbClr val="000000"/>
                      </a:solidFill>
                      <a:prstDash val="solid"/>
                      <a:round/>
                      <a:headEnd type="none" w="med" len="med"/>
                      <a:tailEnd type="none" w="med" len="med"/>
                    </a:lnL>
                    <a:lnR>
                      <a:noFill/>
                    </a:lnR>
                    <a:lnT>
                      <a:noFill/>
                    </a:lnT>
                    <a:lnB>
                      <a:noFill/>
                    </a:lnB>
                  </a:tcPr>
                </a:tc>
              </a:tr>
              <a:tr h="177941">
                <a:tc>
                  <a:txBody>
                    <a:bodyPr/>
                    <a:lstStyle/>
                    <a:p>
                      <a:pPr algn="ctr" fontAlgn="ctr"/>
                      <a:r>
                        <a:rPr lang="en-US" altLang="ja-JP" sz="1200" b="1" i="0" u="none" strike="noStrike">
                          <a:solidFill>
                            <a:srgbClr val="000000"/>
                          </a:solidFill>
                          <a:latin typeface="ＭＳ Ｐゴシック"/>
                        </a:rPr>
                        <a:t>4</a:t>
                      </a:r>
                    </a:p>
                  </a:txBody>
                  <a:tcPr marL="9566" marR="9566" marT="956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4BB1056</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3BB2046</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4</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3BB2029</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solidFill>
                            <a:schemeClr val="tx1"/>
                          </a:solidFill>
                          <a:latin typeface="ＭＳ Ｐゴシック"/>
                        </a:rPr>
                        <a:t>3BB2012</a:t>
                      </a:r>
                      <a:endParaRPr lang="en-US" sz="1200" b="1" i="0" u="none" strike="noStrike" dirty="0">
                        <a:solidFill>
                          <a:schemeClr val="tx1"/>
                        </a:solidFill>
                        <a:latin typeface="ＭＳ Ｐゴシック"/>
                      </a:endParaRP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chemeClr val="tx1"/>
                          </a:solidFill>
                          <a:latin typeface="ＭＳ Ｐゴシック"/>
                        </a:rPr>
                        <a:t>4</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dirty="0">
                          <a:solidFill>
                            <a:srgbClr val="000000"/>
                          </a:solidFill>
                          <a:latin typeface="ＭＳ Ｐゴシック"/>
                        </a:rPr>
                        <a:t>3BB1056</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3BB1038</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4</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3BB1024</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3BB1008</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4</a:t>
                      </a:r>
                    </a:p>
                  </a:txBody>
                  <a:tcPr marL="9566" marR="9566" marT="9566" marB="0" anchor="ctr">
                    <a:lnL w="12700" cap="flat" cmpd="sng" algn="ctr">
                      <a:solidFill>
                        <a:srgbClr val="000000"/>
                      </a:solidFill>
                      <a:prstDash val="solid"/>
                      <a:round/>
                      <a:headEnd type="none" w="med" len="med"/>
                      <a:tailEnd type="none" w="med" len="med"/>
                    </a:lnL>
                    <a:lnR>
                      <a:noFill/>
                    </a:lnR>
                    <a:lnT>
                      <a:noFill/>
                    </a:lnT>
                    <a:lnB>
                      <a:noFill/>
                    </a:lnB>
                  </a:tcPr>
                </a:tc>
              </a:tr>
              <a:tr h="177941">
                <a:tc>
                  <a:txBody>
                    <a:bodyPr/>
                    <a:lstStyle/>
                    <a:p>
                      <a:pPr algn="ctr" fontAlgn="ctr"/>
                      <a:r>
                        <a:rPr lang="en-US" altLang="ja-JP" sz="1200" b="1" i="0" u="none" strike="noStrike">
                          <a:solidFill>
                            <a:srgbClr val="000000"/>
                          </a:solidFill>
                          <a:latin typeface="ＭＳ Ｐゴシック"/>
                        </a:rPr>
                        <a:t>5</a:t>
                      </a:r>
                    </a:p>
                  </a:txBody>
                  <a:tcPr marL="9566" marR="9566" marT="956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4BB1058</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3BB2047</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5</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3BB2030</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solidFill>
                            <a:schemeClr val="tx1"/>
                          </a:solidFill>
                          <a:latin typeface="ＭＳ Ｐゴシック"/>
                        </a:rPr>
                        <a:t>3BB2013</a:t>
                      </a:r>
                      <a:endParaRPr lang="en-US" sz="1200" b="1" i="0" u="none" strike="noStrike" dirty="0">
                        <a:solidFill>
                          <a:schemeClr val="tx1"/>
                        </a:solidFill>
                        <a:latin typeface="ＭＳ Ｐゴシック"/>
                      </a:endParaRP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chemeClr val="tx1"/>
                          </a:solidFill>
                          <a:latin typeface="ＭＳ Ｐゴシック"/>
                        </a:rPr>
                        <a:t>5</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3BB1057</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3BB1039</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5</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3BB1025</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3BB1009</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5</a:t>
                      </a:r>
                    </a:p>
                  </a:txBody>
                  <a:tcPr marL="9566" marR="9566" marT="9566" marB="0" anchor="ctr">
                    <a:lnL w="12700" cap="flat" cmpd="sng" algn="ctr">
                      <a:solidFill>
                        <a:srgbClr val="000000"/>
                      </a:solidFill>
                      <a:prstDash val="solid"/>
                      <a:round/>
                      <a:headEnd type="none" w="med" len="med"/>
                      <a:tailEnd type="none" w="med" len="med"/>
                    </a:lnL>
                    <a:lnR>
                      <a:noFill/>
                    </a:lnR>
                    <a:lnT>
                      <a:noFill/>
                    </a:lnT>
                    <a:lnB>
                      <a:noFill/>
                    </a:lnB>
                  </a:tcPr>
                </a:tc>
              </a:tr>
              <a:tr h="177941">
                <a:tc>
                  <a:txBody>
                    <a:bodyPr/>
                    <a:lstStyle/>
                    <a:p>
                      <a:pPr algn="ctr" fontAlgn="ctr"/>
                      <a:r>
                        <a:rPr lang="en-US" altLang="ja-JP" sz="1200" b="1" i="0" u="none" strike="noStrike">
                          <a:solidFill>
                            <a:srgbClr val="000000"/>
                          </a:solidFill>
                          <a:latin typeface="ＭＳ Ｐゴシック"/>
                        </a:rPr>
                        <a:t>6</a:t>
                      </a:r>
                    </a:p>
                  </a:txBody>
                  <a:tcPr marL="9566" marR="9566" marT="956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4BB1079</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3BB2048</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6</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3BB2031</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solidFill>
                            <a:schemeClr val="tx1"/>
                          </a:solidFill>
                          <a:latin typeface="ＭＳ Ｐゴシック"/>
                        </a:rPr>
                        <a:t>3BB2014</a:t>
                      </a:r>
                      <a:endParaRPr lang="en-US" sz="1200" b="1" i="0" u="none" strike="noStrike" dirty="0">
                        <a:solidFill>
                          <a:schemeClr val="tx1"/>
                        </a:solidFill>
                        <a:latin typeface="ＭＳ Ｐゴシック"/>
                      </a:endParaRP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dirty="0">
                          <a:solidFill>
                            <a:schemeClr val="tx1"/>
                          </a:solidFill>
                          <a:latin typeface="ＭＳ Ｐゴシック"/>
                        </a:rPr>
                        <a:t>6</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3BB1059</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3BB1041</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6</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3BB1026</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3BB1010</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6</a:t>
                      </a:r>
                    </a:p>
                  </a:txBody>
                  <a:tcPr marL="9566" marR="9566" marT="9566" marB="0" anchor="ctr">
                    <a:lnL w="12700" cap="flat" cmpd="sng" algn="ctr">
                      <a:solidFill>
                        <a:srgbClr val="000000"/>
                      </a:solidFill>
                      <a:prstDash val="solid"/>
                      <a:round/>
                      <a:headEnd type="none" w="med" len="med"/>
                      <a:tailEnd type="none" w="med" len="med"/>
                    </a:lnL>
                    <a:lnR>
                      <a:noFill/>
                    </a:lnR>
                    <a:lnT>
                      <a:noFill/>
                    </a:lnT>
                    <a:lnB>
                      <a:noFill/>
                    </a:lnB>
                  </a:tcPr>
                </a:tc>
              </a:tr>
              <a:tr h="177941">
                <a:tc>
                  <a:txBody>
                    <a:bodyPr/>
                    <a:lstStyle/>
                    <a:p>
                      <a:pPr algn="ctr" fontAlgn="ctr"/>
                      <a:r>
                        <a:rPr lang="en-US" altLang="ja-JP" sz="1200" b="1" i="0" u="none" strike="noStrike">
                          <a:solidFill>
                            <a:srgbClr val="000000"/>
                          </a:solidFill>
                          <a:latin typeface="ＭＳ Ｐゴシック"/>
                        </a:rPr>
                        <a:t>7</a:t>
                      </a:r>
                    </a:p>
                  </a:txBody>
                  <a:tcPr marL="9566" marR="9566" marT="956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4BB2075</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3BB2050</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7</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3BB2032</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chemeClr val="tx1"/>
                          </a:solidFill>
                          <a:latin typeface="ＭＳ Ｐゴシック"/>
                        </a:rPr>
                        <a:t>3BB2016</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chemeClr val="tx1"/>
                          </a:solidFill>
                          <a:latin typeface="ＭＳ Ｐゴシック"/>
                        </a:rPr>
                        <a:t>7</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3BB2002</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3BB1043</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7</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3BB1027</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3BB1011</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7</a:t>
                      </a:r>
                    </a:p>
                  </a:txBody>
                  <a:tcPr marL="9566" marR="9566" marT="9566" marB="0" anchor="ctr">
                    <a:lnL w="12700" cap="flat" cmpd="sng" algn="ctr">
                      <a:solidFill>
                        <a:srgbClr val="000000"/>
                      </a:solidFill>
                      <a:prstDash val="solid"/>
                      <a:round/>
                      <a:headEnd type="none" w="med" len="med"/>
                      <a:tailEnd type="none" w="med" len="med"/>
                    </a:lnL>
                    <a:lnR>
                      <a:noFill/>
                    </a:lnR>
                    <a:lnT>
                      <a:noFill/>
                    </a:lnT>
                    <a:lnB>
                      <a:noFill/>
                    </a:lnB>
                  </a:tcPr>
                </a:tc>
              </a:tr>
              <a:tr h="177941">
                <a:tc>
                  <a:txBody>
                    <a:bodyPr/>
                    <a:lstStyle/>
                    <a:p>
                      <a:pPr algn="ctr" fontAlgn="ctr"/>
                      <a:r>
                        <a:rPr lang="en-US" altLang="ja-JP" sz="1200" b="1" i="0" u="none" strike="noStrike">
                          <a:solidFill>
                            <a:srgbClr val="000000"/>
                          </a:solidFill>
                          <a:latin typeface="ＭＳ Ｐゴシック"/>
                        </a:rPr>
                        <a:t>8</a:t>
                      </a:r>
                    </a:p>
                  </a:txBody>
                  <a:tcPr marL="9566" marR="9566" marT="956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3BB2051</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8</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3BB2034</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chemeClr val="tx1"/>
                          </a:solidFill>
                          <a:latin typeface="ＭＳ Ｐゴシック"/>
                        </a:rPr>
                        <a:t>3BB2017</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dirty="0">
                          <a:solidFill>
                            <a:schemeClr val="tx1"/>
                          </a:solidFill>
                          <a:latin typeface="ＭＳ Ｐゴシック"/>
                        </a:rPr>
                        <a:t>8</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3BB2004</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3BB1044</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8</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3BB1029</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3BB1012</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8</a:t>
                      </a:r>
                    </a:p>
                  </a:txBody>
                  <a:tcPr marL="9566" marR="9566" marT="9566" marB="0" anchor="ctr">
                    <a:lnL w="12700" cap="flat" cmpd="sng" algn="ctr">
                      <a:solidFill>
                        <a:srgbClr val="000000"/>
                      </a:solidFill>
                      <a:prstDash val="solid"/>
                      <a:round/>
                      <a:headEnd type="none" w="med" len="med"/>
                      <a:tailEnd type="none" w="med" len="med"/>
                    </a:lnL>
                    <a:lnR>
                      <a:noFill/>
                    </a:lnR>
                    <a:lnT>
                      <a:noFill/>
                    </a:lnT>
                    <a:lnB>
                      <a:noFill/>
                    </a:lnB>
                  </a:tcPr>
                </a:tc>
              </a:tr>
              <a:tr h="177941">
                <a:tc>
                  <a:txBody>
                    <a:bodyPr/>
                    <a:lstStyle/>
                    <a:p>
                      <a:pPr algn="ctr" fontAlgn="ctr"/>
                      <a:r>
                        <a:rPr lang="en-US" altLang="ja-JP" sz="1200" b="1" i="0" u="none" strike="noStrike">
                          <a:solidFill>
                            <a:srgbClr val="000000"/>
                          </a:solidFill>
                          <a:latin typeface="ＭＳ Ｐゴシック"/>
                        </a:rPr>
                        <a:t>9</a:t>
                      </a:r>
                    </a:p>
                  </a:txBody>
                  <a:tcPr marL="9566" marR="9566" marT="956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3BB2053</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9</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3BB2035</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3BB2019</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9</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3BB2005</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3BB1045</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9</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3BB1030</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3BB1013</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9</a:t>
                      </a:r>
                    </a:p>
                  </a:txBody>
                  <a:tcPr marL="9566" marR="9566" marT="9566" marB="0" anchor="ctr">
                    <a:lnL w="12700" cap="flat" cmpd="sng" algn="ctr">
                      <a:solidFill>
                        <a:srgbClr val="000000"/>
                      </a:solidFill>
                      <a:prstDash val="solid"/>
                      <a:round/>
                      <a:headEnd type="none" w="med" len="med"/>
                      <a:tailEnd type="none" w="med" len="med"/>
                    </a:lnL>
                    <a:lnR>
                      <a:noFill/>
                    </a:lnR>
                    <a:lnT>
                      <a:noFill/>
                    </a:lnT>
                    <a:lnB>
                      <a:noFill/>
                    </a:lnB>
                  </a:tcPr>
                </a:tc>
              </a:tr>
              <a:tr h="177941">
                <a:tc>
                  <a:txBody>
                    <a:bodyPr/>
                    <a:lstStyle/>
                    <a:p>
                      <a:pPr algn="ctr" fontAlgn="ctr"/>
                      <a:r>
                        <a:rPr lang="en-US" altLang="ja-JP" sz="1200" b="1" i="0" u="none" strike="noStrike">
                          <a:solidFill>
                            <a:srgbClr val="000000"/>
                          </a:solidFill>
                          <a:latin typeface="ＭＳ Ｐゴシック"/>
                        </a:rPr>
                        <a:t>10</a:t>
                      </a:r>
                    </a:p>
                  </a:txBody>
                  <a:tcPr marL="9566" marR="9566" marT="956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3BB2055</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10</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3BB2036</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3BB2021</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10</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3BB2006</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3BB1048</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10</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3BB1031</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3BB1015</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10</a:t>
                      </a:r>
                    </a:p>
                  </a:txBody>
                  <a:tcPr marL="9566" marR="9566" marT="9566" marB="0" anchor="ctr">
                    <a:lnL w="12700" cap="flat" cmpd="sng" algn="ctr">
                      <a:solidFill>
                        <a:srgbClr val="000000"/>
                      </a:solidFill>
                      <a:prstDash val="solid"/>
                      <a:round/>
                      <a:headEnd type="none" w="med" len="med"/>
                      <a:tailEnd type="none" w="med" len="med"/>
                    </a:lnL>
                    <a:lnR>
                      <a:noFill/>
                    </a:lnR>
                    <a:lnT>
                      <a:noFill/>
                    </a:lnT>
                    <a:lnB>
                      <a:noFill/>
                    </a:lnB>
                  </a:tcPr>
                </a:tc>
              </a:tr>
              <a:tr h="177941">
                <a:tc>
                  <a:txBody>
                    <a:bodyPr/>
                    <a:lstStyle/>
                    <a:p>
                      <a:pPr algn="ctr" fontAlgn="ctr"/>
                      <a:r>
                        <a:rPr lang="en-US" altLang="ja-JP" sz="1200" b="1" i="0" u="none" strike="noStrike">
                          <a:solidFill>
                            <a:srgbClr val="000000"/>
                          </a:solidFill>
                          <a:latin typeface="ＭＳ Ｐゴシック"/>
                        </a:rPr>
                        <a:t>11</a:t>
                      </a:r>
                    </a:p>
                  </a:txBody>
                  <a:tcPr marL="9566" marR="9566" marT="956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3BB2056</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11</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3BB2037</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3BB2022</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11</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3BB2008</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3BB1049</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11</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3BB1032</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3BB1018</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11</a:t>
                      </a:r>
                    </a:p>
                  </a:txBody>
                  <a:tcPr marL="9566" marR="9566" marT="9566" marB="0" anchor="ctr">
                    <a:lnL w="12700" cap="flat" cmpd="sng" algn="ctr">
                      <a:solidFill>
                        <a:srgbClr val="000000"/>
                      </a:solidFill>
                      <a:prstDash val="solid"/>
                      <a:round/>
                      <a:headEnd type="none" w="med" len="med"/>
                      <a:tailEnd type="none" w="med" len="med"/>
                    </a:lnL>
                    <a:lnR>
                      <a:noFill/>
                    </a:lnR>
                    <a:lnT>
                      <a:noFill/>
                    </a:lnT>
                    <a:lnB>
                      <a:noFill/>
                    </a:lnB>
                  </a:tcPr>
                </a:tc>
              </a:tr>
              <a:tr h="177941">
                <a:tc>
                  <a:txBody>
                    <a:bodyPr/>
                    <a:lstStyle/>
                    <a:p>
                      <a:pPr algn="ctr" fontAlgn="ctr"/>
                      <a:r>
                        <a:rPr lang="en-US" altLang="ja-JP" sz="1200" b="1" i="0" u="none" strike="noStrike">
                          <a:solidFill>
                            <a:srgbClr val="000000"/>
                          </a:solidFill>
                          <a:latin typeface="ＭＳ Ｐゴシック"/>
                        </a:rPr>
                        <a:t>12</a:t>
                      </a:r>
                    </a:p>
                  </a:txBody>
                  <a:tcPr marL="9566" marR="9566" marT="956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3BB2063</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12</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3BB2040</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3BB2023</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12</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3BB2009</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3BB1050</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12</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3BB1033</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3BB1020</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12</a:t>
                      </a:r>
                    </a:p>
                  </a:txBody>
                  <a:tcPr marL="9566" marR="9566" marT="9566" marB="0" anchor="ctr">
                    <a:lnL w="12700" cap="flat" cmpd="sng" algn="ctr">
                      <a:solidFill>
                        <a:srgbClr val="000000"/>
                      </a:solidFill>
                      <a:prstDash val="solid"/>
                      <a:round/>
                      <a:headEnd type="none" w="med" len="med"/>
                      <a:tailEnd type="none" w="med" len="med"/>
                    </a:lnL>
                    <a:lnR>
                      <a:noFill/>
                    </a:lnR>
                    <a:lnT>
                      <a:noFill/>
                    </a:lnT>
                    <a:lnB>
                      <a:noFill/>
                    </a:lnB>
                  </a:tcPr>
                </a:tc>
              </a:tr>
              <a:tr h="181767">
                <a:tc>
                  <a:txBody>
                    <a:bodyPr/>
                    <a:lstStyle/>
                    <a:p>
                      <a:pPr algn="ctr" fontAlgn="ctr"/>
                      <a:r>
                        <a:rPr lang="en-US" altLang="ja-JP" sz="1200" b="1" i="0" u="none" strike="noStrike">
                          <a:solidFill>
                            <a:srgbClr val="000000"/>
                          </a:solidFill>
                          <a:latin typeface="ＭＳ Ｐゴシック"/>
                        </a:rPr>
                        <a:t>13</a:t>
                      </a:r>
                    </a:p>
                  </a:txBody>
                  <a:tcPr marL="9566" marR="9566" marT="956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3BB2066</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13</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3BB2041</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3BB2024</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13</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3BB2010</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3BB1051</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a:solidFill>
                            <a:srgbClr val="000000"/>
                          </a:solidFill>
                          <a:latin typeface="ＭＳ Ｐゴシック"/>
                        </a:rPr>
                        <a:t>13</a:t>
                      </a:r>
                    </a:p>
                  </a:txBody>
                  <a:tcPr marL="9566" marR="9566" marT="9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ＭＳ Ｐゴシック"/>
                        </a:rPr>
                        <a:t>3BB1034</a:t>
                      </a:r>
                    </a:p>
                  </a:txBody>
                  <a:tcPr marL="9566" marR="9566" marT="956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latin typeface="ＭＳ Ｐゴシック"/>
                        </a:rPr>
                        <a:t>　</a:t>
                      </a:r>
                    </a:p>
                  </a:txBody>
                  <a:tcPr marL="9566" marR="9566" marT="9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ＭＳ Ｐゴシック"/>
                        </a:rPr>
                        <a:t>3BB1021</a:t>
                      </a:r>
                    </a:p>
                  </a:txBody>
                  <a:tcPr marL="9566" marR="9566" marT="956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dirty="0">
                          <a:solidFill>
                            <a:srgbClr val="000000"/>
                          </a:solidFill>
                          <a:latin typeface="ＭＳ Ｐゴシック"/>
                        </a:rPr>
                        <a:t>13</a:t>
                      </a:r>
                    </a:p>
                  </a:txBody>
                  <a:tcPr marL="9566" marR="9566" marT="9566" marB="0" anchor="ctr">
                    <a:lnL w="12700" cap="flat" cmpd="sng" algn="ctr">
                      <a:solidFill>
                        <a:srgbClr val="000000"/>
                      </a:solidFill>
                      <a:prstDash val="solid"/>
                      <a:round/>
                      <a:headEnd type="none" w="med" len="med"/>
                      <a:tailEnd type="none" w="med" len="med"/>
                    </a:lnL>
                    <a:lnR>
                      <a:noFill/>
                    </a:lnR>
                    <a:lnT>
                      <a:noFill/>
                    </a:lnT>
                    <a:lnB>
                      <a:noFill/>
                    </a:lnB>
                  </a:tcPr>
                </a:tc>
              </a:tr>
            </a:tbl>
          </a:graphicData>
        </a:graphic>
      </p:graphicFrame>
      <p:cxnSp>
        <p:nvCxnSpPr>
          <p:cNvPr id="10" name="直線矢印コネクタ 9"/>
          <p:cNvCxnSpPr/>
          <p:nvPr/>
        </p:nvCxnSpPr>
        <p:spPr bwMode="auto">
          <a:xfrm>
            <a:off x="7018020" y="1257300"/>
            <a:ext cx="731520" cy="0"/>
          </a:xfrm>
          <a:prstGeom prst="straightConnector1">
            <a:avLst/>
          </a:prstGeom>
          <a:noFill/>
          <a:ln w="76200" cap="flat" cmpd="sng" algn="ctr">
            <a:solidFill>
              <a:schemeClr val="tx1"/>
            </a:solidFill>
            <a:prstDash val="solid"/>
            <a:round/>
            <a:headEnd type="none" w="med" len="med"/>
            <a:tailEnd type="arrow"/>
          </a:ln>
          <a:effectLst/>
        </p:spPr>
      </p:cxnSp>
      <p:cxnSp>
        <p:nvCxnSpPr>
          <p:cNvPr id="12" name="直線矢印コネクタ 11"/>
          <p:cNvCxnSpPr/>
          <p:nvPr/>
        </p:nvCxnSpPr>
        <p:spPr bwMode="auto">
          <a:xfrm flipH="1">
            <a:off x="1417320" y="1257300"/>
            <a:ext cx="754380" cy="0"/>
          </a:xfrm>
          <a:prstGeom prst="straightConnector1">
            <a:avLst/>
          </a:prstGeom>
          <a:noFill/>
          <a:ln w="76200" cap="flat" cmpd="sng" algn="ctr">
            <a:solidFill>
              <a:schemeClr val="tx1"/>
            </a:solidFill>
            <a:prstDash val="solid"/>
            <a:round/>
            <a:headEnd type="none" w="med" len="med"/>
            <a:tailEnd type="arrow"/>
          </a:ln>
          <a:effectLst/>
        </p:spPr>
      </p:cxnSp>
      <p:sp>
        <p:nvSpPr>
          <p:cNvPr id="13" name="テキスト ボックス 12"/>
          <p:cNvSpPr txBox="1"/>
          <p:nvPr/>
        </p:nvSpPr>
        <p:spPr>
          <a:xfrm>
            <a:off x="228600" y="1028700"/>
            <a:ext cx="1120140" cy="480060"/>
          </a:xfrm>
          <a:prstGeom prst="rect">
            <a:avLst/>
          </a:prstGeom>
          <a:noFill/>
        </p:spPr>
        <p:txBody>
          <a:bodyPr wrap="square" rtlCol="0">
            <a:spAutoFit/>
          </a:bodyPr>
          <a:lstStyle/>
          <a:p>
            <a:r>
              <a:rPr kumimoji="1" lang="ja-JP" altLang="en-US" dirty="0" smtClean="0"/>
              <a:t>廊下側</a:t>
            </a:r>
            <a:endParaRPr kumimoji="1" lang="ja-JP" altLang="en-US" dirty="0"/>
          </a:p>
        </p:txBody>
      </p:sp>
      <p:sp>
        <p:nvSpPr>
          <p:cNvPr id="14" name="テキスト ボックス 13"/>
          <p:cNvSpPr txBox="1"/>
          <p:nvPr/>
        </p:nvSpPr>
        <p:spPr>
          <a:xfrm>
            <a:off x="7741920" y="1021080"/>
            <a:ext cx="1120140" cy="480060"/>
          </a:xfrm>
          <a:prstGeom prst="rect">
            <a:avLst/>
          </a:prstGeom>
          <a:noFill/>
        </p:spPr>
        <p:txBody>
          <a:bodyPr wrap="square" rtlCol="0">
            <a:spAutoFit/>
          </a:bodyPr>
          <a:lstStyle/>
          <a:p>
            <a:r>
              <a:rPr kumimoji="1" lang="ja-JP" altLang="en-US" dirty="0" smtClean="0"/>
              <a:t>窓側</a:t>
            </a:r>
            <a:endParaRPr kumimoji="1" lang="ja-JP" altLang="en-US" dirty="0"/>
          </a:p>
        </p:txBody>
      </p:sp>
    </p:spTree>
    <p:extLst>
      <p:ext uri="{BB962C8B-B14F-4D97-AF65-F5344CB8AC3E}">
        <p14:creationId xmlns:p14="http://schemas.microsoft.com/office/powerpoint/2010/main" xmlns="" val="3588055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ja-JP" altLang="en-US" dirty="0" smtClean="0"/>
              <a:t>連絡事項</a:t>
            </a:r>
            <a:endParaRPr lang="ja-JP" altLang="en-US" dirty="0"/>
          </a:p>
        </p:txBody>
      </p:sp>
      <p:sp>
        <p:nvSpPr>
          <p:cNvPr id="4099" name="Rectangle 3"/>
          <p:cNvSpPr>
            <a:spLocks noGrp="1" noChangeArrowheads="1"/>
          </p:cNvSpPr>
          <p:nvPr>
            <p:ph type="subTitle" idx="1"/>
          </p:nvPr>
        </p:nvSpPr>
        <p:spPr/>
        <p:txBody>
          <a:bodyPr/>
          <a:lstStyle/>
          <a:p>
            <a:pPr eaLnBrk="1" hangingPunct="1">
              <a:lnSpc>
                <a:spcPct val="90000"/>
              </a:lnSpc>
            </a:pPr>
            <a:r>
              <a:rPr lang="en-US" altLang="ja-JP" sz="2400" dirty="0" smtClean="0"/>
              <a:t>20140121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タイトル 1"/>
          <p:cNvSpPr>
            <a:spLocks noGrp="1"/>
          </p:cNvSpPr>
          <p:nvPr>
            <p:ph type="title"/>
          </p:nvPr>
        </p:nvSpPr>
        <p:spPr/>
        <p:txBody>
          <a:bodyPr/>
          <a:lstStyle/>
          <a:p>
            <a:pPr eaLnBrk="1" hangingPunct="1"/>
            <a:r>
              <a:rPr lang="ja-JP" altLang="en-US" dirty="0" smtClean="0"/>
              <a:t>今後の予定</a:t>
            </a:r>
          </a:p>
        </p:txBody>
      </p:sp>
      <p:sp>
        <p:nvSpPr>
          <p:cNvPr id="7173" name="コンテンツ プレースホルダ 6"/>
          <p:cNvSpPr>
            <a:spLocks noGrp="1"/>
          </p:cNvSpPr>
          <p:nvPr>
            <p:ph idx="1"/>
          </p:nvPr>
        </p:nvSpPr>
        <p:spPr/>
        <p:txBody>
          <a:bodyPr/>
          <a:lstStyle/>
          <a:p>
            <a:pPr marL="514350" indent="-514350" eaLnBrk="1" hangingPunct="1">
              <a:buNone/>
            </a:pPr>
            <a:endParaRPr lang="en-US" altLang="ja-JP" sz="2400" b="1" dirty="0">
              <a:latin typeface="HGｺﾞｼｯｸM" pitchFamily="49" charset="-128"/>
              <a:ea typeface="HGｺﾞｼｯｸM" pitchFamily="49" charset="-128"/>
            </a:endParaRPr>
          </a:p>
          <a:p>
            <a:pPr marL="514350" indent="-514350" eaLnBrk="1" hangingPunct="1">
              <a:buFont typeface="+mj-lt"/>
              <a:buAutoNum type="arabicPeriod" startAt="14"/>
            </a:pPr>
            <a:r>
              <a:rPr lang="en-US" altLang="ja-JP" sz="2400" b="1" dirty="0" smtClean="0">
                <a:latin typeface="HGｺﾞｼｯｸM" pitchFamily="49" charset="-128"/>
                <a:ea typeface="HGｺﾞｼｯｸM" pitchFamily="49" charset="-128"/>
              </a:rPr>
              <a:t>  </a:t>
            </a:r>
            <a:r>
              <a:rPr lang="en-US" altLang="ja-JP" sz="2400" b="1" dirty="0">
                <a:latin typeface="HGｺﾞｼｯｸM" pitchFamily="49" charset="-128"/>
                <a:ea typeface="HGｺﾞｼｯｸM" pitchFamily="49" charset="-128"/>
              </a:rPr>
              <a:t>/21</a:t>
            </a:r>
            <a:r>
              <a:rPr lang="ja-JP" altLang="en-US" sz="2400" b="1" dirty="0">
                <a:latin typeface="HGｺﾞｼｯｸM" pitchFamily="49" charset="-128"/>
                <a:ea typeface="HGｺﾞｼｯｸM" pitchFamily="49" charset="-128"/>
              </a:rPr>
              <a:t>　</a:t>
            </a:r>
            <a:r>
              <a:rPr lang="en-US" altLang="ja-JP" sz="2400" b="1" dirty="0">
                <a:latin typeface="HGｺﾞｼｯｸM" pitchFamily="49" charset="-128"/>
                <a:ea typeface="HGｺﾞｼｯｸM" pitchFamily="49" charset="-128"/>
              </a:rPr>
              <a:t>	</a:t>
            </a:r>
            <a:r>
              <a:rPr lang="ja-JP" altLang="en-US" sz="2400" b="1" dirty="0">
                <a:solidFill>
                  <a:srgbClr val="0000FF"/>
                </a:solidFill>
                <a:latin typeface="+mj-ea"/>
              </a:rPr>
              <a:t>最節約法</a:t>
            </a:r>
            <a:endParaRPr lang="ja-JP" altLang="en-US" sz="2400" b="1" dirty="0">
              <a:solidFill>
                <a:srgbClr val="0000FF"/>
              </a:solidFill>
              <a:latin typeface="HGｺﾞｼｯｸM" pitchFamily="49" charset="-128"/>
              <a:ea typeface="HGｺﾞｼｯｸM" pitchFamily="49" charset="-128"/>
            </a:endParaRPr>
          </a:p>
          <a:p>
            <a:pPr marL="514350" indent="-514350" eaLnBrk="1" hangingPunct="1">
              <a:buFont typeface="Tahoma" pitchFamily="34" charset="0"/>
              <a:buAutoNum type="arabicPeriod" startAt="14"/>
            </a:pPr>
            <a:r>
              <a:rPr lang="en-US" altLang="ja-JP" sz="2400" b="1" dirty="0">
                <a:latin typeface="HGｺﾞｼｯｸM" pitchFamily="49" charset="-128"/>
                <a:ea typeface="HGｺﾞｼｯｸM" pitchFamily="49" charset="-128"/>
              </a:rPr>
              <a:t>  /28</a:t>
            </a:r>
            <a:r>
              <a:rPr lang="ja-JP" altLang="en-US" sz="2400" b="1" dirty="0">
                <a:latin typeface="HGｺﾞｼｯｸM" pitchFamily="49" charset="-128"/>
                <a:ea typeface="HGｺﾞｼｯｸM" pitchFamily="49" charset="-128"/>
              </a:rPr>
              <a:t>　</a:t>
            </a:r>
            <a:r>
              <a:rPr lang="en-US" altLang="ja-JP" sz="2400" b="1" dirty="0">
                <a:latin typeface="HGｺﾞｼｯｸM" pitchFamily="49" charset="-128"/>
                <a:ea typeface="HGｺﾞｼｯｸM" pitchFamily="49" charset="-128"/>
              </a:rPr>
              <a:t>	</a:t>
            </a:r>
            <a:r>
              <a:rPr lang="ja-JP" altLang="en-US" sz="2400" b="1" dirty="0">
                <a:latin typeface="+mn-ea"/>
              </a:rPr>
              <a:t>最尤法</a:t>
            </a:r>
            <a:endParaRPr lang="en-US" altLang="ja-JP" sz="2400" b="1" dirty="0">
              <a:latin typeface="HGｺﾞｼｯｸM" pitchFamily="49" charset="-128"/>
              <a:ea typeface="HGｺﾞｼｯｸM" pitchFamily="49" charset="-128"/>
            </a:endParaRPr>
          </a:p>
          <a:p>
            <a:pPr marL="514350" indent="-514350" eaLnBrk="1" hangingPunct="1">
              <a:buFont typeface="Tahoma" pitchFamily="34" charset="0"/>
              <a:buAutoNum type="arabicPeriod" startAt="14"/>
            </a:pPr>
            <a:r>
              <a:rPr lang="en-US" altLang="ja-JP" sz="2400" b="1" dirty="0">
                <a:latin typeface="HGｺﾞｼｯｸM" pitchFamily="49" charset="-128"/>
                <a:ea typeface="HGｺﾞｼｯｸM" pitchFamily="49" charset="-128"/>
              </a:rPr>
              <a:t> 2/ 4</a:t>
            </a:r>
            <a:r>
              <a:rPr lang="ja-JP" altLang="en-US" sz="2400" b="1" dirty="0">
                <a:latin typeface="HGｺﾞｼｯｸM" pitchFamily="49" charset="-128"/>
                <a:ea typeface="HGｺﾞｼｯｸM" pitchFamily="49" charset="-128"/>
              </a:rPr>
              <a:t>　</a:t>
            </a:r>
            <a:r>
              <a:rPr lang="en-US" altLang="ja-JP" sz="2400" b="1" dirty="0">
                <a:latin typeface="HGｺﾞｼｯｸM" pitchFamily="49" charset="-128"/>
                <a:ea typeface="HGｺﾞｼｯｸM" pitchFamily="49" charset="-128"/>
              </a:rPr>
              <a:t>	</a:t>
            </a:r>
            <a:r>
              <a:rPr lang="ja-JP" altLang="en-US" sz="2400" b="1" dirty="0">
                <a:solidFill>
                  <a:srgbClr val="FF0000"/>
                </a:solidFill>
                <a:latin typeface="+mn-ea"/>
              </a:rPr>
              <a:t>達成度認定試験・</a:t>
            </a:r>
            <a:r>
              <a:rPr lang="ja-JP" altLang="en-US" sz="2400" b="1" dirty="0">
                <a:solidFill>
                  <a:srgbClr val="FF0000"/>
                </a:solidFill>
                <a:latin typeface="+mj-ea"/>
              </a:rPr>
              <a:t>自己</a:t>
            </a:r>
            <a:r>
              <a:rPr lang="ja-JP" altLang="en-US" sz="2400" b="1" dirty="0" smtClean="0">
                <a:solidFill>
                  <a:srgbClr val="FF0000"/>
                </a:solidFill>
                <a:latin typeface="+mj-ea"/>
              </a:rPr>
              <a:t>点検</a:t>
            </a:r>
            <a:endParaRPr lang="en-US" altLang="ja-JP" sz="2400" b="1" dirty="0">
              <a:solidFill>
                <a:srgbClr val="FF0000"/>
              </a:solidFill>
              <a:latin typeface="HGｺﾞｼｯｸM" pitchFamily="49" charset="-128"/>
              <a:ea typeface="HGｺﾞｼｯｸM" pitchFamily="49" charset="-128"/>
            </a:endParaRPr>
          </a:p>
        </p:txBody>
      </p:sp>
      <p:sp>
        <p:nvSpPr>
          <p:cNvPr id="7170" name="Rectangle 9"/>
          <p:cNvSpPr>
            <a:spLocks noGrp="1" noChangeArrowheads="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HGP創英角ｺﾞｼｯｸUB" pitchFamily="50" charset="-128"/>
              </a:defRPr>
            </a:lvl1pPr>
            <a:lvl2pPr marL="742950" indent="-285750" eaLnBrk="0" hangingPunct="0">
              <a:defRPr kumimoji="1" sz="2400">
                <a:solidFill>
                  <a:schemeClr val="tx1"/>
                </a:solidFill>
                <a:latin typeface="Tahoma" pitchFamily="34" charset="0"/>
                <a:ea typeface="HGP創英角ｺﾞｼｯｸUB" pitchFamily="50" charset="-128"/>
              </a:defRPr>
            </a:lvl2pPr>
            <a:lvl3pPr marL="1143000" indent="-228600" eaLnBrk="0" hangingPunct="0">
              <a:defRPr kumimoji="1" sz="2400">
                <a:solidFill>
                  <a:schemeClr val="tx1"/>
                </a:solidFill>
                <a:latin typeface="Tahoma" pitchFamily="34" charset="0"/>
                <a:ea typeface="HGP創英角ｺﾞｼｯｸUB" pitchFamily="50" charset="-128"/>
              </a:defRPr>
            </a:lvl3pPr>
            <a:lvl4pPr marL="1600200" indent="-228600" eaLnBrk="0" hangingPunct="0">
              <a:defRPr kumimoji="1" sz="2400">
                <a:solidFill>
                  <a:schemeClr val="tx1"/>
                </a:solidFill>
                <a:latin typeface="Tahoma" pitchFamily="34" charset="0"/>
                <a:ea typeface="HGP創英角ｺﾞｼｯｸUB" pitchFamily="50" charset="-128"/>
              </a:defRPr>
            </a:lvl4pPr>
            <a:lvl5pPr marL="2057400" indent="-228600" eaLnBrk="0" hangingPunct="0">
              <a:defRPr kumimoji="1" sz="2400">
                <a:solidFill>
                  <a:schemeClr val="tx1"/>
                </a:solidFill>
                <a:latin typeface="Tahoma" pitchFamily="34" charset="0"/>
                <a:ea typeface="HGP創英角ｺﾞｼｯｸUB" pitchFamily="50" charset="-128"/>
              </a:defRPr>
            </a:lvl5pPr>
            <a:lvl6pPr marL="2514600" indent="-228600" eaLnBrk="0" fontAlgn="base" hangingPunct="0">
              <a:spcBef>
                <a:spcPct val="0"/>
              </a:spcBef>
              <a:spcAft>
                <a:spcPct val="0"/>
              </a:spcAft>
              <a:defRPr kumimoji="1" sz="2400">
                <a:solidFill>
                  <a:schemeClr val="tx1"/>
                </a:solidFill>
                <a:latin typeface="Tahoma" pitchFamily="34" charset="0"/>
                <a:ea typeface="HGP創英角ｺﾞｼｯｸUB" pitchFamily="50" charset="-128"/>
              </a:defRPr>
            </a:lvl6pPr>
            <a:lvl7pPr marL="2971800" indent="-228600" eaLnBrk="0" fontAlgn="base" hangingPunct="0">
              <a:spcBef>
                <a:spcPct val="0"/>
              </a:spcBef>
              <a:spcAft>
                <a:spcPct val="0"/>
              </a:spcAft>
              <a:defRPr kumimoji="1" sz="2400">
                <a:solidFill>
                  <a:schemeClr val="tx1"/>
                </a:solidFill>
                <a:latin typeface="Tahoma" pitchFamily="34" charset="0"/>
                <a:ea typeface="HGP創英角ｺﾞｼｯｸUB" pitchFamily="50" charset="-128"/>
              </a:defRPr>
            </a:lvl7pPr>
            <a:lvl8pPr marL="3429000" indent="-228600" eaLnBrk="0" fontAlgn="base" hangingPunct="0">
              <a:spcBef>
                <a:spcPct val="0"/>
              </a:spcBef>
              <a:spcAft>
                <a:spcPct val="0"/>
              </a:spcAft>
              <a:defRPr kumimoji="1" sz="2400">
                <a:solidFill>
                  <a:schemeClr val="tx1"/>
                </a:solidFill>
                <a:latin typeface="Tahoma" pitchFamily="34" charset="0"/>
                <a:ea typeface="HGP創英角ｺﾞｼｯｸUB" pitchFamily="50" charset="-128"/>
              </a:defRPr>
            </a:lvl8pPr>
            <a:lvl9pPr marL="3886200" indent="-228600" eaLnBrk="0" fontAlgn="base" hangingPunct="0">
              <a:spcBef>
                <a:spcPct val="0"/>
              </a:spcBef>
              <a:spcAft>
                <a:spcPct val="0"/>
              </a:spcAft>
              <a:defRPr kumimoji="1" sz="2400">
                <a:solidFill>
                  <a:schemeClr val="tx1"/>
                </a:solidFill>
                <a:latin typeface="Tahoma" pitchFamily="34" charset="0"/>
                <a:ea typeface="HGP創英角ｺﾞｼｯｸUB" pitchFamily="50" charset="-128"/>
              </a:defRPr>
            </a:lvl9pPr>
          </a:lstStyle>
          <a:p>
            <a:pPr eaLnBrk="1" hangingPunct="1"/>
            <a:r>
              <a:rPr kumimoji="0" lang="en-US" altLang="ja-JP" sz="1600" smtClean="0">
                <a:solidFill>
                  <a:schemeClr val="bg2"/>
                </a:solidFill>
                <a:latin typeface="Monotype Corsiva" pitchFamily="66" charset="0"/>
              </a:rPr>
              <a:t>© 2011 - 2014 SAGARA Jun-Ichi, All Rights Reserved</a:t>
            </a:r>
          </a:p>
        </p:txBody>
      </p:sp>
      <p:sp>
        <p:nvSpPr>
          <p:cNvPr id="7171" name="Rectangle 10"/>
          <p:cNvSpPr>
            <a:spLocks noGrp="1" noChangeArrowheads="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HGP創英角ｺﾞｼｯｸUB" pitchFamily="50" charset="-128"/>
              </a:defRPr>
            </a:lvl1pPr>
            <a:lvl2pPr marL="742950" indent="-285750" eaLnBrk="0" hangingPunct="0">
              <a:defRPr kumimoji="1" sz="2400">
                <a:solidFill>
                  <a:schemeClr val="tx1"/>
                </a:solidFill>
                <a:latin typeface="Tahoma" pitchFamily="34" charset="0"/>
                <a:ea typeface="HGP創英角ｺﾞｼｯｸUB" pitchFamily="50" charset="-128"/>
              </a:defRPr>
            </a:lvl2pPr>
            <a:lvl3pPr marL="1143000" indent="-228600" eaLnBrk="0" hangingPunct="0">
              <a:defRPr kumimoji="1" sz="2400">
                <a:solidFill>
                  <a:schemeClr val="tx1"/>
                </a:solidFill>
                <a:latin typeface="Tahoma" pitchFamily="34" charset="0"/>
                <a:ea typeface="HGP創英角ｺﾞｼｯｸUB" pitchFamily="50" charset="-128"/>
              </a:defRPr>
            </a:lvl3pPr>
            <a:lvl4pPr marL="1600200" indent="-228600" eaLnBrk="0" hangingPunct="0">
              <a:defRPr kumimoji="1" sz="2400">
                <a:solidFill>
                  <a:schemeClr val="tx1"/>
                </a:solidFill>
                <a:latin typeface="Tahoma" pitchFamily="34" charset="0"/>
                <a:ea typeface="HGP創英角ｺﾞｼｯｸUB" pitchFamily="50" charset="-128"/>
              </a:defRPr>
            </a:lvl4pPr>
            <a:lvl5pPr marL="2057400" indent="-228600" eaLnBrk="0" hangingPunct="0">
              <a:defRPr kumimoji="1" sz="2400">
                <a:solidFill>
                  <a:schemeClr val="tx1"/>
                </a:solidFill>
                <a:latin typeface="Tahoma" pitchFamily="34" charset="0"/>
                <a:ea typeface="HGP創英角ｺﾞｼｯｸUB" pitchFamily="50" charset="-128"/>
              </a:defRPr>
            </a:lvl5pPr>
            <a:lvl6pPr marL="2514600" indent="-228600" eaLnBrk="0" fontAlgn="base" hangingPunct="0">
              <a:spcBef>
                <a:spcPct val="0"/>
              </a:spcBef>
              <a:spcAft>
                <a:spcPct val="0"/>
              </a:spcAft>
              <a:defRPr kumimoji="1" sz="2400">
                <a:solidFill>
                  <a:schemeClr val="tx1"/>
                </a:solidFill>
                <a:latin typeface="Tahoma" pitchFamily="34" charset="0"/>
                <a:ea typeface="HGP創英角ｺﾞｼｯｸUB" pitchFamily="50" charset="-128"/>
              </a:defRPr>
            </a:lvl6pPr>
            <a:lvl7pPr marL="2971800" indent="-228600" eaLnBrk="0" fontAlgn="base" hangingPunct="0">
              <a:spcBef>
                <a:spcPct val="0"/>
              </a:spcBef>
              <a:spcAft>
                <a:spcPct val="0"/>
              </a:spcAft>
              <a:defRPr kumimoji="1" sz="2400">
                <a:solidFill>
                  <a:schemeClr val="tx1"/>
                </a:solidFill>
                <a:latin typeface="Tahoma" pitchFamily="34" charset="0"/>
                <a:ea typeface="HGP創英角ｺﾞｼｯｸUB" pitchFamily="50" charset="-128"/>
              </a:defRPr>
            </a:lvl7pPr>
            <a:lvl8pPr marL="3429000" indent="-228600" eaLnBrk="0" fontAlgn="base" hangingPunct="0">
              <a:spcBef>
                <a:spcPct val="0"/>
              </a:spcBef>
              <a:spcAft>
                <a:spcPct val="0"/>
              </a:spcAft>
              <a:defRPr kumimoji="1" sz="2400">
                <a:solidFill>
                  <a:schemeClr val="tx1"/>
                </a:solidFill>
                <a:latin typeface="Tahoma" pitchFamily="34" charset="0"/>
                <a:ea typeface="HGP創英角ｺﾞｼｯｸUB" pitchFamily="50" charset="-128"/>
              </a:defRPr>
            </a:lvl8pPr>
            <a:lvl9pPr marL="3886200" indent="-228600" eaLnBrk="0" fontAlgn="base" hangingPunct="0">
              <a:spcBef>
                <a:spcPct val="0"/>
              </a:spcBef>
              <a:spcAft>
                <a:spcPct val="0"/>
              </a:spcAft>
              <a:defRPr kumimoji="1" sz="2400">
                <a:solidFill>
                  <a:schemeClr val="tx1"/>
                </a:solidFill>
                <a:latin typeface="Tahoma" pitchFamily="34" charset="0"/>
                <a:ea typeface="HGP創英角ｺﾞｼｯｸUB" pitchFamily="50" charset="-128"/>
              </a:defRPr>
            </a:lvl9pPr>
          </a:lstStyle>
          <a:p>
            <a:pPr eaLnBrk="1" hangingPunct="1"/>
            <a:fld id="{96FEE74A-23DA-4EDF-A35D-6D201DC9AA57}" type="slidenum">
              <a:rPr kumimoji="0" lang="en-US" altLang="ja-JP" sz="1400" smtClean="0">
                <a:latin typeface="Monotype Corsiva" pitchFamily="66" charset="0"/>
                <a:ea typeface="ＭＳ Ｐゴシック" charset="-128"/>
              </a:rPr>
              <a:pPr eaLnBrk="1" hangingPunct="1"/>
              <a:t>3</a:t>
            </a:fld>
            <a:endParaRPr kumimoji="0" lang="en-US" altLang="ja-JP" sz="1400" smtClean="0">
              <a:latin typeface="Monotype Corsiva" pitchFamily="66" charset="0"/>
              <a:ea typeface="ＭＳ Ｐゴシック" charset="-128"/>
            </a:endParaRPr>
          </a:p>
        </p:txBody>
      </p:sp>
      <p:grpSp>
        <p:nvGrpSpPr>
          <p:cNvPr id="11" name="グループ化 10"/>
          <p:cNvGrpSpPr/>
          <p:nvPr/>
        </p:nvGrpSpPr>
        <p:grpSpPr>
          <a:xfrm>
            <a:off x="6083321" y="1623733"/>
            <a:ext cx="2537874" cy="801669"/>
            <a:chOff x="6549297" y="2494141"/>
            <a:chExt cx="2537874" cy="801669"/>
          </a:xfrm>
        </p:grpSpPr>
        <p:sp>
          <p:nvSpPr>
            <p:cNvPr id="8" name="二等辺三角形 7"/>
            <p:cNvSpPr/>
            <p:nvPr/>
          </p:nvSpPr>
          <p:spPr bwMode="auto">
            <a:xfrm rot="16200000">
              <a:off x="6711787" y="3023020"/>
              <a:ext cx="292996" cy="252583"/>
            </a:xfrm>
            <a:prstGeom prst="triangle">
              <a:avLst/>
            </a:prstGeom>
            <a:solidFill>
              <a:srgbClr val="0000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Tahoma" pitchFamily="34" charset="0"/>
                <a:ea typeface="HGP創英角ｺﾞｼｯｸUB" pitchFamily="50" charset="-128"/>
              </a:endParaRPr>
            </a:p>
          </p:txBody>
        </p:sp>
        <p:sp>
          <p:nvSpPr>
            <p:cNvPr id="3" name="テキスト ボックス 2"/>
            <p:cNvSpPr txBox="1"/>
            <p:nvPr/>
          </p:nvSpPr>
          <p:spPr>
            <a:xfrm>
              <a:off x="6549297" y="2494141"/>
              <a:ext cx="2537874" cy="400110"/>
            </a:xfrm>
            <a:prstGeom prst="rect">
              <a:avLst/>
            </a:prstGeom>
            <a:noFill/>
          </p:spPr>
          <p:txBody>
            <a:bodyPr wrap="none" rtlCol="0">
              <a:spAutoFit/>
            </a:bodyPr>
            <a:lstStyle/>
            <a:p>
              <a:r>
                <a:rPr kumimoji="1" lang="ja-JP" altLang="en-US" sz="2000" dirty="0" smtClean="0"/>
                <a:t>レポート（宿題）予定回</a:t>
              </a:r>
              <a:endParaRPr kumimoji="1" lang="ja-JP" altLang="en-US" sz="2000" dirty="0"/>
            </a:p>
          </p:txBody>
        </p:sp>
      </p:grpSp>
    </p:spTree>
    <p:extLst>
      <p:ext uri="{BB962C8B-B14F-4D97-AF65-F5344CB8AC3E}">
        <p14:creationId xmlns:p14="http://schemas.microsoft.com/office/powerpoint/2010/main" xmlns="" val="1567705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9"/>
          <p:cNvSpPr txBox="1"/>
          <p:nvPr/>
        </p:nvSpPr>
        <p:spPr>
          <a:xfrm>
            <a:off x="-794213" y="3593804"/>
            <a:ext cx="10732425" cy="584775"/>
          </a:xfrm>
          <a:prstGeom prst="rect">
            <a:avLst/>
          </a:prstGeom>
          <a:solidFill>
            <a:srgbClr val="FF0000"/>
          </a:solidFill>
        </p:spPr>
        <p:txBody>
          <a:bodyPr wrap="none" rtlCol="0">
            <a:spAutoFit/>
          </a:bodyPr>
          <a:lstStyle>
            <a:defPPr>
              <a:defRPr lang="ja-JP"/>
            </a:defPPr>
            <a:lvl1pPr algn="l" rtl="0" fontAlgn="base">
              <a:spcBef>
                <a:spcPct val="0"/>
              </a:spcBef>
              <a:spcAft>
                <a:spcPct val="0"/>
              </a:spcAft>
              <a:defRPr kumimoji="1" sz="3200" kern="1200">
                <a:solidFill>
                  <a:schemeClr val="tx1"/>
                </a:solidFill>
                <a:latin typeface="Tahoma" pitchFamily="34" charset="0"/>
                <a:ea typeface="HGP創英角ｺﾞｼｯｸUB" pitchFamily="50" charset="-128"/>
                <a:cs typeface="+mn-cs"/>
              </a:defRPr>
            </a:lvl1pPr>
            <a:lvl2pPr marL="457200" algn="l" rtl="0" fontAlgn="base">
              <a:spcBef>
                <a:spcPct val="0"/>
              </a:spcBef>
              <a:spcAft>
                <a:spcPct val="0"/>
              </a:spcAft>
              <a:defRPr kumimoji="1" sz="3200" kern="1200">
                <a:solidFill>
                  <a:schemeClr val="tx1"/>
                </a:solidFill>
                <a:latin typeface="Tahoma" pitchFamily="34" charset="0"/>
                <a:ea typeface="HGP創英角ｺﾞｼｯｸUB" pitchFamily="50" charset="-128"/>
                <a:cs typeface="+mn-cs"/>
              </a:defRPr>
            </a:lvl2pPr>
            <a:lvl3pPr marL="914400" algn="l" rtl="0" fontAlgn="base">
              <a:spcBef>
                <a:spcPct val="0"/>
              </a:spcBef>
              <a:spcAft>
                <a:spcPct val="0"/>
              </a:spcAft>
              <a:defRPr kumimoji="1" sz="3200" kern="1200">
                <a:solidFill>
                  <a:schemeClr val="tx1"/>
                </a:solidFill>
                <a:latin typeface="Tahoma" pitchFamily="34" charset="0"/>
                <a:ea typeface="HGP創英角ｺﾞｼｯｸUB" pitchFamily="50" charset="-128"/>
                <a:cs typeface="+mn-cs"/>
              </a:defRPr>
            </a:lvl3pPr>
            <a:lvl4pPr marL="1371600" algn="l" rtl="0" fontAlgn="base">
              <a:spcBef>
                <a:spcPct val="0"/>
              </a:spcBef>
              <a:spcAft>
                <a:spcPct val="0"/>
              </a:spcAft>
              <a:defRPr kumimoji="1" sz="3200" kern="1200">
                <a:solidFill>
                  <a:schemeClr val="tx1"/>
                </a:solidFill>
                <a:latin typeface="Tahoma" pitchFamily="34" charset="0"/>
                <a:ea typeface="HGP創英角ｺﾞｼｯｸUB" pitchFamily="50" charset="-128"/>
                <a:cs typeface="+mn-cs"/>
              </a:defRPr>
            </a:lvl4pPr>
            <a:lvl5pPr marL="1828800" algn="l" rtl="0" fontAlgn="base">
              <a:spcBef>
                <a:spcPct val="0"/>
              </a:spcBef>
              <a:spcAft>
                <a:spcPct val="0"/>
              </a:spcAft>
              <a:defRPr kumimoji="1" sz="3200" kern="1200">
                <a:solidFill>
                  <a:schemeClr val="tx1"/>
                </a:solidFill>
                <a:latin typeface="Tahoma" pitchFamily="34" charset="0"/>
                <a:ea typeface="HGP創英角ｺﾞｼｯｸUB" pitchFamily="50" charset="-128"/>
                <a:cs typeface="+mn-cs"/>
              </a:defRPr>
            </a:lvl5pPr>
            <a:lvl6pPr marL="2286000" algn="l" defTabSz="914400" rtl="0" eaLnBrk="1" latinLnBrk="0" hangingPunct="1">
              <a:defRPr kumimoji="1" sz="3200" kern="1200">
                <a:solidFill>
                  <a:schemeClr val="tx1"/>
                </a:solidFill>
                <a:latin typeface="Tahoma" pitchFamily="34" charset="0"/>
                <a:ea typeface="HGP創英角ｺﾞｼｯｸUB" pitchFamily="50" charset="-128"/>
                <a:cs typeface="+mn-cs"/>
              </a:defRPr>
            </a:lvl6pPr>
            <a:lvl7pPr marL="2743200" algn="l" defTabSz="914400" rtl="0" eaLnBrk="1" latinLnBrk="0" hangingPunct="1">
              <a:defRPr kumimoji="1" sz="3200" kern="1200">
                <a:solidFill>
                  <a:schemeClr val="tx1"/>
                </a:solidFill>
                <a:latin typeface="Tahoma" pitchFamily="34" charset="0"/>
                <a:ea typeface="HGP創英角ｺﾞｼｯｸUB" pitchFamily="50" charset="-128"/>
                <a:cs typeface="+mn-cs"/>
              </a:defRPr>
            </a:lvl7pPr>
            <a:lvl8pPr marL="3200400" algn="l" defTabSz="914400" rtl="0" eaLnBrk="1" latinLnBrk="0" hangingPunct="1">
              <a:defRPr kumimoji="1" sz="3200" kern="1200">
                <a:solidFill>
                  <a:schemeClr val="tx1"/>
                </a:solidFill>
                <a:latin typeface="Tahoma" pitchFamily="34" charset="0"/>
                <a:ea typeface="HGP創英角ｺﾞｼｯｸUB" pitchFamily="50" charset="-128"/>
                <a:cs typeface="+mn-cs"/>
              </a:defRPr>
            </a:lvl8pPr>
            <a:lvl9pPr marL="3657600" algn="l" defTabSz="914400" rtl="0" eaLnBrk="1" latinLnBrk="0" hangingPunct="1">
              <a:defRPr kumimoji="1" sz="3200" kern="1200">
                <a:solidFill>
                  <a:schemeClr val="tx1"/>
                </a:solidFill>
                <a:latin typeface="Tahoma" pitchFamily="34" charset="0"/>
                <a:ea typeface="HGP創英角ｺﾞｼｯｸUB" pitchFamily="50" charset="-128"/>
                <a:cs typeface="+mn-cs"/>
              </a:defRPr>
            </a:lvl9pPr>
          </a:lstStyle>
          <a:p>
            <a:pPr algn="ctr"/>
            <a:r>
              <a:rPr kumimoji="1" lang="ja-JP" altLang="en-US" b="1" dirty="0" smtClean="0">
                <a:solidFill>
                  <a:srgbClr val="FFFF00"/>
                </a:solidFill>
              </a:rPr>
              <a:t>↓</a:t>
            </a:r>
            <a:r>
              <a:rPr kumimoji="1" lang="ja-JP" altLang="en-US" dirty="0" smtClean="0">
                <a:solidFill>
                  <a:srgbClr val="FFFF00"/>
                </a:solidFill>
              </a:rPr>
              <a:t>危険</a:t>
            </a:r>
            <a:r>
              <a:rPr kumimoji="1" lang="ja-JP" altLang="en-US" b="1" dirty="0" smtClean="0">
                <a:solidFill>
                  <a:srgbClr val="FFFF00"/>
                </a:solidFill>
              </a:rPr>
              <a:t>↓</a:t>
            </a:r>
            <a:r>
              <a:rPr lang="ja-JP" altLang="en-US" dirty="0">
                <a:solidFill>
                  <a:srgbClr val="FFFF00"/>
                </a:solidFill>
              </a:rPr>
              <a:t>危険</a:t>
            </a:r>
            <a:r>
              <a:rPr lang="ja-JP" altLang="en-US" b="1" dirty="0" smtClean="0">
                <a:solidFill>
                  <a:srgbClr val="FFFF00"/>
                </a:solidFill>
              </a:rPr>
              <a:t>↓</a:t>
            </a:r>
            <a:r>
              <a:rPr lang="ja-JP" altLang="en-US" dirty="0">
                <a:solidFill>
                  <a:srgbClr val="FFFF00"/>
                </a:solidFill>
              </a:rPr>
              <a:t>危険</a:t>
            </a:r>
            <a:r>
              <a:rPr lang="ja-JP" altLang="en-US" b="1" dirty="0" smtClean="0">
                <a:solidFill>
                  <a:srgbClr val="FFFF00"/>
                </a:solidFill>
              </a:rPr>
              <a:t>↓</a:t>
            </a:r>
            <a:r>
              <a:rPr lang="ja-JP" altLang="en-US" dirty="0">
                <a:solidFill>
                  <a:srgbClr val="FFFF00"/>
                </a:solidFill>
              </a:rPr>
              <a:t>危険</a:t>
            </a:r>
            <a:r>
              <a:rPr lang="ja-JP" altLang="en-US" b="1" dirty="0" smtClean="0">
                <a:solidFill>
                  <a:srgbClr val="FFFF00"/>
                </a:solidFill>
              </a:rPr>
              <a:t>↓</a:t>
            </a:r>
            <a:r>
              <a:rPr lang="ja-JP" altLang="en-US" dirty="0">
                <a:solidFill>
                  <a:srgbClr val="FFFF00"/>
                </a:solidFill>
              </a:rPr>
              <a:t>危険</a:t>
            </a:r>
            <a:r>
              <a:rPr lang="ja-JP" altLang="en-US" b="1" dirty="0" smtClean="0">
                <a:solidFill>
                  <a:srgbClr val="FFFF00"/>
                </a:solidFill>
              </a:rPr>
              <a:t>↓</a:t>
            </a:r>
            <a:r>
              <a:rPr lang="ja-JP" altLang="en-US" dirty="0">
                <a:solidFill>
                  <a:srgbClr val="FFFF00"/>
                </a:solidFill>
              </a:rPr>
              <a:t>危険</a:t>
            </a:r>
            <a:r>
              <a:rPr lang="ja-JP" altLang="en-US" b="1" dirty="0" smtClean="0">
                <a:solidFill>
                  <a:srgbClr val="FFFF00"/>
                </a:solidFill>
              </a:rPr>
              <a:t>↓</a:t>
            </a:r>
            <a:r>
              <a:rPr lang="ja-JP" altLang="en-US" dirty="0">
                <a:solidFill>
                  <a:srgbClr val="FFFF00"/>
                </a:solidFill>
              </a:rPr>
              <a:t>危険</a:t>
            </a:r>
            <a:r>
              <a:rPr lang="ja-JP" altLang="en-US" b="1" dirty="0" smtClean="0">
                <a:solidFill>
                  <a:srgbClr val="FFFF00"/>
                </a:solidFill>
              </a:rPr>
              <a:t>↓</a:t>
            </a:r>
            <a:r>
              <a:rPr lang="ja-JP" altLang="en-US" dirty="0">
                <a:solidFill>
                  <a:srgbClr val="FFFF00"/>
                </a:solidFill>
              </a:rPr>
              <a:t>危険</a:t>
            </a:r>
            <a:r>
              <a:rPr lang="ja-JP" altLang="en-US" b="1" dirty="0">
                <a:solidFill>
                  <a:srgbClr val="FFFF00"/>
                </a:solidFill>
              </a:rPr>
              <a:t>↓</a:t>
            </a:r>
            <a:endParaRPr kumimoji="1" lang="ja-JP" altLang="en-US" b="1" dirty="0">
              <a:solidFill>
                <a:srgbClr val="FFFF00"/>
              </a:solidFill>
            </a:endParaRPr>
          </a:p>
        </p:txBody>
      </p:sp>
      <p:sp>
        <p:nvSpPr>
          <p:cNvPr id="2" name="タイトル 1"/>
          <p:cNvSpPr>
            <a:spLocks noGrp="1"/>
          </p:cNvSpPr>
          <p:nvPr>
            <p:ph type="title"/>
          </p:nvPr>
        </p:nvSpPr>
        <p:spPr/>
        <p:txBody>
          <a:bodyPr/>
          <a:lstStyle/>
          <a:p>
            <a:r>
              <a:rPr kumimoji="1" lang="ja-JP" altLang="en-US" dirty="0" smtClean="0"/>
              <a:t>成績（</a:t>
            </a:r>
            <a:r>
              <a:rPr kumimoji="1" lang="en-US" altLang="ja-JP" dirty="0" smtClean="0"/>
              <a:t>1/21</a:t>
            </a:r>
            <a:r>
              <a:rPr kumimoji="1" lang="ja-JP" altLang="en-US" dirty="0" smtClean="0"/>
              <a:t> </a:t>
            </a:r>
            <a:r>
              <a:rPr lang="ja-JP" altLang="en-US" dirty="0" smtClean="0"/>
              <a:t>時点</a:t>
            </a:r>
            <a:r>
              <a:rPr kumimoji="1" lang="ja-JP" altLang="en-US" dirty="0" smtClean="0"/>
              <a:t>）</a:t>
            </a:r>
            <a:endParaRPr kumimoji="1" lang="ja-JP" altLang="en-US" dirty="0"/>
          </a:p>
        </p:txBody>
      </p:sp>
      <p:sp>
        <p:nvSpPr>
          <p:cNvPr id="4" name="フッター プレースホルダー 3"/>
          <p:cNvSpPr>
            <a:spLocks noGrp="1"/>
          </p:cNvSpPr>
          <p:nvPr>
            <p:ph type="ftr" sz="quarter" idx="10"/>
          </p:nvPr>
        </p:nvSpPr>
        <p:spPr/>
        <p:txBody>
          <a:bodyPr/>
          <a:lstStyle/>
          <a:p>
            <a:pPr>
              <a:defRPr/>
            </a:pPr>
            <a:r>
              <a:rPr lang="en-US" altLang="ja-JP" smtClean="0"/>
              <a:t>© 2011 - 2014 SAGARA Jun-Ichi, All Rights Reserved</a:t>
            </a:r>
            <a:endParaRPr lang="en-US" altLang="ja-JP"/>
          </a:p>
        </p:txBody>
      </p:sp>
      <p:sp>
        <p:nvSpPr>
          <p:cNvPr id="5" name="スライド番号プレースホルダー 4"/>
          <p:cNvSpPr>
            <a:spLocks noGrp="1"/>
          </p:cNvSpPr>
          <p:nvPr>
            <p:ph type="sldNum" sz="quarter" idx="11"/>
          </p:nvPr>
        </p:nvSpPr>
        <p:spPr/>
        <p:txBody>
          <a:bodyPr/>
          <a:lstStyle/>
          <a:p>
            <a:pPr>
              <a:defRPr/>
            </a:pPr>
            <a:fld id="{8D6F4C45-FE48-43D6-AE80-470EE1C59D21}" type="slidenum">
              <a:rPr lang="en-US" altLang="ja-JP" smtClean="0"/>
              <a:pPr>
                <a:defRPr/>
              </a:pPr>
              <a:t>4</a:t>
            </a:fld>
            <a:endParaRPr lang="en-US" altLang="ja-JP"/>
          </a:p>
        </p:txBody>
      </p:sp>
      <p:graphicFrame>
        <p:nvGraphicFramePr>
          <p:cNvPr id="6" name="表 5"/>
          <p:cNvGraphicFramePr>
            <a:graphicFrameLocks noGrp="1"/>
          </p:cNvGraphicFramePr>
          <p:nvPr>
            <p:extLst>
              <p:ext uri="{D42A27DB-BD31-4B8C-83A1-F6EECF244321}">
                <p14:modId xmlns:p14="http://schemas.microsoft.com/office/powerpoint/2010/main" xmlns="" val="2513421639"/>
              </p:ext>
            </p:extLst>
          </p:nvPr>
        </p:nvGraphicFramePr>
        <p:xfrm>
          <a:off x="2592230" y="1937107"/>
          <a:ext cx="6383675" cy="2773680"/>
        </p:xfrm>
        <a:graphic>
          <a:graphicData uri="http://schemas.openxmlformats.org/drawingml/2006/table">
            <a:tbl>
              <a:tblPr firstRow="1" bandRow="1">
                <a:tableStyleId>{5C22544A-7EE6-4342-B048-85BDC9FD1C3A}</a:tableStyleId>
              </a:tblPr>
              <a:tblGrid>
                <a:gridCol w="1451312"/>
                <a:gridCol w="889317"/>
                <a:gridCol w="1051243"/>
                <a:gridCol w="1051243"/>
                <a:gridCol w="889317"/>
                <a:gridCol w="1051243"/>
              </a:tblGrid>
              <a:tr h="370840">
                <a:tc>
                  <a:txBody>
                    <a:bodyPr/>
                    <a:lstStyle/>
                    <a:p>
                      <a:pPr algn="ctr"/>
                      <a:r>
                        <a:rPr kumimoji="1" lang="ja-JP" altLang="en-US" sz="2000" dirty="0" smtClean="0"/>
                        <a:t>充足率</a:t>
                      </a:r>
                      <a:endParaRPr kumimoji="1" lang="ja-JP" altLang="en-US" sz="2000" dirty="0"/>
                    </a:p>
                  </a:txBody>
                  <a:tcPr/>
                </a:tc>
                <a:tc>
                  <a:txBody>
                    <a:bodyPr/>
                    <a:lstStyle/>
                    <a:p>
                      <a:pPr algn="ctr"/>
                      <a:r>
                        <a:rPr kumimoji="1" lang="en-US" altLang="ja-JP" sz="2000" dirty="0" smtClean="0"/>
                        <a:t>1/21</a:t>
                      </a:r>
                      <a:endParaRPr kumimoji="1" lang="ja-JP" altLang="en-US" sz="2000" dirty="0"/>
                    </a:p>
                  </a:txBody>
                  <a:tcPr/>
                </a:tc>
                <a:tc>
                  <a:txBody>
                    <a:bodyPr/>
                    <a:lstStyle/>
                    <a:p>
                      <a:pPr algn="ctr"/>
                      <a:r>
                        <a:rPr kumimoji="1" lang="en-US" altLang="ja-JP" sz="2000" dirty="0" smtClean="0">
                          <a:solidFill>
                            <a:schemeClr val="accent1">
                              <a:lumMod val="20000"/>
                              <a:lumOff val="80000"/>
                            </a:schemeClr>
                          </a:solidFill>
                        </a:rPr>
                        <a:t>12/25</a:t>
                      </a:r>
                      <a:endParaRPr kumimoji="1" lang="ja-JP" altLang="en-US" sz="2000" dirty="0">
                        <a:solidFill>
                          <a:schemeClr val="accent1">
                            <a:lumMod val="20000"/>
                            <a:lumOff val="80000"/>
                          </a:schemeClr>
                        </a:solidFill>
                      </a:endParaRPr>
                    </a:p>
                  </a:txBody>
                  <a:tcPr/>
                </a:tc>
                <a:tc>
                  <a:txBody>
                    <a:bodyPr/>
                    <a:lstStyle/>
                    <a:p>
                      <a:pPr algn="ctr"/>
                      <a:r>
                        <a:rPr kumimoji="1" lang="en-US" altLang="ja-JP" sz="2000" dirty="0" smtClean="0">
                          <a:solidFill>
                            <a:schemeClr val="accent1">
                              <a:lumMod val="20000"/>
                              <a:lumOff val="80000"/>
                            </a:schemeClr>
                          </a:solidFill>
                        </a:rPr>
                        <a:t>12/24</a:t>
                      </a:r>
                      <a:endParaRPr kumimoji="1" lang="ja-JP" altLang="en-US" sz="2000" dirty="0">
                        <a:solidFill>
                          <a:schemeClr val="accent1">
                            <a:lumMod val="20000"/>
                            <a:lumOff val="80000"/>
                          </a:schemeClr>
                        </a:solidFill>
                      </a:endParaRPr>
                    </a:p>
                  </a:txBody>
                  <a:tcPr/>
                </a:tc>
                <a:tc>
                  <a:txBody>
                    <a:bodyPr/>
                    <a:lstStyle/>
                    <a:p>
                      <a:pPr algn="ctr"/>
                      <a:r>
                        <a:rPr kumimoji="1" lang="en-US" altLang="ja-JP" sz="2000" dirty="0" smtClean="0">
                          <a:solidFill>
                            <a:schemeClr val="accent1">
                              <a:lumMod val="20000"/>
                              <a:lumOff val="80000"/>
                            </a:schemeClr>
                          </a:solidFill>
                        </a:rPr>
                        <a:t>12/3</a:t>
                      </a:r>
                      <a:endParaRPr kumimoji="1" lang="ja-JP" altLang="en-US" sz="2000" dirty="0">
                        <a:solidFill>
                          <a:schemeClr val="accent1">
                            <a:lumMod val="20000"/>
                            <a:lumOff val="80000"/>
                          </a:schemeClr>
                        </a:solidFill>
                      </a:endParaRPr>
                    </a:p>
                  </a:txBody>
                  <a:tcPr/>
                </a:tc>
                <a:tc>
                  <a:txBody>
                    <a:bodyPr/>
                    <a:lstStyle/>
                    <a:p>
                      <a:pPr algn="ctr"/>
                      <a:r>
                        <a:rPr kumimoji="1" lang="en-US" altLang="ja-JP" sz="2000" dirty="0" smtClean="0">
                          <a:solidFill>
                            <a:schemeClr val="accent1">
                              <a:lumMod val="20000"/>
                              <a:lumOff val="80000"/>
                            </a:schemeClr>
                          </a:solidFill>
                        </a:rPr>
                        <a:t>11/19</a:t>
                      </a:r>
                      <a:endParaRPr kumimoji="1" lang="ja-JP" altLang="en-US" sz="2000" dirty="0">
                        <a:solidFill>
                          <a:schemeClr val="accent1">
                            <a:lumMod val="20000"/>
                            <a:lumOff val="80000"/>
                          </a:schemeClr>
                        </a:solidFill>
                      </a:endParaRPr>
                    </a:p>
                  </a:txBody>
                  <a:tcPr/>
                </a:tc>
              </a:tr>
              <a:tr h="370840">
                <a:tc>
                  <a:txBody>
                    <a:bodyPr/>
                    <a:lstStyle/>
                    <a:p>
                      <a:pPr algn="ctr"/>
                      <a:r>
                        <a:rPr kumimoji="1" lang="en-US" altLang="ja-JP" sz="2000" dirty="0" smtClean="0"/>
                        <a:t>S</a:t>
                      </a:r>
                      <a:r>
                        <a:rPr kumimoji="1" lang="ja-JP" altLang="en-US" sz="2000" dirty="0" smtClean="0"/>
                        <a:t> </a:t>
                      </a:r>
                      <a:r>
                        <a:rPr kumimoji="1" lang="en-US" altLang="ja-JP" sz="2000" dirty="0" smtClean="0"/>
                        <a:t>(</a:t>
                      </a:r>
                      <a:r>
                        <a:rPr kumimoji="1" lang="ja-JP" altLang="en-US" sz="2000" dirty="0" smtClean="0"/>
                        <a:t>≧</a:t>
                      </a:r>
                      <a:r>
                        <a:rPr kumimoji="1" lang="en-US" altLang="ja-JP" sz="2000" dirty="0" smtClean="0"/>
                        <a:t>90%)</a:t>
                      </a:r>
                      <a:endParaRPr kumimoji="1" lang="ja-JP" altLang="en-US" sz="2000" dirty="0"/>
                    </a:p>
                  </a:txBody>
                  <a:tcPr/>
                </a:tc>
                <a:tc>
                  <a:txBody>
                    <a:bodyPr/>
                    <a:lstStyle/>
                    <a:p>
                      <a:pPr algn="ctr"/>
                      <a:r>
                        <a:rPr kumimoji="1" lang="en-US" altLang="ja-JP" sz="2000" dirty="0" smtClean="0"/>
                        <a:t>17</a:t>
                      </a:r>
                      <a:endParaRPr kumimoji="1" lang="ja-JP" altLang="en-US" sz="2000" dirty="0"/>
                    </a:p>
                  </a:txBody>
                  <a:tcPr/>
                </a:tc>
                <a:tc>
                  <a:txBody>
                    <a:bodyPr/>
                    <a:lstStyle/>
                    <a:p>
                      <a:pPr algn="ctr"/>
                      <a:r>
                        <a:rPr kumimoji="1" lang="en-US" altLang="ja-JP" sz="2000" dirty="0" smtClean="0">
                          <a:solidFill>
                            <a:schemeClr val="bg1">
                              <a:lumMod val="50000"/>
                            </a:schemeClr>
                          </a:solidFill>
                        </a:rPr>
                        <a:t>17</a:t>
                      </a:r>
                      <a:endParaRPr kumimoji="1" lang="ja-JP" altLang="en-US" sz="2000" dirty="0">
                        <a:solidFill>
                          <a:schemeClr val="bg1">
                            <a:lumMod val="50000"/>
                          </a:schemeClr>
                        </a:solidFill>
                      </a:endParaRPr>
                    </a:p>
                  </a:txBody>
                  <a:tcPr/>
                </a:tc>
                <a:tc>
                  <a:txBody>
                    <a:bodyPr/>
                    <a:lstStyle/>
                    <a:p>
                      <a:pPr algn="ctr"/>
                      <a:r>
                        <a:rPr kumimoji="1" lang="en-US" altLang="ja-JP" sz="2000" dirty="0" smtClean="0">
                          <a:solidFill>
                            <a:schemeClr val="bg1">
                              <a:lumMod val="50000"/>
                            </a:schemeClr>
                          </a:solidFill>
                        </a:rPr>
                        <a:t>24</a:t>
                      </a:r>
                      <a:endParaRPr kumimoji="1" lang="ja-JP" altLang="en-US" sz="2000" dirty="0">
                        <a:solidFill>
                          <a:schemeClr val="bg1">
                            <a:lumMod val="50000"/>
                          </a:schemeClr>
                        </a:solidFill>
                      </a:endParaRPr>
                    </a:p>
                  </a:txBody>
                  <a:tcPr/>
                </a:tc>
                <a:tc>
                  <a:txBody>
                    <a:bodyPr/>
                    <a:lstStyle/>
                    <a:p>
                      <a:pPr algn="ctr"/>
                      <a:r>
                        <a:rPr kumimoji="1" lang="en-US" altLang="ja-JP" sz="2000" dirty="0" smtClean="0">
                          <a:solidFill>
                            <a:schemeClr val="bg1">
                              <a:lumMod val="50000"/>
                            </a:schemeClr>
                          </a:solidFill>
                        </a:rPr>
                        <a:t>34</a:t>
                      </a:r>
                      <a:endParaRPr kumimoji="1" lang="ja-JP" altLang="en-US" sz="2000" dirty="0">
                        <a:solidFill>
                          <a:schemeClr val="bg1">
                            <a:lumMod val="50000"/>
                          </a:schemeClr>
                        </a:solidFill>
                      </a:endParaRPr>
                    </a:p>
                  </a:txBody>
                  <a:tcPr/>
                </a:tc>
                <a:tc>
                  <a:txBody>
                    <a:bodyPr/>
                    <a:lstStyle/>
                    <a:p>
                      <a:pPr algn="ctr"/>
                      <a:r>
                        <a:rPr kumimoji="1" lang="en-US" altLang="ja-JP" sz="2000" dirty="0" smtClean="0">
                          <a:solidFill>
                            <a:schemeClr val="bg1">
                              <a:lumMod val="50000"/>
                            </a:schemeClr>
                          </a:solidFill>
                        </a:rPr>
                        <a:t>33</a:t>
                      </a:r>
                      <a:endParaRPr kumimoji="1" lang="ja-JP" altLang="en-US" sz="2000" dirty="0">
                        <a:solidFill>
                          <a:schemeClr val="bg1">
                            <a:lumMod val="50000"/>
                          </a:schemeClr>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t>A</a:t>
                      </a:r>
                      <a:r>
                        <a:rPr kumimoji="1" lang="ja-JP" altLang="en-US" sz="2000" dirty="0" smtClean="0"/>
                        <a:t> </a:t>
                      </a:r>
                      <a:r>
                        <a:rPr kumimoji="1" lang="en-US" altLang="ja-JP" sz="2000" dirty="0" smtClean="0"/>
                        <a:t>(</a:t>
                      </a:r>
                      <a:r>
                        <a:rPr kumimoji="1" lang="ja-JP" altLang="en-US" sz="2000" dirty="0" smtClean="0"/>
                        <a:t>≧</a:t>
                      </a:r>
                      <a:r>
                        <a:rPr kumimoji="1" lang="en-US" altLang="ja-JP" sz="2000" dirty="0" smtClean="0"/>
                        <a:t>80%)</a:t>
                      </a:r>
                      <a:endParaRPr kumimoji="1" lang="ja-JP" altLang="en-US" sz="2000" dirty="0" smtClean="0"/>
                    </a:p>
                  </a:txBody>
                  <a:tcPr/>
                </a:tc>
                <a:tc>
                  <a:txBody>
                    <a:bodyPr/>
                    <a:lstStyle/>
                    <a:p>
                      <a:pPr algn="ctr"/>
                      <a:r>
                        <a:rPr kumimoji="1" lang="en-US" altLang="ja-JP" sz="2000" dirty="0" smtClean="0"/>
                        <a:t>22</a:t>
                      </a:r>
                      <a:endParaRPr kumimoji="1" lang="ja-JP" altLang="en-US" sz="2000" dirty="0"/>
                    </a:p>
                  </a:txBody>
                  <a:tcPr/>
                </a:tc>
                <a:tc>
                  <a:txBody>
                    <a:bodyPr/>
                    <a:lstStyle/>
                    <a:p>
                      <a:pPr algn="ctr"/>
                      <a:r>
                        <a:rPr kumimoji="1" lang="en-US" altLang="ja-JP" sz="2000" dirty="0" smtClean="0">
                          <a:solidFill>
                            <a:schemeClr val="bg1">
                              <a:lumMod val="50000"/>
                            </a:schemeClr>
                          </a:solidFill>
                        </a:rPr>
                        <a:t>26</a:t>
                      </a:r>
                      <a:endParaRPr kumimoji="1" lang="ja-JP" altLang="en-US" sz="2000" dirty="0">
                        <a:solidFill>
                          <a:schemeClr val="bg1">
                            <a:lumMod val="50000"/>
                          </a:schemeClr>
                        </a:solidFill>
                      </a:endParaRPr>
                    </a:p>
                  </a:txBody>
                  <a:tcPr/>
                </a:tc>
                <a:tc>
                  <a:txBody>
                    <a:bodyPr/>
                    <a:lstStyle/>
                    <a:p>
                      <a:pPr algn="ctr"/>
                      <a:r>
                        <a:rPr kumimoji="1" lang="en-US" altLang="ja-JP" sz="2000" dirty="0" smtClean="0">
                          <a:solidFill>
                            <a:schemeClr val="bg1">
                              <a:lumMod val="50000"/>
                            </a:schemeClr>
                          </a:solidFill>
                        </a:rPr>
                        <a:t>26</a:t>
                      </a:r>
                      <a:endParaRPr kumimoji="1" lang="ja-JP" altLang="en-US" sz="2000" dirty="0">
                        <a:solidFill>
                          <a:schemeClr val="bg1">
                            <a:lumMod val="50000"/>
                          </a:schemeClr>
                        </a:solidFill>
                      </a:endParaRPr>
                    </a:p>
                  </a:txBody>
                  <a:tcPr/>
                </a:tc>
                <a:tc>
                  <a:txBody>
                    <a:bodyPr/>
                    <a:lstStyle/>
                    <a:p>
                      <a:pPr algn="ctr"/>
                      <a:r>
                        <a:rPr kumimoji="1" lang="en-US" altLang="ja-JP" sz="2000" dirty="0" smtClean="0">
                          <a:solidFill>
                            <a:schemeClr val="bg1">
                              <a:lumMod val="50000"/>
                            </a:schemeClr>
                          </a:solidFill>
                        </a:rPr>
                        <a:t>28</a:t>
                      </a:r>
                      <a:endParaRPr kumimoji="1" lang="ja-JP" altLang="en-US" sz="2000" dirty="0">
                        <a:solidFill>
                          <a:schemeClr val="bg1">
                            <a:lumMod val="50000"/>
                          </a:schemeClr>
                        </a:solidFill>
                      </a:endParaRPr>
                    </a:p>
                  </a:txBody>
                  <a:tcPr/>
                </a:tc>
                <a:tc>
                  <a:txBody>
                    <a:bodyPr/>
                    <a:lstStyle/>
                    <a:p>
                      <a:pPr algn="ctr"/>
                      <a:r>
                        <a:rPr kumimoji="1" lang="en-US" altLang="ja-JP" sz="2000" dirty="0" smtClean="0">
                          <a:solidFill>
                            <a:schemeClr val="bg1">
                              <a:lumMod val="50000"/>
                            </a:schemeClr>
                          </a:solidFill>
                        </a:rPr>
                        <a:t>30</a:t>
                      </a:r>
                      <a:endParaRPr kumimoji="1" lang="ja-JP" altLang="en-US" sz="2000" dirty="0">
                        <a:solidFill>
                          <a:schemeClr val="bg1">
                            <a:lumMod val="50000"/>
                          </a:schemeClr>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t>B</a:t>
                      </a:r>
                      <a:r>
                        <a:rPr kumimoji="1" lang="ja-JP" altLang="en-US" sz="2000" dirty="0" smtClean="0"/>
                        <a:t> </a:t>
                      </a:r>
                      <a:r>
                        <a:rPr kumimoji="1" lang="en-US" altLang="ja-JP" sz="2000" dirty="0" smtClean="0"/>
                        <a:t>(</a:t>
                      </a:r>
                      <a:r>
                        <a:rPr kumimoji="1" lang="ja-JP" altLang="en-US" sz="2000" dirty="0" smtClean="0"/>
                        <a:t>≧</a:t>
                      </a:r>
                      <a:r>
                        <a:rPr kumimoji="1" lang="en-US" altLang="ja-JP" sz="2000" dirty="0" smtClean="0"/>
                        <a:t>70%)</a:t>
                      </a:r>
                      <a:endParaRPr kumimoji="1" lang="ja-JP" altLang="en-US" sz="2000" dirty="0" smtClean="0"/>
                    </a:p>
                  </a:txBody>
                  <a:tcPr/>
                </a:tc>
                <a:tc>
                  <a:txBody>
                    <a:bodyPr/>
                    <a:lstStyle/>
                    <a:p>
                      <a:pPr algn="ctr"/>
                      <a:r>
                        <a:rPr kumimoji="1" lang="en-US" altLang="ja-JP" sz="2000" dirty="0" smtClean="0"/>
                        <a:t>27</a:t>
                      </a:r>
                      <a:endParaRPr kumimoji="1" lang="ja-JP" altLang="en-US" sz="2000" dirty="0"/>
                    </a:p>
                  </a:txBody>
                  <a:tcPr/>
                </a:tc>
                <a:tc>
                  <a:txBody>
                    <a:bodyPr/>
                    <a:lstStyle/>
                    <a:p>
                      <a:pPr algn="ctr"/>
                      <a:r>
                        <a:rPr kumimoji="1" lang="en-US" altLang="ja-JP" sz="2000" dirty="0" smtClean="0">
                          <a:solidFill>
                            <a:schemeClr val="bg1">
                              <a:lumMod val="50000"/>
                            </a:schemeClr>
                          </a:solidFill>
                        </a:rPr>
                        <a:t>22</a:t>
                      </a:r>
                      <a:endParaRPr kumimoji="1" lang="ja-JP" altLang="en-US" sz="2000" dirty="0">
                        <a:solidFill>
                          <a:schemeClr val="bg1">
                            <a:lumMod val="50000"/>
                          </a:schemeClr>
                        </a:solidFill>
                      </a:endParaRPr>
                    </a:p>
                  </a:txBody>
                  <a:tcPr/>
                </a:tc>
                <a:tc>
                  <a:txBody>
                    <a:bodyPr/>
                    <a:lstStyle/>
                    <a:p>
                      <a:pPr algn="ctr"/>
                      <a:r>
                        <a:rPr kumimoji="1" lang="en-US" altLang="ja-JP" sz="2000" dirty="0" smtClean="0">
                          <a:solidFill>
                            <a:schemeClr val="bg1">
                              <a:lumMod val="50000"/>
                            </a:schemeClr>
                          </a:solidFill>
                        </a:rPr>
                        <a:t>25</a:t>
                      </a:r>
                      <a:endParaRPr kumimoji="1" lang="ja-JP" altLang="en-US" sz="2000" dirty="0">
                        <a:solidFill>
                          <a:schemeClr val="bg1">
                            <a:lumMod val="50000"/>
                          </a:schemeClr>
                        </a:solidFill>
                      </a:endParaRPr>
                    </a:p>
                  </a:txBody>
                  <a:tcPr/>
                </a:tc>
                <a:tc>
                  <a:txBody>
                    <a:bodyPr/>
                    <a:lstStyle/>
                    <a:p>
                      <a:pPr algn="ctr"/>
                      <a:r>
                        <a:rPr kumimoji="1" lang="en-US" altLang="ja-JP" sz="2000" dirty="0" smtClean="0">
                          <a:solidFill>
                            <a:schemeClr val="bg1">
                              <a:lumMod val="50000"/>
                            </a:schemeClr>
                          </a:solidFill>
                        </a:rPr>
                        <a:t>18</a:t>
                      </a:r>
                      <a:endParaRPr kumimoji="1" lang="ja-JP" altLang="en-US" sz="2000" dirty="0">
                        <a:solidFill>
                          <a:schemeClr val="bg1">
                            <a:lumMod val="50000"/>
                          </a:schemeClr>
                        </a:solidFill>
                      </a:endParaRPr>
                    </a:p>
                  </a:txBody>
                  <a:tcPr/>
                </a:tc>
                <a:tc>
                  <a:txBody>
                    <a:bodyPr/>
                    <a:lstStyle/>
                    <a:p>
                      <a:pPr algn="ctr"/>
                      <a:r>
                        <a:rPr kumimoji="1" lang="en-US" altLang="ja-JP" sz="2000" dirty="0" smtClean="0">
                          <a:solidFill>
                            <a:schemeClr val="bg1">
                              <a:lumMod val="50000"/>
                            </a:schemeClr>
                          </a:solidFill>
                        </a:rPr>
                        <a:t>15</a:t>
                      </a:r>
                      <a:endParaRPr kumimoji="1" lang="ja-JP" altLang="en-US" sz="2000" dirty="0">
                        <a:solidFill>
                          <a:schemeClr val="bg1">
                            <a:lumMod val="50000"/>
                          </a:schemeClr>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t>C</a:t>
                      </a:r>
                      <a:r>
                        <a:rPr kumimoji="1" lang="ja-JP" altLang="en-US" sz="2000" dirty="0" smtClean="0"/>
                        <a:t> </a:t>
                      </a:r>
                      <a:r>
                        <a:rPr kumimoji="1" lang="en-US" altLang="ja-JP" sz="2000" dirty="0" smtClean="0"/>
                        <a:t>(</a:t>
                      </a:r>
                      <a:r>
                        <a:rPr kumimoji="1" lang="ja-JP" altLang="en-US" sz="2000" dirty="0" smtClean="0"/>
                        <a:t>≧</a:t>
                      </a:r>
                      <a:r>
                        <a:rPr kumimoji="1" lang="en-US" altLang="ja-JP" sz="2000" dirty="0" smtClean="0"/>
                        <a:t>60%)</a:t>
                      </a:r>
                      <a:endParaRPr kumimoji="1" lang="ja-JP" altLang="en-US" sz="2000" dirty="0" smtClean="0"/>
                    </a:p>
                  </a:txBody>
                  <a:tcPr/>
                </a:tc>
                <a:tc>
                  <a:txBody>
                    <a:bodyPr/>
                    <a:lstStyle/>
                    <a:p>
                      <a:pPr algn="ctr"/>
                      <a:r>
                        <a:rPr kumimoji="1" lang="en-US" altLang="ja-JP" sz="2000" dirty="0" smtClean="0"/>
                        <a:t>13</a:t>
                      </a:r>
                      <a:endParaRPr kumimoji="1" lang="ja-JP" altLang="en-US" sz="2000" dirty="0"/>
                    </a:p>
                  </a:txBody>
                  <a:tcPr/>
                </a:tc>
                <a:tc>
                  <a:txBody>
                    <a:bodyPr/>
                    <a:lstStyle/>
                    <a:p>
                      <a:pPr algn="ctr"/>
                      <a:r>
                        <a:rPr kumimoji="1" lang="en-US" altLang="ja-JP" sz="2000" dirty="0" smtClean="0">
                          <a:solidFill>
                            <a:schemeClr val="bg1">
                              <a:lumMod val="50000"/>
                            </a:schemeClr>
                          </a:solidFill>
                        </a:rPr>
                        <a:t>17</a:t>
                      </a:r>
                      <a:endParaRPr kumimoji="1" lang="ja-JP" altLang="en-US" sz="2000" dirty="0">
                        <a:solidFill>
                          <a:schemeClr val="bg1">
                            <a:lumMod val="50000"/>
                          </a:schemeClr>
                        </a:solidFill>
                      </a:endParaRPr>
                    </a:p>
                  </a:txBody>
                  <a:tcPr/>
                </a:tc>
                <a:tc>
                  <a:txBody>
                    <a:bodyPr/>
                    <a:lstStyle/>
                    <a:p>
                      <a:pPr algn="ctr"/>
                      <a:r>
                        <a:rPr kumimoji="1" lang="en-US" altLang="ja-JP" sz="2000" dirty="0" smtClean="0">
                          <a:solidFill>
                            <a:schemeClr val="bg1">
                              <a:lumMod val="50000"/>
                            </a:schemeClr>
                          </a:solidFill>
                        </a:rPr>
                        <a:t>10</a:t>
                      </a:r>
                      <a:endParaRPr kumimoji="1" lang="ja-JP" altLang="en-US" sz="2000" dirty="0">
                        <a:solidFill>
                          <a:schemeClr val="bg1">
                            <a:lumMod val="50000"/>
                          </a:schemeClr>
                        </a:solidFill>
                      </a:endParaRPr>
                    </a:p>
                  </a:txBody>
                  <a:tcPr/>
                </a:tc>
                <a:tc>
                  <a:txBody>
                    <a:bodyPr/>
                    <a:lstStyle/>
                    <a:p>
                      <a:pPr algn="ctr"/>
                      <a:r>
                        <a:rPr kumimoji="1" lang="en-US" altLang="ja-JP" sz="2000" dirty="0" smtClean="0">
                          <a:solidFill>
                            <a:schemeClr val="bg1">
                              <a:lumMod val="50000"/>
                            </a:schemeClr>
                          </a:solidFill>
                        </a:rPr>
                        <a:t>6</a:t>
                      </a:r>
                      <a:endParaRPr kumimoji="1" lang="ja-JP" altLang="en-US" sz="2000" dirty="0">
                        <a:solidFill>
                          <a:schemeClr val="bg1">
                            <a:lumMod val="50000"/>
                          </a:schemeClr>
                        </a:solidFill>
                      </a:endParaRPr>
                    </a:p>
                  </a:txBody>
                  <a:tcPr/>
                </a:tc>
                <a:tc>
                  <a:txBody>
                    <a:bodyPr/>
                    <a:lstStyle/>
                    <a:p>
                      <a:pPr algn="ctr"/>
                      <a:r>
                        <a:rPr kumimoji="1" lang="en-US" altLang="ja-JP" sz="2000" dirty="0" smtClean="0">
                          <a:solidFill>
                            <a:schemeClr val="bg1">
                              <a:lumMod val="50000"/>
                            </a:schemeClr>
                          </a:solidFill>
                        </a:rPr>
                        <a:t>7</a:t>
                      </a:r>
                      <a:endParaRPr kumimoji="1" lang="ja-JP" altLang="en-US" sz="2000" dirty="0">
                        <a:solidFill>
                          <a:schemeClr val="bg1">
                            <a:lumMod val="50000"/>
                          </a:schemeClr>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t>D</a:t>
                      </a:r>
                      <a:r>
                        <a:rPr kumimoji="1" lang="ja-JP" altLang="en-US" sz="2000" dirty="0" smtClean="0"/>
                        <a:t> </a:t>
                      </a:r>
                      <a:r>
                        <a:rPr kumimoji="1" lang="en-US" altLang="ja-JP" sz="2000" dirty="0" smtClean="0"/>
                        <a:t>(60%&gt;)</a:t>
                      </a:r>
                      <a:endParaRPr kumimoji="1" lang="ja-JP" altLang="en-US" sz="2000" dirty="0" smtClean="0"/>
                    </a:p>
                  </a:txBody>
                  <a:tcPr/>
                </a:tc>
                <a:tc>
                  <a:txBody>
                    <a:bodyPr/>
                    <a:lstStyle/>
                    <a:p>
                      <a:pPr algn="ctr"/>
                      <a:r>
                        <a:rPr kumimoji="1" lang="en-US" altLang="ja-JP" sz="2000" dirty="0" smtClean="0"/>
                        <a:t>11</a:t>
                      </a:r>
                      <a:endParaRPr kumimoji="1" lang="ja-JP" altLang="en-US" sz="2000" dirty="0"/>
                    </a:p>
                  </a:txBody>
                  <a:tcPr/>
                </a:tc>
                <a:tc>
                  <a:txBody>
                    <a:bodyPr/>
                    <a:lstStyle/>
                    <a:p>
                      <a:pPr algn="ctr"/>
                      <a:r>
                        <a:rPr kumimoji="1" lang="en-US" altLang="ja-JP" sz="2000" dirty="0" smtClean="0">
                          <a:solidFill>
                            <a:schemeClr val="bg1">
                              <a:lumMod val="50000"/>
                            </a:schemeClr>
                          </a:solidFill>
                        </a:rPr>
                        <a:t>8</a:t>
                      </a:r>
                      <a:endParaRPr kumimoji="1" lang="ja-JP" altLang="en-US" sz="2000" dirty="0">
                        <a:solidFill>
                          <a:schemeClr val="bg1">
                            <a:lumMod val="50000"/>
                          </a:schemeClr>
                        </a:solidFill>
                      </a:endParaRPr>
                    </a:p>
                  </a:txBody>
                  <a:tcPr/>
                </a:tc>
                <a:tc>
                  <a:txBody>
                    <a:bodyPr/>
                    <a:lstStyle/>
                    <a:p>
                      <a:pPr algn="ctr"/>
                      <a:r>
                        <a:rPr kumimoji="1" lang="en-US" altLang="ja-JP" sz="2000" dirty="0" smtClean="0">
                          <a:solidFill>
                            <a:schemeClr val="bg1">
                              <a:lumMod val="50000"/>
                            </a:schemeClr>
                          </a:solidFill>
                        </a:rPr>
                        <a:t>5</a:t>
                      </a:r>
                      <a:endParaRPr kumimoji="1" lang="ja-JP" altLang="en-US" sz="2000" dirty="0">
                        <a:solidFill>
                          <a:schemeClr val="bg1">
                            <a:lumMod val="50000"/>
                          </a:schemeClr>
                        </a:solidFill>
                      </a:endParaRPr>
                    </a:p>
                  </a:txBody>
                  <a:tcPr/>
                </a:tc>
                <a:tc>
                  <a:txBody>
                    <a:bodyPr/>
                    <a:lstStyle/>
                    <a:p>
                      <a:pPr algn="ctr"/>
                      <a:r>
                        <a:rPr kumimoji="1" lang="en-US" altLang="ja-JP" sz="2000" dirty="0" smtClean="0">
                          <a:solidFill>
                            <a:schemeClr val="bg1">
                              <a:lumMod val="50000"/>
                            </a:schemeClr>
                          </a:solidFill>
                        </a:rPr>
                        <a:t>5</a:t>
                      </a:r>
                      <a:endParaRPr kumimoji="1" lang="ja-JP" altLang="en-US" sz="2000" dirty="0">
                        <a:solidFill>
                          <a:schemeClr val="bg1">
                            <a:lumMod val="50000"/>
                          </a:schemeClr>
                        </a:solidFill>
                      </a:endParaRPr>
                    </a:p>
                  </a:txBody>
                  <a:tcPr/>
                </a:tc>
                <a:tc>
                  <a:txBody>
                    <a:bodyPr/>
                    <a:lstStyle/>
                    <a:p>
                      <a:pPr algn="ctr"/>
                      <a:r>
                        <a:rPr kumimoji="1" lang="en-US" altLang="ja-JP" sz="2000" dirty="0" smtClean="0">
                          <a:solidFill>
                            <a:schemeClr val="bg1">
                              <a:lumMod val="50000"/>
                            </a:schemeClr>
                          </a:solidFill>
                        </a:rPr>
                        <a:t>7</a:t>
                      </a:r>
                      <a:endParaRPr kumimoji="1" lang="ja-JP" altLang="en-US" sz="2000" dirty="0">
                        <a:solidFill>
                          <a:schemeClr val="bg1">
                            <a:lumMod val="50000"/>
                          </a:schemeClr>
                        </a:solidFill>
                      </a:endParaRPr>
                    </a:p>
                  </a:txBody>
                  <a:tcPr/>
                </a:tc>
              </a:tr>
              <a:tr h="370840">
                <a:tc>
                  <a:txBody>
                    <a:bodyPr/>
                    <a:lstStyle/>
                    <a:p>
                      <a:pPr algn="ctr"/>
                      <a:r>
                        <a:rPr kumimoji="1" lang="en-US" altLang="ja-JP" sz="2000" dirty="0" smtClean="0"/>
                        <a:t>F</a:t>
                      </a:r>
                      <a:endParaRPr kumimoji="1" lang="ja-JP" altLang="en-US" sz="2000" dirty="0"/>
                    </a:p>
                  </a:txBody>
                  <a:tcPr/>
                </a:tc>
                <a:tc>
                  <a:txBody>
                    <a:bodyPr/>
                    <a:lstStyle/>
                    <a:p>
                      <a:pPr algn="ctr"/>
                      <a:r>
                        <a:rPr kumimoji="1" lang="en-US" altLang="ja-JP" sz="2000" dirty="0" smtClean="0"/>
                        <a:t>5</a:t>
                      </a:r>
                      <a:endParaRPr kumimoji="1" lang="ja-JP" altLang="en-US" sz="2000" dirty="0"/>
                    </a:p>
                  </a:txBody>
                  <a:tcPr/>
                </a:tc>
                <a:tc>
                  <a:txBody>
                    <a:bodyPr/>
                    <a:lstStyle/>
                    <a:p>
                      <a:pPr algn="ctr"/>
                      <a:r>
                        <a:rPr kumimoji="1" lang="en-US" altLang="ja-JP" sz="2000" dirty="0" smtClean="0">
                          <a:solidFill>
                            <a:schemeClr val="bg1">
                              <a:lumMod val="50000"/>
                            </a:schemeClr>
                          </a:solidFill>
                        </a:rPr>
                        <a:t>5</a:t>
                      </a:r>
                      <a:endParaRPr kumimoji="1" lang="ja-JP" altLang="en-US" sz="2000" dirty="0">
                        <a:solidFill>
                          <a:schemeClr val="bg1">
                            <a:lumMod val="50000"/>
                          </a:schemeClr>
                        </a:solidFill>
                      </a:endParaRPr>
                    </a:p>
                  </a:txBody>
                  <a:tcPr/>
                </a:tc>
                <a:tc>
                  <a:txBody>
                    <a:bodyPr/>
                    <a:lstStyle/>
                    <a:p>
                      <a:pPr algn="ctr"/>
                      <a:r>
                        <a:rPr kumimoji="1" lang="en-US" altLang="ja-JP" sz="2000" dirty="0" smtClean="0">
                          <a:solidFill>
                            <a:schemeClr val="bg1">
                              <a:lumMod val="50000"/>
                            </a:schemeClr>
                          </a:solidFill>
                        </a:rPr>
                        <a:t>5</a:t>
                      </a:r>
                      <a:endParaRPr kumimoji="1" lang="ja-JP" altLang="en-US" sz="2000" dirty="0">
                        <a:solidFill>
                          <a:schemeClr val="bg1">
                            <a:lumMod val="50000"/>
                          </a:schemeClr>
                        </a:solidFill>
                      </a:endParaRPr>
                    </a:p>
                  </a:txBody>
                  <a:tcPr/>
                </a:tc>
                <a:tc>
                  <a:txBody>
                    <a:bodyPr/>
                    <a:lstStyle/>
                    <a:p>
                      <a:pPr algn="ctr"/>
                      <a:r>
                        <a:rPr kumimoji="1" lang="en-US" altLang="ja-JP" sz="2000" dirty="0" smtClean="0">
                          <a:solidFill>
                            <a:schemeClr val="bg1">
                              <a:lumMod val="50000"/>
                            </a:schemeClr>
                          </a:solidFill>
                        </a:rPr>
                        <a:t>4</a:t>
                      </a:r>
                      <a:endParaRPr kumimoji="1" lang="ja-JP" altLang="en-US" sz="2000" dirty="0">
                        <a:solidFill>
                          <a:schemeClr val="bg1">
                            <a:lumMod val="50000"/>
                          </a:schemeClr>
                        </a:solidFill>
                      </a:endParaRPr>
                    </a:p>
                  </a:txBody>
                  <a:tcPr/>
                </a:tc>
                <a:tc>
                  <a:txBody>
                    <a:bodyPr/>
                    <a:lstStyle/>
                    <a:p>
                      <a:pPr algn="ctr"/>
                      <a:r>
                        <a:rPr kumimoji="1" lang="en-US" altLang="ja-JP" sz="2000" dirty="0" smtClean="0">
                          <a:solidFill>
                            <a:schemeClr val="bg1">
                              <a:lumMod val="50000"/>
                            </a:schemeClr>
                          </a:solidFill>
                        </a:rPr>
                        <a:t>3</a:t>
                      </a:r>
                      <a:endParaRPr kumimoji="1" lang="ja-JP" altLang="en-US" sz="2000" dirty="0">
                        <a:solidFill>
                          <a:schemeClr val="bg1">
                            <a:lumMod val="50000"/>
                          </a:schemeClr>
                        </a:solidFill>
                      </a:endParaRPr>
                    </a:p>
                  </a:txBody>
                  <a:tcPr/>
                </a:tc>
              </a:tr>
            </a:tbl>
          </a:graphicData>
        </a:graphic>
      </p:graphicFrame>
      <p:sp>
        <p:nvSpPr>
          <p:cNvPr id="9" name="テキスト ボックス 8"/>
          <p:cNvSpPr txBox="1"/>
          <p:nvPr/>
        </p:nvSpPr>
        <p:spPr>
          <a:xfrm>
            <a:off x="115412" y="4190156"/>
            <a:ext cx="2320572" cy="584775"/>
          </a:xfrm>
          <a:prstGeom prst="rect">
            <a:avLst/>
          </a:prstGeom>
          <a:noFill/>
        </p:spPr>
        <p:txBody>
          <a:bodyPr wrap="square" rtlCol="0">
            <a:spAutoFit/>
          </a:bodyPr>
          <a:lstStyle/>
          <a:p>
            <a:pPr algn="ctr"/>
            <a:r>
              <a:rPr lang="ja-JP" altLang="en-US" sz="1600" dirty="0" smtClean="0"/>
              <a:t>充足率が</a:t>
            </a:r>
            <a:r>
              <a:rPr lang="en-US" altLang="ja-JP" sz="1600" dirty="0" smtClean="0"/>
              <a:t>60%</a:t>
            </a:r>
            <a:r>
              <a:rPr lang="ja-JP" altLang="en-US" sz="1600" dirty="0" smtClean="0"/>
              <a:t>を</a:t>
            </a:r>
            <a:r>
              <a:rPr kumimoji="1" lang="ja-JP" altLang="en-US" sz="1600" dirty="0" smtClean="0"/>
              <a:t>切って</a:t>
            </a:r>
            <a:r>
              <a:rPr kumimoji="1" lang="ja-JP" altLang="en-US" sz="1600" dirty="0"/>
              <a:t>いる</a:t>
            </a:r>
            <a:r>
              <a:rPr kumimoji="1" lang="ja-JP" altLang="en-US" sz="1600" dirty="0" smtClean="0"/>
              <a:t>と、正直</a:t>
            </a:r>
            <a:r>
              <a:rPr lang="ja-JP" altLang="en-US" sz="1600" dirty="0" smtClean="0"/>
              <a:t>かなり</a:t>
            </a:r>
            <a:r>
              <a:rPr kumimoji="1" lang="ja-JP" altLang="en-US" sz="1600" dirty="0" smtClean="0"/>
              <a:t>厳しい</a:t>
            </a:r>
            <a:endParaRPr kumimoji="1" lang="ja-JP" altLang="en-US" sz="1600" dirty="0"/>
          </a:p>
        </p:txBody>
      </p:sp>
      <p:sp>
        <p:nvSpPr>
          <p:cNvPr id="13" name="テキスト ボックス 12"/>
          <p:cNvSpPr txBox="1"/>
          <p:nvPr/>
        </p:nvSpPr>
        <p:spPr>
          <a:xfrm>
            <a:off x="1381294" y="5015735"/>
            <a:ext cx="6373860" cy="830997"/>
          </a:xfrm>
          <a:prstGeom prst="rect">
            <a:avLst/>
          </a:prstGeom>
          <a:solidFill>
            <a:srgbClr val="FFFF00"/>
          </a:solidFill>
        </p:spPr>
        <p:txBody>
          <a:bodyPr wrap="none" rtlCol="0">
            <a:spAutoFit/>
          </a:bodyPr>
          <a:lstStyle/>
          <a:p>
            <a:pPr algn="ctr"/>
            <a:r>
              <a:rPr kumimoji="1" lang="ja-JP" altLang="en-US" dirty="0" smtClean="0">
                <a:solidFill>
                  <a:srgbClr val="0000FF"/>
                </a:solidFill>
              </a:rPr>
              <a:t>成績に不安がある学生は</a:t>
            </a:r>
            <a:r>
              <a:rPr lang="ja-JP" altLang="en-US" dirty="0" smtClean="0">
                <a:solidFill>
                  <a:srgbClr val="0000FF"/>
                </a:solidFill>
              </a:rPr>
              <a:t>すぐ</a:t>
            </a:r>
            <a:r>
              <a:rPr kumimoji="1" lang="ja-JP" altLang="en-US" dirty="0" smtClean="0">
                <a:solidFill>
                  <a:srgbClr val="0000FF"/>
                </a:solidFill>
              </a:rPr>
              <a:t>に相談してください</a:t>
            </a:r>
            <a:endParaRPr lang="en-US" altLang="ja-JP" dirty="0" smtClean="0">
              <a:solidFill>
                <a:srgbClr val="0000FF"/>
              </a:solidFill>
            </a:endParaRPr>
          </a:p>
          <a:p>
            <a:pPr algn="ctr"/>
            <a:r>
              <a:rPr kumimoji="1" lang="ja-JP" altLang="en-US" dirty="0" smtClean="0">
                <a:solidFill>
                  <a:srgbClr val="0000FF"/>
                </a:solidFill>
              </a:rPr>
              <a:t>（</a:t>
            </a:r>
            <a:r>
              <a:rPr lang="ja-JP" altLang="en-US" dirty="0" smtClean="0">
                <a:solidFill>
                  <a:srgbClr val="0000FF"/>
                </a:solidFill>
              </a:rPr>
              <a:t>もう手遅れかもしれませんが</a:t>
            </a:r>
            <a:r>
              <a:rPr lang="en-US" altLang="ja-JP" dirty="0" smtClean="0">
                <a:solidFill>
                  <a:srgbClr val="0000FF"/>
                </a:solidFill>
              </a:rPr>
              <a:t>…</a:t>
            </a:r>
            <a:r>
              <a:rPr kumimoji="1" lang="ja-JP" altLang="en-US" dirty="0" smtClean="0">
                <a:solidFill>
                  <a:srgbClr val="0000FF"/>
                </a:solidFill>
              </a:rPr>
              <a:t>）</a:t>
            </a:r>
            <a:endParaRPr kumimoji="1" lang="en-US" altLang="ja-JP" dirty="0" smtClean="0">
              <a:solidFill>
                <a:srgbClr val="0000FF"/>
              </a:solidFill>
            </a:endParaRPr>
          </a:p>
        </p:txBody>
      </p:sp>
      <p:sp>
        <p:nvSpPr>
          <p:cNvPr id="10" name="テキスト ボックス 9"/>
          <p:cNvSpPr txBox="1"/>
          <p:nvPr/>
        </p:nvSpPr>
        <p:spPr>
          <a:xfrm>
            <a:off x="88068" y="2975052"/>
            <a:ext cx="2388801" cy="584775"/>
          </a:xfrm>
          <a:prstGeom prst="rect">
            <a:avLst/>
          </a:prstGeom>
          <a:noFill/>
        </p:spPr>
        <p:txBody>
          <a:bodyPr wrap="square" rtlCol="0">
            <a:spAutoFit/>
          </a:bodyPr>
          <a:lstStyle/>
          <a:p>
            <a:pPr algn="ctr"/>
            <a:r>
              <a:rPr lang="ja-JP" altLang="en-US" sz="1600" dirty="0" smtClean="0"/>
              <a:t>充足率が</a:t>
            </a:r>
            <a:r>
              <a:rPr lang="en-US" altLang="ja-JP" sz="1600" dirty="0" smtClean="0"/>
              <a:t>70%</a:t>
            </a:r>
            <a:r>
              <a:rPr lang="ja-JP" altLang="en-US" sz="1600" dirty="0" smtClean="0"/>
              <a:t>を</a:t>
            </a:r>
            <a:r>
              <a:rPr kumimoji="1" lang="ja-JP" altLang="en-US" sz="1600" dirty="0" smtClean="0"/>
              <a:t>切って</a:t>
            </a:r>
            <a:r>
              <a:rPr kumimoji="1" lang="ja-JP" altLang="en-US" sz="1600" dirty="0"/>
              <a:t>いる</a:t>
            </a:r>
            <a:r>
              <a:rPr kumimoji="1" lang="ja-JP" altLang="en-US" sz="1600" dirty="0" smtClean="0"/>
              <a:t>と、さらなる</a:t>
            </a:r>
            <a:r>
              <a:rPr lang="ja-JP" altLang="en-US" sz="1600" dirty="0" smtClean="0"/>
              <a:t>努力が必要</a:t>
            </a:r>
            <a:endParaRPr kumimoji="1" lang="ja-JP" altLang="en-US" sz="1600" dirty="0"/>
          </a:p>
        </p:txBody>
      </p:sp>
      <p:cxnSp>
        <p:nvCxnSpPr>
          <p:cNvPr id="7" name="直線矢印コネクタ 6"/>
          <p:cNvCxnSpPr>
            <a:stCxn id="10" idx="3"/>
          </p:cNvCxnSpPr>
          <p:nvPr/>
        </p:nvCxnSpPr>
        <p:spPr bwMode="auto">
          <a:xfrm>
            <a:off x="2476869" y="3267440"/>
            <a:ext cx="213065" cy="348666"/>
          </a:xfrm>
          <a:prstGeom prst="straightConnector1">
            <a:avLst/>
          </a:prstGeom>
          <a:noFill/>
          <a:ln w="38100" cap="flat" cmpd="sng" algn="ctr">
            <a:solidFill>
              <a:schemeClr val="tx1"/>
            </a:solidFill>
            <a:prstDash val="solid"/>
            <a:round/>
            <a:headEnd type="none" w="med" len="med"/>
            <a:tailEnd type="arrow"/>
          </a:ln>
          <a:effectLst/>
        </p:spPr>
      </p:cxnSp>
      <p:cxnSp>
        <p:nvCxnSpPr>
          <p:cNvPr id="15" name="直線矢印コネクタ 14"/>
          <p:cNvCxnSpPr>
            <a:stCxn id="9" idx="3"/>
          </p:cNvCxnSpPr>
          <p:nvPr/>
        </p:nvCxnSpPr>
        <p:spPr bwMode="auto">
          <a:xfrm flipV="1">
            <a:off x="2435984" y="4190156"/>
            <a:ext cx="253950" cy="292388"/>
          </a:xfrm>
          <a:prstGeom prst="straightConnector1">
            <a:avLst/>
          </a:prstGeom>
          <a:noFill/>
          <a:ln w="381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xmlns="" val="352119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レポート３の評価方法</a:t>
            </a:r>
            <a:endParaRPr kumimoji="1" lang="ja-JP" altLang="en-US" dirty="0"/>
          </a:p>
        </p:txBody>
      </p:sp>
      <p:sp>
        <p:nvSpPr>
          <p:cNvPr id="3" name="コンテンツ プレースホルダー 2"/>
          <p:cNvSpPr>
            <a:spLocks noGrp="1"/>
          </p:cNvSpPr>
          <p:nvPr>
            <p:ph idx="1"/>
          </p:nvPr>
        </p:nvSpPr>
        <p:spPr>
          <a:xfrm>
            <a:off x="685799" y="1546225"/>
            <a:ext cx="8209625" cy="4619625"/>
          </a:xfrm>
        </p:spPr>
        <p:txBody>
          <a:bodyPr/>
          <a:lstStyle/>
          <a:p>
            <a:r>
              <a:rPr kumimoji="1" lang="ja-JP" altLang="en-US" sz="2000" dirty="0" smtClean="0"/>
              <a:t>マルチプルアライメントファイルの提出</a:t>
            </a:r>
            <a:endParaRPr kumimoji="1" lang="en-US" altLang="ja-JP" sz="2000" dirty="0" smtClean="0"/>
          </a:p>
          <a:p>
            <a:pPr lvl="1"/>
            <a:r>
              <a:rPr lang="ja-JP" altLang="en-US" sz="1800" dirty="0" smtClean="0"/>
              <a:t>提出されていてれば１点を与える</a:t>
            </a:r>
            <a:endParaRPr lang="en-US" altLang="ja-JP" sz="1800" dirty="0" smtClean="0"/>
          </a:p>
          <a:p>
            <a:pPr lvl="2"/>
            <a:r>
              <a:rPr lang="ja-JP" altLang="en-US" sz="1600" dirty="0"/>
              <a:t>ファイル</a:t>
            </a:r>
            <a:r>
              <a:rPr lang="ja-JP" altLang="en-US" sz="1600" dirty="0" smtClean="0"/>
              <a:t>の内容が異なる場合（アミノ酸ではない、</a:t>
            </a:r>
            <a:r>
              <a:rPr lang="en-US" altLang="ja-JP" sz="1600" dirty="0" smtClean="0"/>
              <a:t>.</a:t>
            </a:r>
            <a:r>
              <a:rPr lang="en-US" altLang="ja-JP" sz="1600" dirty="0" err="1" smtClean="0"/>
              <a:t>aln</a:t>
            </a:r>
            <a:r>
              <a:rPr lang="ja-JP" altLang="en-US" sz="1600" dirty="0" smtClean="0"/>
              <a:t>ではないなど）は </a:t>
            </a:r>
            <a:r>
              <a:rPr lang="en-US" altLang="ja-JP" sz="1600" dirty="0" smtClean="0"/>
              <a:t>0</a:t>
            </a:r>
            <a:r>
              <a:rPr lang="ja-JP" altLang="en-US" sz="1600" dirty="0" smtClean="0"/>
              <a:t> 点</a:t>
            </a:r>
            <a:endParaRPr lang="en-US" altLang="ja-JP" sz="1600" dirty="0" smtClean="0"/>
          </a:p>
          <a:p>
            <a:pPr lvl="1"/>
            <a:r>
              <a:rPr lang="ja-JP" altLang="en-US" sz="1800" dirty="0" smtClean="0"/>
              <a:t>提出されていない場合は </a:t>
            </a:r>
            <a:r>
              <a:rPr lang="en-US" altLang="ja-JP" sz="1800" dirty="0" smtClean="0"/>
              <a:t>0</a:t>
            </a:r>
            <a:r>
              <a:rPr lang="ja-JP" altLang="en-US" sz="1800" dirty="0" smtClean="0"/>
              <a:t> 点とし、以降の採点は行わない</a:t>
            </a:r>
            <a:endParaRPr lang="en-US" altLang="ja-JP" sz="1800" dirty="0" smtClean="0"/>
          </a:p>
          <a:p>
            <a:r>
              <a:rPr kumimoji="1" lang="ja-JP" altLang="en-US" sz="2000" dirty="0" smtClean="0"/>
              <a:t>課題用紙の提出</a:t>
            </a:r>
            <a:endParaRPr kumimoji="1" lang="en-US" altLang="ja-JP" sz="2000" dirty="0" smtClean="0"/>
          </a:p>
          <a:p>
            <a:pPr lvl="1"/>
            <a:r>
              <a:rPr lang="ja-JP" altLang="en-US" sz="1800" dirty="0" smtClean="0"/>
              <a:t>各項目１点で</a:t>
            </a:r>
            <a:r>
              <a:rPr lang="ja-JP" altLang="en-US" sz="1800" dirty="0"/>
              <a:t>計</a:t>
            </a:r>
            <a:r>
              <a:rPr lang="ja-JP" altLang="en-US" sz="1800" dirty="0" smtClean="0"/>
              <a:t>４点を与える</a:t>
            </a:r>
            <a:endParaRPr lang="en-US" altLang="ja-JP" sz="1800" dirty="0" smtClean="0"/>
          </a:p>
          <a:p>
            <a:pPr lvl="1"/>
            <a:r>
              <a:rPr kumimoji="1" lang="ja-JP" altLang="en-US" sz="1800" dirty="0" smtClean="0"/>
              <a:t>ヒトゲノムを選択していない場合は１点のみ与え、レポートの採点は行わない</a:t>
            </a:r>
            <a:endParaRPr kumimoji="1" lang="en-US" altLang="ja-JP" sz="1600" dirty="0" smtClean="0"/>
          </a:p>
          <a:p>
            <a:pPr lvl="2"/>
            <a:r>
              <a:rPr lang="ja-JP" altLang="en-US" sz="1600" dirty="0" smtClean="0"/>
              <a:t>ただしヒトゲノムやヒトとの関連性について正しく言及している場合のみ採点を行う</a:t>
            </a:r>
            <a:endParaRPr kumimoji="1" lang="en-US" altLang="ja-JP" sz="1600" dirty="0" smtClean="0"/>
          </a:p>
          <a:p>
            <a:r>
              <a:rPr lang="ja-JP" altLang="en-US" sz="2000" dirty="0" smtClean="0"/>
              <a:t>レポートの提出</a:t>
            </a:r>
            <a:endParaRPr lang="en-US" altLang="ja-JP" sz="2000" dirty="0" smtClean="0"/>
          </a:p>
          <a:p>
            <a:pPr lvl="1"/>
            <a:r>
              <a:rPr kumimoji="1" lang="ja-JP" altLang="en-US" sz="1800" dirty="0" smtClean="0"/>
              <a:t>内容に応じて最高５点を与える</a:t>
            </a:r>
            <a:endParaRPr kumimoji="1" lang="en-US" altLang="ja-JP" sz="1800" dirty="0" smtClean="0"/>
          </a:p>
          <a:p>
            <a:pPr lvl="1"/>
            <a:r>
              <a:rPr kumimoji="1" lang="ja-JP" altLang="en-US" sz="1800" dirty="0" smtClean="0"/>
              <a:t>マルチプルアライメントの内容がおかしい場合（</a:t>
            </a:r>
            <a:r>
              <a:rPr kumimoji="1" lang="en-US" altLang="ja-JP" sz="1800" dirty="0" smtClean="0"/>
              <a:t>ref.</a:t>
            </a:r>
            <a:r>
              <a:rPr kumimoji="1" lang="ja-JP" altLang="en-US" sz="1800" dirty="0" smtClean="0"/>
              <a:t> </a:t>
            </a:r>
            <a:r>
              <a:rPr kumimoji="1" lang="en-US" altLang="ja-JP" sz="1800" dirty="0" smtClean="0"/>
              <a:t>12/24</a:t>
            </a:r>
            <a:r>
              <a:rPr kumimoji="1" lang="ja-JP" altLang="en-US" sz="1800" dirty="0" smtClean="0"/>
              <a:t> の講義）、それについての言及がレポートに含まれていなければ１点のみ与える</a:t>
            </a:r>
            <a:endParaRPr kumimoji="1" lang="en-US" altLang="ja-JP" sz="1600" dirty="0" smtClean="0"/>
          </a:p>
          <a:p>
            <a:pPr lvl="2"/>
            <a:r>
              <a:rPr lang="ja-JP" altLang="en-US" sz="1600" dirty="0"/>
              <a:t>アライメント結果がおかしい</a:t>
            </a:r>
            <a:r>
              <a:rPr lang="ja-JP" altLang="en-US" sz="1600" dirty="0" smtClean="0"/>
              <a:t>ので、内容については一切採点しません</a:t>
            </a:r>
            <a:endParaRPr kumimoji="1" lang="en-US" altLang="ja-JP" sz="1600" dirty="0" smtClean="0"/>
          </a:p>
        </p:txBody>
      </p:sp>
      <p:sp>
        <p:nvSpPr>
          <p:cNvPr id="4" name="フッター プレースホルダー 3"/>
          <p:cNvSpPr>
            <a:spLocks noGrp="1"/>
          </p:cNvSpPr>
          <p:nvPr>
            <p:ph type="ftr" sz="quarter" idx="10"/>
          </p:nvPr>
        </p:nvSpPr>
        <p:spPr/>
        <p:txBody>
          <a:bodyPr/>
          <a:lstStyle/>
          <a:p>
            <a:pPr>
              <a:defRPr/>
            </a:pPr>
            <a:r>
              <a:rPr lang="en-US" altLang="ja-JP" dirty="0" smtClean="0"/>
              <a:t>© 2011 - 2014 SAGARA Jun-</a:t>
            </a:r>
            <a:r>
              <a:rPr lang="en-US" altLang="ja-JP" dirty="0" err="1" smtClean="0"/>
              <a:t>Ichi</a:t>
            </a:r>
            <a:r>
              <a:rPr lang="en-US" altLang="ja-JP" dirty="0" smtClean="0"/>
              <a:t>, All Rights Reserved</a:t>
            </a:r>
            <a:endParaRPr lang="en-US" altLang="ja-JP" dirty="0"/>
          </a:p>
        </p:txBody>
      </p:sp>
      <p:sp>
        <p:nvSpPr>
          <p:cNvPr id="5" name="スライド番号プレースホルダー 4"/>
          <p:cNvSpPr>
            <a:spLocks noGrp="1"/>
          </p:cNvSpPr>
          <p:nvPr>
            <p:ph type="sldNum" sz="quarter" idx="11"/>
          </p:nvPr>
        </p:nvSpPr>
        <p:spPr/>
        <p:txBody>
          <a:bodyPr/>
          <a:lstStyle/>
          <a:p>
            <a:pPr>
              <a:defRPr/>
            </a:pPr>
            <a:fld id="{8D6F4C45-FE48-43D6-AE80-470EE1C59D21}" type="slidenum">
              <a:rPr lang="en-US" altLang="ja-JP" smtClean="0"/>
              <a:pPr>
                <a:defRPr/>
              </a:pPr>
              <a:t>5</a:t>
            </a:fld>
            <a:endParaRPr lang="en-US" altLang="ja-JP"/>
          </a:p>
        </p:txBody>
      </p:sp>
      <p:sp>
        <p:nvSpPr>
          <p:cNvPr id="6" name="テキスト ボックス 5"/>
          <p:cNvSpPr txBox="1"/>
          <p:nvPr/>
        </p:nvSpPr>
        <p:spPr>
          <a:xfrm>
            <a:off x="955341" y="5977721"/>
            <a:ext cx="7221849" cy="461665"/>
          </a:xfrm>
          <a:prstGeom prst="rect">
            <a:avLst/>
          </a:prstGeom>
          <a:noFill/>
        </p:spPr>
        <p:txBody>
          <a:bodyPr wrap="none" rtlCol="0">
            <a:spAutoFit/>
          </a:bodyPr>
          <a:lstStyle/>
          <a:p>
            <a:r>
              <a:rPr kumimoji="1" lang="ja-JP" altLang="en-US" dirty="0" smtClean="0"/>
              <a:t>作成フォーマットにあっていないものは大幅に減点します</a:t>
            </a:r>
            <a:endParaRPr kumimoji="1" lang="ja-JP" altLang="en-US" dirty="0"/>
          </a:p>
        </p:txBody>
      </p:sp>
    </p:spTree>
    <p:extLst>
      <p:ext uri="{BB962C8B-B14F-4D97-AF65-F5344CB8AC3E}">
        <p14:creationId xmlns:p14="http://schemas.microsoft.com/office/powerpoint/2010/main" xmlns="" val="2050713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改変しました</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どこに反映されるのか</a:t>
            </a:r>
            <a:endParaRPr kumimoji="1" lang="en-US" altLang="ja-JP" dirty="0" smtClean="0"/>
          </a:p>
          <a:p>
            <a:r>
              <a:rPr lang="ja-JP" altLang="en-US" smtClean="0"/>
              <a:t>見どころ</a:t>
            </a:r>
            <a:r>
              <a:rPr lang="ja-JP" altLang="en-US" smtClean="0"/>
              <a:t>は</a:t>
            </a:r>
            <a:r>
              <a:rPr lang="ja-JP" altLang="en-US" smtClean="0"/>
              <a:t>？</a:t>
            </a:r>
            <a:endParaRPr kumimoji="1" lang="ja-JP" altLang="en-US"/>
          </a:p>
        </p:txBody>
      </p:sp>
      <p:sp>
        <p:nvSpPr>
          <p:cNvPr id="4" name="フッター プレースホルダ 3"/>
          <p:cNvSpPr>
            <a:spLocks noGrp="1"/>
          </p:cNvSpPr>
          <p:nvPr>
            <p:ph type="ftr" sz="quarter" idx="10"/>
          </p:nvPr>
        </p:nvSpPr>
        <p:spPr/>
        <p:txBody>
          <a:bodyPr/>
          <a:lstStyle/>
          <a:p>
            <a:pPr>
              <a:defRPr/>
            </a:pPr>
            <a:r>
              <a:rPr lang="en-US" altLang="ja-JP" smtClean="0"/>
              <a:t>© 2011 - 2014 SAGARA Jun-Ichi, All Rights Reserved</a:t>
            </a:r>
            <a:endParaRPr lang="en-US" altLang="ja-JP"/>
          </a:p>
        </p:txBody>
      </p:sp>
      <p:sp>
        <p:nvSpPr>
          <p:cNvPr id="5" name="スライド番号プレースホルダ 4"/>
          <p:cNvSpPr>
            <a:spLocks noGrp="1"/>
          </p:cNvSpPr>
          <p:nvPr>
            <p:ph type="sldNum" sz="quarter" idx="11"/>
          </p:nvPr>
        </p:nvSpPr>
        <p:spPr/>
        <p:txBody>
          <a:bodyPr/>
          <a:lstStyle/>
          <a:p>
            <a:pPr>
              <a:defRPr/>
            </a:pPr>
            <a:fld id="{8D6F4C45-FE48-43D6-AE80-470EE1C59D21}" type="slidenum">
              <a:rPr lang="en-US" altLang="ja-JP" smtClean="0"/>
              <a:pPr>
                <a:defRPr/>
              </a:pPr>
              <a:t>6</a:t>
            </a:fld>
            <a:endParaRPr lang="en-US" altLang="ja-JP"/>
          </a:p>
        </p:txBody>
      </p:sp>
    </p:spTree>
  </p:cSld>
  <p:clrMapOvr>
    <a:masterClrMapping/>
  </p:clrMapOvr>
</p:sld>
</file>

<file path=ppt/theme/theme1.xml><?xml version="1.0" encoding="utf-8"?>
<a:theme xmlns:a="http://schemas.openxmlformats.org/drawingml/2006/main" name="KIT2009">
  <a:themeElements>
    <a:clrScheme name="KIT200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IT2009">
      <a:majorFont>
        <a:latin typeface="Tahoma"/>
        <a:ea typeface="HGP創英角ｺﾞｼｯｸUB"/>
        <a:cs typeface=""/>
      </a:majorFont>
      <a:minorFont>
        <a:latin typeface="Tahoma"/>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Tahoma" pitchFamily="34" charset="0"/>
            <a:ea typeface="HGP創英角ｺﾞｼｯｸUB" pitchFamily="50"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Tahoma" pitchFamily="34" charset="0"/>
            <a:ea typeface="HGP創英角ｺﾞｼｯｸUB" pitchFamily="50" charset="-128"/>
          </a:defRPr>
        </a:defPPr>
      </a:lstStyle>
    </a:lnDef>
  </a:objectDefaults>
  <a:extraClrSchemeLst>
    <a:extraClrScheme>
      <a:clrScheme name="KIT200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KIT200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KIT200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KIT200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KIT200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KIT200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KIT200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6473</TotalTime>
  <Words>589</Words>
  <Application>Microsoft Office PowerPoint</Application>
  <PresentationFormat>画面に合わせる (4:3)</PresentationFormat>
  <Paragraphs>306</Paragraphs>
  <Slides>6</Slides>
  <Notes>1</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KIT2009</vt:lpstr>
      <vt:lpstr>座席表</vt:lpstr>
      <vt:lpstr>連絡事項</vt:lpstr>
      <vt:lpstr>今後の予定</vt:lpstr>
      <vt:lpstr>成績（1/21 時点）</vt:lpstr>
      <vt:lpstr>レポート３の評価方法</vt:lpstr>
      <vt:lpstr>改変しました</vt:lpstr>
    </vt:vector>
  </TitlesOfParts>
  <Company>金沢工業大学</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応用バイオ工学</dc:title>
  <dc:creator>相良純一</dc:creator>
  <cp:lastModifiedBy>jun</cp:lastModifiedBy>
  <cp:revision>205</cp:revision>
  <cp:lastPrinted>2012-10-02T12:22:56Z</cp:lastPrinted>
  <dcterms:created xsi:type="dcterms:W3CDTF">2009-07-14T05:31:50Z</dcterms:created>
  <dcterms:modified xsi:type="dcterms:W3CDTF">2014-01-22T12:48:42Z</dcterms:modified>
</cp:coreProperties>
</file>