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B3A4"/>
    <a:srgbClr val="181818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448945"/>
            <a:ext cx="102870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440815"/>
            <a:ext cx="102870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DD2D-7ECB-454E-844D-DED643DD355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786D-76C8-48EC-A12A-87229BD1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DD2D-7ECB-454E-844D-DED643DD355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786D-76C8-48EC-A12A-87229BD1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146050"/>
            <a:ext cx="2957513" cy="2324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146050"/>
            <a:ext cx="8701088" cy="23247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DD2D-7ECB-454E-844D-DED643DD355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786D-76C8-48EC-A12A-87229BD1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DD2D-7ECB-454E-844D-DED643DD355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786D-76C8-48EC-A12A-87229BD1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683895"/>
            <a:ext cx="1183005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1835785"/>
            <a:ext cx="1183005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DD2D-7ECB-454E-844D-DED643DD355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786D-76C8-48EC-A12A-87229BD1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730250"/>
            <a:ext cx="5829300" cy="17405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730250"/>
            <a:ext cx="5829300" cy="17405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DD2D-7ECB-454E-844D-DED643DD355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786D-76C8-48EC-A12A-87229BD1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46050"/>
            <a:ext cx="11830050" cy="5302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672465"/>
            <a:ext cx="580251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1002030"/>
            <a:ext cx="5802510" cy="14738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672465"/>
            <a:ext cx="5831087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1002030"/>
            <a:ext cx="5831087" cy="14738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DD2D-7ECB-454E-844D-DED643DD355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786D-76C8-48EC-A12A-87229BD1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7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DD2D-7ECB-454E-844D-DED643DD355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786D-76C8-48EC-A12A-87229BD1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DD2D-7ECB-454E-844D-DED643DD355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786D-76C8-48EC-A12A-87229BD1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5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82880"/>
            <a:ext cx="442376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394970"/>
            <a:ext cx="694372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822960"/>
            <a:ext cx="442376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DD2D-7ECB-454E-844D-DED643DD355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786D-76C8-48EC-A12A-87229BD1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82880"/>
            <a:ext cx="442376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394970"/>
            <a:ext cx="694372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822960"/>
            <a:ext cx="442376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DD2D-7ECB-454E-844D-DED643DD355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786D-76C8-48EC-A12A-87229BD1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46050"/>
            <a:ext cx="118300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730250"/>
            <a:ext cx="118300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542540"/>
            <a:ext cx="30861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DD2D-7ECB-454E-844D-DED643DD355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542540"/>
            <a:ext cx="46291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542540"/>
            <a:ext cx="30861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786D-76C8-48EC-A12A-87229BD1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3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玩滑板的人&#10;&#10;中度可信度描述已自动生成">
            <a:extLst>
              <a:ext uri="{FF2B5EF4-FFF2-40B4-BE49-F238E27FC236}">
                <a16:creationId xmlns:a16="http://schemas.microsoft.com/office/drawing/2014/main" id="{51820C6C-4CBB-4C47-A881-F7B3A6719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81" y="1172396"/>
            <a:ext cx="2531019" cy="1430027"/>
          </a:xfrm>
          <a:prstGeom prst="rect">
            <a:avLst/>
          </a:prstGeom>
        </p:spPr>
      </p:pic>
      <p:pic>
        <p:nvPicPr>
          <p:cNvPr id="10" name="图片 9" descr="玩滑板的人&#10;&#10;中度可信度描述已自动生成">
            <a:extLst>
              <a:ext uri="{FF2B5EF4-FFF2-40B4-BE49-F238E27FC236}">
                <a16:creationId xmlns:a16="http://schemas.microsoft.com/office/drawing/2014/main" id="{12B48544-8F74-4D92-B496-DE837D8F8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9859" y="1172396"/>
            <a:ext cx="2539682" cy="1434921"/>
          </a:xfrm>
          <a:prstGeom prst="rect">
            <a:avLst/>
          </a:prstGeom>
        </p:spPr>
      </p:pic>
      <p:pic>
        <p:nvPicPr>
          <p:cNvPr id="12" name="图片 11" descr="玩滑板的人&#10;&#10;中度可信度描述已自动生成">
            <a:extLst>
              <a:ext uri="{FF2B5EF4-FFF2-40B4-BE49-F238E27FC236}">
                <a16:creationId xmlns:a16="http://schemas.microsoft.com/office/drawing/2014/main" id="{D4A889D9-B000-497B-A8BE-07028C8DF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9" y="1210496"/>
            <a:ext cx="2539682" cy="14349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AAE4D2-E28B-4F20-8C31-F880946ADF68}"/>
              </a:ext>
            </a:extLst>
          </p:cNvPr>
          <p:cNvSpPr txBox="1"/>
          <p:nvPr/>
        </p:nvSpPr>
        <p:spPr>
          <a:xfrm>
            <a:off x="3095397" y="237191"/>
            <a:ext cx="1853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3B3A4"/>
                </a:solidFill>
              </a:rPr>
              <a:t>jxu669</a:t>
            </a:r>
          </a:p>
        </p:txBody>
      </p:sp>
    </p:spTree>
    <p:extLst>
      <p:ext uri="{BB962C8B-B14F-4D97-AF65-F5344CB8AC3E}">
        <p14:creationId xmlns:p14="http://schemas.microsoft.com/office/powerpoint/2010/main" val="230451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2 -0.00116 L 0.6691 0.000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11" y="1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91 0.00058 L 0.77974 -0.37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857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6200000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975 -0.375 L 0.6691 0.0005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2" y="1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148E-6 2.59259E-6 L -0.67361 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361 -9.25926E-7 L -0.79607 -0.3188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6" y="-160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7 -0.31887 L -0.66077 0.0028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9" y="1608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Junshen Xu</dc:creator>
  <cp:lastModifiedBy>Junshen Xu</cp:lastModifiedBy>
  <cp:revision>9</cp:revision>
  <dcterms:created xsi:type="dcterms:W3CDTF">2022-12-05T08:11:30Z</dcterms:created>
  <dcterms:modified xsi:type="dcterms:W3CDTF">2022-12-05T11:21:28Z</dcterms:modified>
</cp:coreProperties>
</file>