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1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9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1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71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46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E8F0-ECA5-4DED-A7BB-9C5FFA3CA784}" type="datetimeFigureOut">
              <a:rPr lang="zh-CN" altLang="en-US" smtClean="0"/>
              <a:t>2016/4/27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0579D-0EB6-43EA-87B0-3B33BC1862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1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03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2016-04-27T06:30:18Z</dcterms:created>
  <dcterms:modified xsi:type="dcterms:W3CDTF">2016-04-27T06:30:24Z</dcterms:modified>
</cp:coreProperties>
</file>