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2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3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7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4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7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74B5-6D71-48A5-A605-F7B2C0628B5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6C68-060C-4C4F-8595-76132A5D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439181" y="4405703"/>
            <a:ext cx="1485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Cache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526972" y="4767942"/>
            <a:ext cx="3429000" cy="866312"/>
            <a:chOff x="3374572" y="4615542"/>
            <a:chExt cx="3429000" cy="866312"/>
          </a:xfrm>
        </p:grpSpPr>
        <p:grpSp>
          <p:nvGrpSpPr>
            <p:cNvPr id="44" name="组合 43"/>
            <p:cNvGrpSpPr/>
            <p:nvPr/>
          </p:nvGrpSpPr>
          <p:grpSpPr>
            <a:xfrm>
              <a:off x="3469480" y="4705351"/>
              <a:ext cx="481013" cy="481012"/>
              <a:chOff x="3469480" y="4705351"/>
              <a:chExt cx="481013" cy="48101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469480" y="4705351"/>
                <a:ext cx="481013" cy="4810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流程图: 磁盘 59"/>
              <p:cNvSpPr/>
              <p:nvPr/>
            </p:nvSpPr>
            <p:spPr>
              <a:xfrm>
                <a:off x="3519486" y="49577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流程图: 磁盘 60"/>
              <p:cNvSpPr/>
              <p:nvPr/>
            </p:nvSpPr>
            <p:spPr>
              <a:xfrm>
                <a:off x="3519486" y="47291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364830" y="4705351"/>
              <a:ext cx="481013" cy="481012"/>
              <a:chOff x="3469480" y="4705351"/>
              <a:chExt cx="481013" cy="48101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3469480" y="4705351"/>
                <a:ext cx="481013" cy="4810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流程图: 磁盘 56"/>
              <p:cNvSpPr/>
              <p:nvPr/>
            </p:nvSpPr>
            <p:spPr>
              <a:xfrm>
                <a:off x="3519486" y="49577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流程图: 磁盘 57"/>
              <p:cNvSpPr/>
              <p:nvPr/>
            </p:nvSpPr>
            <p:spPr>
              <a:xfrm>
                <a:off x="3519486" y="47291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281611" y="4707731"/>
              <a:ext cx="481013" cy="481012"/>
              <a:chOff x="3469480" y="4705351"/>
              <a:chExt cx="481013" cy="48101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469480" y="4705351"/>
                <a:ext cx="481013" cy="4810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流程图: 磁盘 53"/>
              <p:cNvSpPr/>
              <p:nvPr/>
            </p:nvSpPr>
            <p:spPr>
              <a:xfrm>
                <a:off x="3519486" y="49577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流程图: 磁盘 54"/>
              <p:cNvSpPr/>
              <p:nvPr/>
            </p:nvSpPr>
            <p:spPr>
              <a:xfrm>
                <a:off x="3519486" y="47291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198392" y="4705351"/>
              <a:ext cx="481013" cy="481012"/>
              <a:chOff x="3469480" y="4705351"/>
              <a:chExt cx="481013" cy="48101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3469480" y="4705351"/>
                <a:ext cx="481013" cy="4810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流程图: 磁盘 50"/>
              <p:cNvSpPr/>
              <p:nvPr/>
            </p:nvSpPr>
            <p:spPr>
              <a:xfrm>
                <a:off x="3519486" y="49577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流程图: 磁盘 51"/>
              <p:cNvSpPr/>
              <p:nvPr/>
            </p:nvSpPr>
            <p:spPr>
              <a:xfrm>
                <a:off x="3519486" y="4729162"/>
                <a:ext cx="381000" cy="209550"/>
              </a:xfrm>
              <a:prstGeom prst="flowChartMagneticDisk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>
              <a:off x="3374572" y="4615542"/>
              <a:ext cx="3429000" cy="8594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90247" y="5174077"/>
              <a:ext cx="1890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File System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524802" y="3824681"/>
            <a:ext cx="3429000" cy="859435"/>
            <a:chOff x="3524802" y="3824681"/>
            <a:chExt cx="3429000" cy="859435"/>
          </a:xfrm>
        </p:grpSpPr>
        <p:grpSp>
          <p:nvGrpSpPr>
            <p:cNvPr id="85" name="组合 84"/>
            <p:cNvGrpSpPr/>
            <p:nvPr/>
          </p:nvGrpSpPr>
          <p:grpSpPr>
            <a:xfrm>
              <a:off x="3631405" y="3908263"/>
              <a:ext cx="3199037" cy="481012"/>
              <a:chOff x="3631405" y="4136863"/>
              <a:chExt cx="3199037" cy="481012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631405" y="4136863"/>
                <a:ext cx="481013" cy="481012"/>
                <a:chOff x="3631405" y="4136863"/>
                <a:chExt cx="481013" cy="48101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631405" y="4136863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图文框 61"/>
                <p:cNvSpPr/>
                <p:nvPr/>
              </p:nvSpPr>
              <p:spPr>
                <a:xfrm>
                  <a:off x="3667122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图文框 62"/>
                <p:cNvSpPr/>
                <p:nvPr/>
              </p:nvSpPr>
              <p:spPr>
                <a:xfrm>
                  <a:off x="3880392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图文框 63"/>
                <p:cNvSpPr/>
                <p:nvPr/>
              </p:nvSpPr>
              <p:spPr>
                <a:xfrm>
                  <a:off x="3667122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图文框 64"/>
                <p:cNvSpPr/>
                <p:nvPr/>
              </p:nvSpPr>
              <p:spPr>
                <a:xfrm>
                  <a:off x="3880392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517229" y="4136863"/>
                <a:ext cx="481013" cy="481012"/>
                <a:chOff x="3631405" y="4136863"/>
                <a:chExt cx="481013" cy="481012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3631405" y="4136863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图文框 68"/>
                <p:cNvSpPr/>
                <p:nvPr/>
              </p:nvSpPr>
              <p:spPr>
                <a:xfrm>
                  <a:off x="3667122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图文框 69"/>
                <p:cNvSpPr/>
                <p:nvPr/>
              </p:nvSpPr>
              <p:spPr>
                <a:xfrm>
                  <a:off x="3880392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图文框 70"/>
                <p:cNvSpPr/>
                <p:nvPr/>
              </p:nvSpPr>
              <p:spPr>
                <a:xfrm>
                  <a:off x="3667122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图文框 71"/>
                <p:cNvSpPr/>
                <p:nvPr/>
              </p:nvSpPr>
              <p:spPr>
                <a:xfrm>
                  <a:off x="3880392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5434010" y="4136863"/>
                <a:ext cx="481013" cy="481012"/>
                <a:chOff x="3631405" y="4136863"/>
                <a:chExt cx="481013" cy="481012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3631405" y="4136863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图文框 74"/>
                <p:cNvSpPr/>
                <p:nvPr/>
              </p:nvSpPr>
              <p:spPr>
                <a:xfrm>
                  <a:off x="3667122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图文框 75"/>
                <p:cNvSpPr/>
                <p:nvPr/>
              </p:nvSpPr>
              <p:spPr>
                <a:xfrm>
                  <a:off x="3870867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图文框 76"/>
                <p:cNvSpPr/>
                <p:nvPr/>
              </p:nvSpPr>
              <p:spPr>
                <a:xfrm>
                  <a:off x="3667122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图文框 77"/>
                <p:cNvSpPr/>
                <p:nvPr/>
              </p:nvSpPr>
              <p:spPr>
                <a:xfrm>
                  <a:off x="3870867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6349429" y="4136863"/>
                <a:ext cx="481013" cy="481012"/>
                <a:chOff x="3631405" y="4136863"/>
                <a:chExt cx="481013" cy="481012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3631405" y="4136863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图文框 80"/>
                <p:cNvSpPr/>
                <p:nvPr/>
              </p:nvSpPr>
              <p:spPr>
                <a:xfrm>
                  <a:off x="3667122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图文框 81"/>
                <p:cNvSpPr/>
                <p:nvPr/>
              </p:nvSpPr>
              <p:spPr>
                <a:xfrm>
                  <a:off x="3870867" y="4204608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图文框 82"/>
                <p:cNvSpPr/>
                <p:nvPr/>
              </p:nvSpPr>
              <p:spPr>
                <a:xfrm>
                  <a:off x="3667122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图文框 83"/>
                <p:cNvSpPr/>
                <p:nvPr/>
              </p:nvSpPr>
              <p:spPr>
                <a:xfrm>
                  <a:off x="3870867" y="4385583"/>
                  <a:ext cx="200025" cy="180975"/>
                </a:xfrm>
                <a:prstGeom prst="fram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6" name="圆角矩形 85"/>
            <p:cNvSpPr/>
            <p:nvPr/>
          </p:nvSpPr>
          <p:spPr>
            <a:xfrm>
              <a:off x="3524802" y="3824681"/>
              <a:ext cx="3429000" cy="8594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524802" y="2867137"/>
            <a:ext cx="1790658" cy="859435"/>
            <a:chOff x="3524801" y="2428181"/>
            <a:chExt cx="1790658" cy="859435"/>
          </a:xfrm>
        </p:grpSpPr>
        <p:sp>
          <p:nvSpPr>
            <p:cNvPr id="88" name="文本框 87"/>
            <p:cNvSpPr txBox="1"/>
            <p:nvPr/>
          </p:nvSpPr>
          <p:spPr>
            <a:xfrm>
              <a:off x="3524801" y="2960677"/>
              <a:ext cx="1790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Frame1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3524801" y="2428181"/>
              <a:ext cx="1528401" cy="8594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3607145" y="2503896"/>
              <a:ext cx="481013" cy="481012"/>
              <a:chOff x="3607145" y="2503896"/>
              <a:chExt cx="481013" cy="481012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3686425" y="2571641"/>
                <a:ext cx="240434" cy="2080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组合 117"/>
              <p:cNvGrpSpPr/>
              <p:nvPr/>
            </p:nvGrpSpPr>
            <p:grpSpPr>
              <a:xfrm>
                <a:off x="3607145" y="2503896"/>
                <a:ext cx="481013" cy="481012"/>
                <a:chOff x="3607145" y="2503896"/>
                <a:chExt cx="481013" cy="481012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3607145" y="2503896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3806642" y="2703888"/>
                  <a:ext cx="240434" cy="2080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4506637" y="2491463"/>
              <a:ext cx="481013" cy="481012"/>
              <a:chOff x="3607145" y="2503896"/>
              <a:chExt cx="481013" cy="481012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3686425" y="2571641"/>
                <a:ext cx="240434" cy="2080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607145" y="2503896"/>
                <a:ext cx="481013" cy="481012"/>
                <a:chOff x="3607145" y="2503896"/>
                <a:chExt cx="481013" cy="481012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607145" y="2503896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3806642" y="2703888"/>
                  <a:ext cx="240434" cy="2080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9" name="组合 128"/>
          <p:cNvGrpSpPr/>
          <p:nvPr/>
        </p:nvGrpSpPr>
        <p:grpSpPr>
          <a:xfrm>
            <a:off x="5434010" y="2867137"/>
            <a:ext cx="1790658" cy="859435"/>
            <a:chOff x="3524801" y="2428181"/>
            <a:chExt cx="1790658" cy="859435"/>
          </a:xfrm>
        </p:grpSpPr>
        <p:sp>
          <p:nvSpPr>
            <p:cNvPr id="130" name="文本框 129"/>
            <p:cNvSpPr txBox="1"/>
            <p:nvPr/>
          </p:nvSpPr>
          <p:spPr>
            <a:xfrm>
              <a:off x="3524801" y="2960677"/>
              <a:ext cx="1790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Frame2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3524801" y="2428181"/>
              <a:ext cx="1528401" cy="8594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3607145" y="2503896"/>
              <a:ext cx="481013" cy="481012"/>
              <a:chOff x="3607145" y="2503896"/>
              <a:chExt cx="481013" cy="48101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3686425" y="2571641"/>
                <a:ext cx="240434" cy="2080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3607145" y="2503896"/>
                <a:ext cx="481013" cy="481012"/>
                <a:chOff x="3607145" y="2503896"/>
                <a:chExt cx="481013" cy="481012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3607145" y="2503896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3806642" y="2703888"/>
                  <a:ext cx="240434" cy="2080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4506637" y="2491463"/>
              <a:ext cx="481013" cy="481012"/>
              <a:chOff x="3607145" y="2503896"/>
              <a:chExt cx="481013" cy="481012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3686425" y="2571641"/>
                <a:ext cx="240434" cy="2080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3607145" y="2503896"/>
                <a:ext cx="481013" cy="481012"/>
                <a:chOff x="3607145" y="2503896"/>
                <a:chExt cx="481013" cy="481012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3607145" y="2503896"/>
                  <a:ext cx="481013" cy="481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3806642" y="2703888"/>
                  <a:ext cx="240434" cy="2080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80" name="组合 179"/>
          <p:cNvGrpSpPr/>
          <p:nvPr/>
        </p:nvGrpSpPr>
        <p:grpSpPr>
          <a:xfrm>
            <a:off x="3268729" y="1895783"/>
            <a:ext cx="2087774" cy="868960"/>
            <a:chOff x="3268729" y="1895783"/>
            <a:chExt cx="2087774" cy="868960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68729" y="1895783"/>
              <a:ext cx="1201949" cy="859435"/>
              <a:chOff x="3268729" y="1895783"/>
              <a:chExt cx="1201949" cy="859435"/>
            </a:xfrm>
          </p:grpSpPr>
          <p:sp>
            <p:nvSpPr>
              <p:cNvPr id="142" name="圆角矩形 141"/>
              <p:cNvSpPr/>
              <p:nvPr/>
            </p:nvSpPr>
            <p:spPr>
              <a:xfrm>
                <a:off x="3520491" y="1895783"/>
                <a:ext cx="683789" cy="85943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流程图: 预定义过程 143"/>
              <p:cNvSpPr/>
              <p:nvPr/>
            </p:nvSpPr>
            <p:spPr>
              <a:xfrm>
                <a:off x="3618523" y="197447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流程图: 预定义过程 145"/>
              <p:cNvSpPr/>
              <p:nvPr/>
            </p:nvSpPr>
            <p:spPr>
              <a:xfrm>
                <a:off x="3620457" y="2099721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流程图: 预定义过程 146"/>
              <p:cNvSpPr/>
              <p:nvPr/>
            </p:nvSpPr>
            <p:spPr>
              <a:xfrm>
                <a:off x="3620457" y="222354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3268729" y="2126701"/>
                <a:ext cx="1201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4154554" y="1905308"/>
              <a:ext cx="1201949" cy="859435"/>
              <a:chOff x="3268729" y="1895783"/>
              <a:chExt cx="1201949" cy="859435"/>
            </a:xfrm>
          </p:grpSpPr>
          <p:sp>
            <p:nvSpPr>
              <p:cNvPr id="175" name="圆角矩形 174"/>
              <p:cNvSpPr/>
              <p:nvPr/>
            </p:nvSpPr>
            <p:spPr>
              <a:xfrm>
                <a:off x="3520491" y="1895783"/>
                <a:ext cx="683789" cy="85943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流程图: 预定义过程 175"/>
              <p:cNvSpPr/>
              <p:nvPr/>
            </p:nvSpPr>
            <p:spPr>
              <a:xfrm>
                <a:off x="3618523" y="197447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流程图: 预定义过程 176"/>
              <p:cNvSpPr/>
              <p:nvPr/>
            </p:nvSpPr>
            <p:spPr>
              <a:xfrm>
                <a:off x="3620457" y="2099721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流程图: 预定义过程 177"/>
              <p:cNvSpPr/>
              <p:nvPr/>
            </p:nvSpPr>
            <p:spPr>
              <a:xfrm>
                <a:off x="3620457" y="222354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3268729" y="2126701"/>
                <a:ext cx="1201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173729" y="1905308"/>
            <a:ext cx="2087774" cy="868960"/>
            <a:chOff x="3268729" y="1895783"/>
            <a:chExt cx="2087774" cy="868960"/>
          </a:xfrm>
        </p:grpSpPr>
        <p:grpSp>
          <p:nvGrpSpPr>
            <p:cNvPr id="182" name="组合 181"/>
            <p:cNvGrpSpPr/>
            <p:nvPr/>
          </p:nvGrpSpPr>
          <p:grpSpPr>
            <a:xfrm>
              <a:off x="3268729" y="1895783"/>
              <a:ext cx="1201949" cy="859435"/>
              <a:chOff x="3268729" y="1895783"/>
              <a:chExt cx="1201949" cy="859435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3520491" y="1895783"/>
                <a:ext cx="683789" cy="85943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流程图: 预定义过程 189"/>
              <p:cNvSpPr/>
              <p:nvPr/>
            </p:nvSpPr>
            <p:spPr>
              <a:xfrm>
                <a:off x="3618523" y="197447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流程图: 预定义过程 190"/>
              <p:cNvSpPr/>
              <p:nvPr/>
            </p:nvSpPr>
            <p:spPr>
              <a:xfrm>
                <a:off x="3620457" y="2099721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流程图: 预定义过程 191"/>
              <p:cNvSpPr/>
              <p:nvPr/>
            </p:nvSpPr>
            <p:spPr>
              <a:xfrm>
                <a:off x="3620457" y="222354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3268729" y="2126701"/>
                <a:ext cx="1201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4154554" y="1905308"/>
              <a:ext cx="1201949" cy="859435"/>
              <a:chOff x="3268729" y="1895783"/>
              <a:chExt cx="1201949" cy="859435"/>
            </a:xfrm>
          </p:grpSpPr>
          <p:sp>
            <p:nvSpPr>
              <p:cNvPr id="184" name="圆角矩形 183"/>
              <p:cNvSpPr/>
              <p:nvPr/>
            </p:nvSpPr>
            <p:spPr>
              <a:xfrm>
                <a:off x="3520491" y="1895783"/>
                <a:ext cx="683789" cy="85943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流程图: 预定义过程 184"/>
              <p:cNvSpPr/>
              <p:nvPr/>
            </p:nvSpPr>
            <p:spPr>
              <a:xfrm>
                <a:off x="3618523" y="197447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流程图: 预定义过程 185"/>
              <p:cNvSpPr/>
              <p:nvPr/>
            </p:nvSpPr>
            <p:spPr>
              <a:xfrm>
                <a:off x="3620457" y="2099721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流程图: 预定义过程 186"/>
              <p:cNvSpPr/>
              <p:nvPr/>
            </p:nvSpPr>
            <p:spPr>
              <a:xfrm>
                <a:off x="3620457" y="2223546"/>
                <a:ext cx="498494" cy="187699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3268729" y="2126701"/>
                <a:ext cx="1201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7" name="组合 1026"/>
          <p:cNvGrpSpPr/>
          <p:nvPr/>
        </p:nvGrpSpPr>
        <p:grpSpPr>
          <a:xfrm>
            <a:off x="3453055" y="1063623"/>
            <a:ext cx="551754" cy="713891"/>
            <a:chOff x="4301687" y="649196"/>
            <a:chExt cx="551754" cy="713891"/>
          </a:xfrm>
        </p:grpSpPr>
        <p:pic>
          <p:nvPicPr>
            <p:cNvPr id="1026" name="Picture 2" descr="http://www.iconpng.com/png/mixed_icons1/programm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945" y="687296"/>
              <a:ext cx="354795" cy="4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圆角矩形 195"/>
            <p:cNvSpPr/>
            <p:nvPr/>
          </p:nvSpPr>
          <p:spPr>
            <a:xfrm>
              <a:off x="4361411" y="649196"/>
              <a:ext cx="401085" cy="706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文本框 1024"/>
            <p:cNvSpPr txBox="1"/>
            <p:nvPr/>
          </p:nvSpPr>
          <p:spPr>
            <a:xfrm>
              <a:off x="4301687" y="1086088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081705" y="1063623"/>
            <a:ext cx="551754" cy="713891"/>
            <a:chOff x="4301687" y="649196"/>
            <a:chExt cx="551754" cy="713891"/>
          </a:xfrm>
        </p:grpSpPr>
        <p:pic>
          <p:nvPicPr>
            <p:cNvPr id="210" name="Picture 2" descr="http://www.iconpng.com/png/mixed_icons1/programm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945" y="687296"/>
              <a:ext cx="354795" cy="4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圆角矩形 210"/>
            <p:cNvSpPr/>
            <p:nvPr/>
          </p:nvSpPr>
          <p:spPr>
            <a:xfrm>
              <a:off x="4361411" y="649196"/>
              <a:ext cx="401085" cy="706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4301687" y="1086088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4700830" y="1063623"/>
            <a:ext cx="551754" cy="713891"/>
            <a:chOff x="4301687" y="649196"/>
            <a:chExt cx="551754" cy="713891"/>
          </a:xfrm>
        </p:grpSpPr>
        <p:pic>
          <p:nvPicPr>
            <p:cNvPr id="214" name="Picture 2" descr="http://www.iconpng.com/png/mixed_icons1/programm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945" y="687296"/>
              <a:ext cx="354795" cy="4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" name="圆角矩形 214"/>
            <p:cNvSpPr/>
            <p:nvPr/>
          </p:nvSpPr>
          <p:spPr>
            <a:xfrm>
              <a:off x="4361411" y="649196"/>
              <a:ext cx="401085" cy="706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4301687" y="1086088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5312308" y="1052536"/>
            <a:ext cx="551754" cy="713891"/>
            <a:chOff x="4301687" y="649196"/>
            <a:chExt cx="551754" cy="713891"/>
          </a:xfrm>
        </p:grpSpPr>
        <p:pic>
          <p:nvPicPr>
            <p:cNvPr id="218" name="Picture 2" descr="http://www.iconpng.com/png/mixed_icons1/programm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945" y="687296"/>
              <a:ext cx="354795" cy="4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" name="圆角矩形 218"/>
            <p:cNvSpPr/>
            <p:nvPr/>
          </p:nvSpPr>
          <p:spPr>
            <a:xfrm>
              <a:off x="4361411" y="649196"/>
              <a:ext cx="401085" cy="706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4301687" y="1086088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935510" y="1054946"/>
            <a:ext cx="551754" cy="713891"/>
            <a:chOff x="4301687" y="649196"/>
            <a:chExt cx="551754" cy="713891"/>
          </a:xfrm>
        </p:grpSpPr>
        <p:pic>
          <p:nvPicPr>
            <p:cNvPr id="222" name="Picture 2" descr="http://www.iconpng.com/png/mixed_icons1/programm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945" y="687296"/>
              <a:ext cx="354795" cy="4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3" name="圆角矩形 222"/>
            <p:cNvSpPr/>
            <p:nvPr/>
          </p:nvSpPr>
          <p:spPr>
            <a:xfrm>
              <a:off x="4361411" y="649196"/>
              <a:ext cx="401085" cy="706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4301687" y="1086088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6527491" y="1054160"/>
            <a:ext cx="551754" cy="713891"/>
            <a:chOff x="4301687" y="649196"/>
            <a:chExt cx="551754" cy="713891"/>
          </a:xfrm>
        </p:grpSpPr>
        <p:pic>
          <p:nvPicPr>
            <p:cNvPr id="226" name="Picture 2" descr="http://www.iconpng.com/png/mixed_icons1/programm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945" y="687296"/>
              <a:ext cx="354795" cy="4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圆角矩形 226"/>
            <p:cNvSpPr/>
            <p:nvPr/>
          </p:nvSpPr>
          <p:spPr>
            <a:xfrm>
              <a:off x="4361411" y="649196"/>
              <a:ext cx="401085" cy="7065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4301687" y="1086088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4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63</cp:revision>
  <dcterms:created xsi:type="dcterms:W3CDTF">2016-04-12T08:40:24Z</dcterms:created>
  <dcterms:modified xsi:type="dcterms:W3CDTF">2016-04-12T09:40:56Z</dcterms:modified>
</cp:coreProperties>
</file>