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5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5120C-4F06-40CF-92C5-D20028BBC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35E2A1-7404-47F3-BBC8-E85AC8887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CC045-A1E5-4390-856F-CE88BB7E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6386-A1D2-4266-9DF6-E745CEE303E8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AC18D7-C61C-4927-B6E6-7D055BAA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0A63EF-D442-4EF1-A919-DA9CFA3F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61A6-2BB5-445F-B3A3-F0D758989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31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58861-20CD-4675-A480-3441425F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2E005C-4E6E-4F18-8E9F-86C748D72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B0607-5E92-4F7F-8F31-24E6D8BA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6386-A1D2-4266-9DF6-E745CEE303E8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D69A5-0C5E-4E1F-AB65-7ACD825A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A1F83-6922-4508-8B12-CA742473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61A6-2BB5-445F-B3A3-F0D758989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84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8F012C-FB15-42D0-8915-A91F360F3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4AFC0-75AF-453E-B3AC-9604E60CA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C4074-F013-43EB-A0BA-902C7944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6386-A1D2-4266-9DF6-E745CEE303E8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615204-483D-4856-8605-24EB6CAE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A30B7-EBBD-46A6-ADBA-2A018C0F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61A6-2BB5-445F-B3A3-F0D758989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6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E2438-4E6F-4D30-8229-14DF9C3A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B5ADFB-20A5-408E-8F18-05B08FA76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FFE99-842A-43B8-872E-21FE5B5E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6386-A1D2-4266-9DF6-E745CEE303E8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233ED-1B69-4FBE-9B27-442080CA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73A9AE-0535-4172-ABA2-612F1A75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61A6-2BB5-445F-B3A3-F0D758989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82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2FC8D-CA9D-4521-A288-8DFD13BC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275B73-92BB-48A9-8882-F93663658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4860AB-5D4D-423C-93CE-8AC4B677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6386-A1D2-4266-9DF6-E745CEE303E8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F1B59-6F62-47F0-ACBA-3E64A68C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97F50-7408-445F-A495-7921E14E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61A6-2BB5-445F-B3A3-F0D758989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07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14330-10A6-44EF-B730-5EE833D9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43DE28-C00E-4E8D-835D-E49DDC4A2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7FF895-F733-40E4-8C85-2057B3C08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B02153-4E61-48E0-ABF0-74728AA1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6386-A1D2-4266-9DF6-E745CEE303E8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C1BC47-D63E-4115-9E1B-C3A87D39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8AA389-443E-4747-AEB9-4FCBE9AC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61A6-2BB5-445F-B3A3-F0D758989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79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28072-B51B-4D01-82F9-A550E9875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D856D-C0E6-43CD-B2D0-A24E84819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92CB58-E289-484E-818D-2B6F5ABD2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F6DE78-703C-4B5B-8BDB-9408F5964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77A0A6-B281-4262-BF5C-861D0A40A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10F2A6-3EE4-43AE-93C1-1E794C3E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6386-A1D2-4266-9DF6-E745CEE303E8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7A733B-CE99-4757-B34E-09634D36F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267591-1351-454D-8B06-9263AA5B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61A6-2BB5-445F-B3A3-F0D758989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5EE21-3E77-435B-99F9-D6907273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F9F622-7AB7-4954-B8B9-B7206F3F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6386-A1D2-4266-9DF6-E745CEE303E8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CE08D7-D6A7-4272-BF47-0A846CFE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36267-2CAB-4F89-A6E5-96B601CC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61A6-2BB5-445F-B3A3-F0D758989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72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5EA841-C056-46D0-9855-7A3C05E5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6386-A1D2-4266-9DF6-E745CEE303E8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5268AE-C2C1-4EE9-9CA6-E50EC0FD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6A2D87-36B3-4FD9-A870-28B49ED8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61A6-2BB5-445F-B3A3-F0D758989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80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FF7D6-0309-414C-85E3-9D6E997B1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D462B-B290-4B1D-A82E-035C5FAA5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A71B37-8865-442C-823E-D750BB628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F89FFA-0EAD-4D54-8C0F-8FD75819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6386-A1D2-4266-9DF6-E745CEE303E8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547898-C02E-4A35-8D23-5DE4FB2C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FBF4A-7250-4F6E-B510-FC303BF5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61A6-2BB5-445F-B3A3-F0D758989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96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CD7C7-EE33-407B-B2C2-6054311F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C7465B-0595-4FCF-8F78-8E1B4A5E2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CD6EDE-54F0-4756-B751-26AE2808F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D97A34-A792-4B16-847B-1DDF910A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6386-A1D2-4266-9DF6-E745CEE303E8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5B2FA7-6C6A-4D64-800C-3D0EC367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D79C5C-7143-4462-A622-97903F52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61A6-2BB5-445F-B3A3-F0D758989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8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E1DD7C-9089-4398-A757-E1554E74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229374-F72D-4F1C-88DE-C245D3D05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6D990A-9126-4301-A807-F7F0D762A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06386-A1D2-4266-9DF6-E745CEE303E8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69C3F-6284-4024-98F3-8930F122C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03E8AC-07C9-4E6E-B3FA-7DD552374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661A6-2BB5-445F-B3A3-F0D758989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 Expert-Approved Ways to Write a Better To-Do List | Mental Floss">
            <a:extLst>
              <a:ext uri="{FF2B5EF4-FFF2-40B4-BE49-F238E27FC236}">
                <a16:creationId xmlns:a16="http://schemas.microsoft.com/office/drawing/2014/main" id="{44D3F412-7871-43A1-862F-20CAF3165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5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ECB093E-BB13-4EA9-B4A1-572E2515A9FB}"/>
              </a:ext>
            </a:extLst>
          </p:cNvPr>
          <p:cNvSpPr/>
          <p:nvPr/>
        </p:nvSpPr>
        <p:spPr>
          <a:xfrm>
            <a:off x="-1" y="2222"/>
            <a:ext cx="12191999" cy="685577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1D20050-24C1-4363-B15D-9C90E00A4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7000" b="1" dirty="0">
                <a:solidFill>
                  <a:schemeClr val="bg1"/>
                </a:solidFill>
              </a:rPr>
              <a:t>To-do list for collaboration</a:t>
            </a:r>
            <a:endParaRPr lang="ko-KR" altLang="en-US" sz="7000" b="1" dirty="0">
              <a:solidFill>
                <a:schemeClr val="bg1"/>
              </a:solidFill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F4E45C26-3152-4F55-BC7E-CA1ED8838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Team3 K-Developer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94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D27B57-8B26-4E10-9B2F-0DD3C6AF50D1}"/>
              </a:ext>
            </a:extLst>
          </p:cNvPr>
          <p:cNvSpPr/>
          <p:nvPr/>
        </p:nvSpPr>
        <p:spPr>
          <a:xfrm>
            <a:off x="0" y="0"/>
            <a:ext cx="12192000" cy="108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565728E-3B65-4653-A648-6451B4C52921}"/>
              </a:ext>
            </a:extLst>
          </p:cNvPr>
          <p:cNvSpPr txBox="1">
            <a:spLocks/>
          </p:cNvSpPr>
          <p:nvPr/>
        </p:nvSpPr>
        <p:spPr>
          <a:xfrm>
            <a:off x="409575" y="144000"/>
            <a:ext cx="11782424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제안 배경</a:t>
            </a:r>
            <a:endParaRPr lang="en-US" altLang="ko-KR" dirty="0"/>
          </a:p>
          <a:p>
            <a:r>
              <a:rPr lang="en-US" altLang="ko-KR" dirty="0"/>
              <a:t>Proposal background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6B377-2C34-4583-94FD-14DCCC59CCC0}"/>
              </a:ext>
            </a:extLst>
          </p:cNvPr>
          <p:cNvSpPr txBox="1"/>
          <p:nvPr/>
        </p:nvSpPr>
        <p:spPr>
          <a:xfrm>
            <a:off x="409575" y="1224000"/>
            <a:ext cx="11382375" cy="561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/>
              <a:t>여러 명이 함께 정원을 관리하기 위해서는 같이 일할 사람을 모아야 한다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r>
              <a:rPr lang="en-US" altLang="ko-KR" sz="2200" dirty="0"/>
              <a:t>In order for several people to manage the garden together, we need to gather people to work with.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/>
              <a:t>게시판과 댓글로 함께 일할 사람을 모으는 일은 효율적이지 않다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r>
              <a:rPr lang="en-US" altLang="ko-KR" sz="2200" dirty="0"/>
              <a:t>It is not efficient to gather people to work together through bulletin boards and comments.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/>
              <a:t>할 일 목록을 </a:t>
            </a:r>
            <a:r>
              <a:rPr lang="ko-KR" altLang="en-US" sz="2200" dirty="0" err="1"/>
              <a:t>올려두고</a:t>
            </a:r>
            <a:r>
              <a:rPr lang="en-US" altLang="ko-KR" sz="2200" dirty="0"/>
              <a:t>, </a:t>
            </a:r>
            <a:r>
              <a:rPr lang="ko-KR" altLang="en-US" sz="2200" dirty="0"/>
              <a:t>함께하고 싶은 사람이 참여할 수 있으면 효율적일 것이다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r>
              <a:rPr lang="en-US" altLang="ko-KR" sz="2200" dirty="0"/>
              <a:t>It would be efficient to put up a to-do list and if someone who wants to join can participate.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/>
              <a:t>반복되는 일에 대해서 자동으로 할 일 목록을 만들어 주면 편리할 것이다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r>
              <a:rPr lang="en-US" altLang="ko-KR" sz="2200" dirty="0"/>
              <a:t>It would be convenient to automatically make a to-do list for repetitive tasks.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3922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D27B57-8B26-4E10-9B2F-0DD3C6AF50D1}"/>
              </a:ext>
            </a:extLst>
          </p:cNvPr>
          <p:cNvSpPr/>
          <p:nvPr/>
        </p:nvSpPr>
        <p:spPr>
          <a:xfrm>
            <a:off x="0" y="0"/>
            <a:ext cx="12192000" cy="108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565728E-3B65-4653-A648-6451B4C52921}"/>
              </a:ext>
            </a:extLst>
          </p:cNvPr>
          <p:cNvSpPr txBox="1">
            <a:spLocks/>
          </p:cNvSpPr>
          <p:nvPr/>
        </p:nvSpPr>
        <p:spPr>
          <a:xfrm>
            <a:off x="409575" y="144000"/>
            <a:ext cx="11782424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프로젝트 목표</a:t>
            </a:r>
            <a:endParaRPr lang="en-US" altLang="ko-KR" dirty="0"/>
          </a:p>
          <a:p>
            <a:r>
              <a:rPr lang="en-US" altLang="ko-KR" dirty="0"/>
              <a:t>Project goals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CF4D6A-3BC2-4451-9C2B-63E2CBC30610}"/>
              </a:ext>
            </a:extLst>
          </p:cNvPr>
          <p:cNvSpPr txBox="1"/>
          <p:nvPr/>
        </p:nvSpPr>
        <p:spPr>
          <a:xfrm>
            <a:off x="409575" y="1224000"/>
            <a:ext cx="11382375" cy="5105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/>
              <a:t>할 일을 등록할 때</a:t>
            </a:r>
            <a:r>
              <a:rPr lang="en-US" altLang="ko-KR" sz="2200" dirty="0"/>
              <a:t>, </a:t>
            </a:r>
            <a:r>
              <a:rPr lang="ko-KR" altLang="en-US" sz="2200" dirty="0"/>
              <a:t>필요한 사람 수를 지정할 수 있도록 한다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r>
              <a:rPr lang="en-US" altLang="ko-KR" sz="2200" dirty="0"/>
              <a:t>When registering to-dos, be sure to specify the number of people you need.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/>
              <a:t>다른 사람이 등록한 할 일 목록에서 내가 원하는 일에 참여할 수 있도록 한다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r>
              <a:rPr lang="en-US" altLang="ko-KR" sz="2200" dirty="0"/>
              <a:t>Allow others to participate in what you want to do on your to-do list.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/>
              <a:t>내가 참여한 할 일 목록을 보여준다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r>
              <a:rPr lang="en-US" altLang="ko-KR" sz="2200" dirty="0"/>
              <a:t>Show me a list of to-dos that I have participated in.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/>
              <a:t>할 일을 등록할 때</a:t>
            </a:r>
            <a:r>
              <a:rPr lang="en-US" altLang="ko-KR" sz="2200" dirty="0"/>
              <a:t>, </a:t>
            </a:r>
            <a:r>
              <a:rPr lang="ko-KR" altLang="en-US" sz="2200" dirty="0"/>
              <a:t>조건에 따라 반복될 수 있도록 한다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r>
              <a:rPr lang="en-US" altLang="ko-KR" sz="2200" dirty="0"/>
              <a:t>When registering to-dos, make sure they can be repeated according to conditions.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/>
              <a:t>완료된 일은 별도의 탭에서 누가 참여했는지 보여준다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r>
              <a:rPr lang="en-US" altLang="ko-KR" sz="2200" dirty="0"/>
              <a:t>The work done shows who participated in a separate tab.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89048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D27B57-8B26-4E10-9B2F-0DD3C6AF50D1}"/>
              </a:ext>
            </a:extLst>
          </p:cNvPr>
          <p:cNvSpPr/>
          <p:nvPr/>
        </p:nvSpPr>
        <p:spPr>
          <a:xfrm>
            <a:off x="0" y="0"/>
            <a:ext cx="12192000" cy="108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565728E-3B65-4653-A648-6451B4C52921}"/>
              </a:ext>
            </a:extLst>
          </p:cNvPr>
          <p:cNvSpPr txBox="1">
            <a:spLocks/>
          </p:cNvSpPr>
          <p:nvPr/>
        </p:nvSpPr>
        <p:spPr>
          <a:xfrm>
            <a:off x="409575" y="144000"/>
            <a:ext cx="11782424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경쟁 제품</a:t>
            </a:r>
            <a:endParaRPr lang="en-US" altLang="ko-KR" dirty="0"/>
          </a:p>
          <a:p>
            <a:r>
              <a:rPr lang="en-US" altLang="ko-KR" dirty="0"/>
              <a:t>Competitive product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319DCA-F53F-41D7-B11C-B01DEF43DE12}"/>
              </a:ext>
            </a:extLst>
          </p:cNvPr>
          <p:cNvSpPr txBox="1"/>
          <p:nvPr/>
        </p:nvSpPr>
        <p:spPr>
          <a:xfrm>
            <a:off x="409575" y="1224000"/>
            <a:ext cx="11382375" cy="4089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/>
              <a:t>기존의 할 일 목록을 공유할 수 있는 앱은 </a:t>
            </a:r>
            <a:r>
              <a:rPr lang="en-US" altLang="ko-KR" sz="2200" dirty="0"/>
              <a:t>“</a:t>
            </a:r>
            <a:r>
              <a:rPr lang="ko-KR" altLang="en-US" sz="2200" dirty="0"/>
              <a:t>각자 해야 할 일</a:t>
            </a:r>
            <a:r>
              <a:rPr lang="en-US" altLang="ko-KR" sz="2200" dirty="0"/>
              <a:t>”</a:t>
            </a:r>
            <a:r>
              <a:rPr lang="ko-KR" altLang="en-US" sz="2200" dirty="0"/>
              <a:t>이 중심이다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r>
              <a:rPr lang="en-US" altLang="ko-KR" sz="2200" dirty="0"/>
              <a:t>Apps that can share existing to-do lists are centered on “one to-do”.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/>
              <a:t>따라서 누군가가 해당 일을 완료했다고 체크하면 해당 일은 목록에서 사라져서</a:t>
            </a:r>
            <a:r>
              <a:rPr lang="en-US" altLang="ko-KR" sz="2200" dirty="0"/>
              <a:t>, </a:t>
            </a:r>
            <a:r>
              <a:rPr lang="ko-KR" altLang="en-US" sz="2200" dirty="0"/>
              <a:t>한 개의 일을 여러 명이 함께 해야 하는 협업에 적합하지 않다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r>
              <a:rPr lang="en-US" altLang="ko-KR" sz="2200" dirty="0"/>
              <a:t>So when someone checks that they've done the job, </a:t>
            </a:r>
            <a:br>
              <a:rPr lang="en-US" altLang="ko-KR" sz="2200" dirty="0"/>
            </a:br>
            <a:r>
              <a:rPr lang="en-US" altLang="ko-KR" sz="2200" dirty="0"/>
              <a:t>the job disappears from the list, making it unsuitable </a:t>
            </a:r>
            <a:br>
              <a:rPr lang="en-US" altLang="ko-KR" sz="2200" dirty="0"/>
            </a:br>
            <a:r>
              <a:rPr lang="en-US" altLang="ko-KR" sz="2200" dirty="0"/>
              <a:t>for collaboration that requires multiple people to do </a:t>
            </a:r>
            <a:br>
              <a:rPr lang="en-US" altLang="ko-KR" sz="2200" dirty="0"/>
            </a:br>
            <a:r>
              <a:rPr lang="en-US" altLang="ko-KR" sz="2200" dirty="0"/>
              <a:t>a single job together.</a:t>
            </a:r>
            <a:endParaRPr lang="ko-KR" altLang="en-US" sz="2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76D584-E423-4AED-9178-2247E3BC8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476" y="3429000"/>
            <a:ext cx="4487374" cy="2770278"/>
          </a:xfrm>
          <a:prstGeom prst="rect">
            <a:avLst/>
          </a:prstGeom>
        </p:spPr>
      </p:pic>
      <p:pic>
        <p:nvPicPr>
          <p:cNvPr id="2050" name="Picture 2" descr="Online project management software">
            <a:extLst>
              <a:ext uri="{FF2B5EF4-FFF2-40B4-BE49-F238E27FC236}">
                <a16:creationId xmlns:a16="http://schemas.microsoft.com/office/drawing/2014/main" id="{80762C88-00F1-4B70-B25F-7F17844AA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0" y="4743591"/>
            <a:ext cx="3367576" cy="207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49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D27B57-8B26-4E10-9B2F-0DD3C6AF50D1}"/>
              </a:ext>
            </a:extLst>
          </p:cNvPr>
          <p:cNvSpPr/>
          <p:nvPr/>
        </p:nvSpPr>
        <p:spPr>
          <a:xfrm>
            <a:off x="0" y="0"/>
            <a:ext cx="12192000" cy="108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565728E-3B65-4653-A648-6451B4C52921}"/>
              </a:ext>
            </a:extLst>
          </p:cNvPr>
          <p:cNvSpPr txBox="1">
            <a:spLocks/>
          </p:cNvSpPr>
          <p:nvPr/>
        </p:nvSpPr>
        <p:spPr>
          <a:xfrm>
            <a:off x="409575" y="139295"/>
            <a:ext cx="11782424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제안 내용</a:t>
            </a:r>
            <a:endParaRPr lang="en-US" altLang="ko-KR" dirty="0"/>
          </a:p>
          <a:p>
            <a:r>
              <a:rPr lang="en-US" altLang="ko-KR" dirty="0"/>
              <a:t>Suggestion content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31AA73-A746-46E2-BE40-A0C323623A3C}"/>
              </a:ext>
            </a:extLst>
          </p:cNvPr>
          <p:cNvSpPr/>
          <p:nvPr/>
        </p:nvSpPr>
        <p:spPr>
          <a:xfrm>
            <a:off x="409575" y="1441484"/>
            <a:ext cx="2881354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27909A-0935-4E2A-8111-45AA8D8197DB}"/>
              </a:ext>
            </a:extLst>
          </p:cNvPr>
          <p:cNvSpPr txBox="1"/>
          <p:nvPr/>
        </p:nvSpPr>
        <p:spPr>
          <a:xfrm>
            <a:off x="1154388" y="1478318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Community</a:t>
            </a:r>
            <a:br>
              <a:rPr lang="en-US" altLang="ko-KR" dirty="0"/>
            </a:br>
            <a:r>
              <a:rPr lang="en-US" altLang="ko-KR" dirty="0"/>
              <a:t>To Do List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2ED47DD-CA7A-47FA-A2C8-646F95CA3ED8}"/>
              </a:ext>
            </a:extLst>
          </p:cNvPr>
          <p:cNvGrpSpPr/>
          <p:nvPr/>
        </p:nvGrpSpPr>
        <p:grpSpPr>
          <a:xfrm>
            <a:off x="2793187" y="1562956"/>
            <a:ext cx="366578" cy="477054"/>
            <a:chOff x="6213964" y="4924110"/>
            <a:chExt cx="366578" cy="47705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806D521-BD84-4BC4-97E1-4F853E8B3527}"/>
                </a:ext>
              </a:extLst>
            </p:cNvPr>
            <p:cNvSpPr/>
            <p:nvPr/>
          </p:nvSpPr>
          <p:spPr>
            <a:xfrm>
              <a:off x="6213964" y="499579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1"/>
            <a:lstStyle/>
            <a:p>
              <a:pPr algn="ctr"/>
              <a:endParaRPr lang="ko-KR" altLang="en-US" sz="25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2ED202-2436-4FDB-A4CE-890A8F0202D7}"/>
                </a:ext>
              </a:extLst>
            </p:cNvPr>
            <p:cNvSpPr txBox="1"/>
            <p:nvPr/>
          </p:nvSpPr>
          <p:spPr>
            <a:xfrm>
              <a:off x="6220542" y="4924110"/>
              <a:ext cx="360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b="1" dirty="0"/>
                <a:t>+</a:t>
              </a:r>
              <a:endParaRPr lang="ko-KR" altLang="en-US" sz="2500" b="1" dirty="0"/>
            </a:p>
          </p:txBody>
        </p:sp>
      </p:grpSp>
      <p:pic>
        <p:nvPicPr>
          <p:cNvPr id="1028" name="Picture 4" descr="Person-Icon - Sonder &amp; Dram">
            <a:extLst>
              <a:ext uri="{FF2B5EF4-FFF2-40B4-BE49-F238E27FC236}">
                <a16:creationId xmlns:a16="http://schemas.microsoft.com/office/drawing/2014/main" id="{B393B862-BCF5-4525-8FD9-4E86922791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35" r="-5435"/>
          <a:stretch/>
        </p:blipFill>
        <p:spPr bwMode="auto">
          <a:xfrm>
            <a:off x="12282887" y="83978"/>
            <a:ext cx="399132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erson-Icon - Sonder &amp; Dram">
            <a:extLst>
              <a:ext uri="{FF2B5EF4-FFF2-40B4-BE49-F238E27FC236}">
                <a16:creationId xmlns:a16="http://schemas.microsoft.com/office/drawing/2014/main" id="{FD9E8FC6-0025-470E-BCAB-FEB84B9CCD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35" r="-5435"/>
          <a:stretch/>
        </p:blipFill>
        <p:spPr bwMode="auto">
          <a:xfrm>
            <a:off x="542726" y="1621483"/>
            <a:ext cx="399132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3471927-6D16-4C49-853B-2A7892A7C82D}"/>
              </a:ext>
            </a:extLst>
          </p:cNvPr>
          <p:cNvSpPr/>
          <p:nvPr/>
        </p:nvSpPr>
        <p:spPr>
          <a:xfrm>
            <a:off x="470996" y="2196333"/>
            <a:ext cx="2757396" cy="1038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5DE95C5-D4AB-455C-A4AA-D93C2CC64193}"/>
              </a:ext>
            </a:extLst>
          </p:cNvPr>
          <p:cNvSpPr/>
          <p:nvPr/>
        </p:nvSpPr>
        <p:spPr>
          <a:xfrm>
            <a:off x="2503136" y="2381471"/>
            <a:ext cx="659161" cy="6587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Join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A1D488-0199-4B65-8152-3E4E8BBC271B}"/>
              </a:ext>
            </a:extLst>
          </p:cNvPr>
          <p:cNvSpPr txBox="1"/>
          <p:nvPr/>
        </p:nvSpPr>
        <p:spPr>
          <a:xfrm>
            <a:off x="542726" y="2226090"/>
            <a:ext cx="193149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err="1"/>
              <a:t>Water</a:t>
            </a:r>
            <a:r>
              <a:rPr lang="ko-KR" altLang="en-US" sz="1500" dirty="0"/>
              <a:t> </a:t>
            </a:r>
            <a:r>
              <a:rPr lang="ko-KR" altLang="en-US" sz="1500" dirty="0" err="1"/>
              <a:t>the</a:t>
            </a:r>
            <a:r>
              <a:rPr lang="ko-KR" altLang="en-US" sz="1500" dirty="0"/>
              <a:t> </a:t>
            </a:r>
            <a:r>
              <a:rPr lang="en-US" altLang="ko-KR" sz="1500" dirty="0"/>
              <a:t>flowers.</a:t>
            </a:r>
          </a:p>
          <a:p>
            <a:r>
              <a:rPr lang="en-US" altLang="ko-KR" sz="1500" dirty="0"/>
              <a:t>2021-03-17</a:t>
            </a:r>
            <a:endParaRPr lang="ko-KR" altLang="en-US" sz="15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31E37F-3A64-4F7E-9D0F-0C75D0145640}"/>
              </a:ext>
            </a:extLst>
          </p:cNvPr>
          <p:cNvSpPr txBox="1"/>
          <p:nvPr/>
        </p:nvSpPr>
        <p:spPr>
          <a:xfrm>
            <a:off x="1996972" y="2786628"/>
            <a:ext cx="50616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1/2</a:t>
            </a:r>
            <a:endParaRPr lang="ko-KR" altLang="en-US" sz="15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2C75466-0D81-496B-8180-78B8EDFF405F}"/>
              </a:ext>
            </a:extLst>
          </p:cNvPr>
          <p:cNvSpPr/>
          <p:nvPr/>
        </p:nvSpPr>
        <p:spPr>
          <a:xfrm>
            <a:off x="945482" y="274979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5" name="Picture 4" descr="Person-Icon - Sonder &amp; Dram">
            <a:extLst>
              <a:ext uri="{FF2B5EF4-FFF2-40B4-BE49-F238E27FC236}">
                <a16:creationId xmlns:a16="http://schemas.microsoft.com/office/drawing/2014/main" id="{7EE7742B-DFFC-4451-91A4-D062FF9306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35" r="-5435"/>
          <a:stretch/>
        </p:blipFill>
        <p:spPr bwMode="auto">
          <a:xfrm>
            <a:off x="561235" y="2749793"/>
            <a:ext cx="399132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7128A6B-23AE-4DC1-803C-869F32A60DC3}"/>
              </a:ext>
            </a:extLst>
          </p:cNvPr>
          <p:cNvSpPr/>
          <p:nvPr/>
        </p:nvSpPr>
        <p:spPr>
          <a:xfrm>
            <a:off x="470996" y="3471575"/>
            <a:ext cx="2757396" cy="1038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3FAEA6C-36F7-46F9-B3F3-C62DDE0509DF}"/>
              </a:ext>
            </a:extLst>
          </p:cNvPr>
          <p:cNvSpPr/>
          <p:nvPr/>
        </p:nvSpPr>
        <p:spPr>
          <a:xfrm>
            <a:off x="2503136" y="3656713"/>
            <a:ext cx="659161" cy="6587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Join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512443-2755-402D-A8A9-99475CAC6B89}"/>
              </a:ext>
            </a:extLst>
          </p:cNvPr>
          <p:cNvSpPr txBox="1"/>
          <p:nvPr/>
        </p:nvSpPr>
        <p:spPr>
          <a:xfrm>
            <a:off x="542726" y="3501332"/>
            <a:ext cx="193149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Planting trees.</a:t>
            </a:r>
          </a:p>
          <a:p>
            <a:r>
              <a:rPr lang="en-US" altLang="ko-KR" sz="1500" dirty="0"/>
              <a:t>2021-04-05</a:t>
            </a:r>
            <a:endParaRPr lang="ko-KR" altLang="en-US" sz="15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2F9666-750E-4A03-89A1-262C5D8359ED}"/>
              </a:ext>
            </a:extLst>
          </p:cNvPr>
          <p:cNvSpPr txBox="1"/>
          <p:nvPr/>
        </p:nvSpPr>
        <p:spPr>
          <a:xfrm>
            <a:off x="1996972" y="4061870"/>
            <a:ext cx="50616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2/4</a:t>
            </a:r>
            <a:endParaRPr lang="ko-KR" altLang="en-US" sz="15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60D1301-14E2-4E45-8D57-8A08091811F1}"/>
              </a:ext>
            </a:extLst>
          </p:cNvPr>
          <p:cNvSpPr/>
          <p:nvPr/>
        </p:nvSpPr>
        <p:spPr>
          <a:xfrm>
            <a:off x="1290759" y="4025035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64A2D5C-E41D-4FB9-A931-C0C63C679027}"/>
              </a:ext>
            </a:extLst>
          </p:cNvPr>
          <p:cNvSpPr/>
          <p:nvPr/>
        </p:nvSpPr>
        <p:spPr>
          <a:xfrm>
            <a:off x="470996" y="4704221"/>
            <a:ext cx="2757396" cy="1038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39E3AA53-45EF-486F-954B-5897121E9556}"/>
              </a:ext>
            </a:extLst>
          </p:cNvPr>
          <p:cNvSpPr/>
          <p:nvPr/>
        </p:nvSpPr>
        <p:spPr>
          <a:xfrm>
            <a:off x="2503136" y="4889359"/>
            <a:ext cx="659161" cy="6587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Join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61B6A1-A487-4700-917F-F6E29B1833AB}"/>
              </a:ext>
            </a:extLst>
          </p:cNvPr>
          <p:cNvSpPr txBox="1"/>
          <p:nvPr/>
        </p:nvSpPr>
        <p:spPr>
          <a:xfrm>
            <a:off x="542726" y="4733978"/>
            <a:ext cx="193149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Harvesting fruit.</a:t>
            </a:r>
          </a:p>
          <a:p>
            <a:r>
              <a:rPr lang="en-US" altLang="ko-KR" sz="1500" dirty="0"/>
              <a:t>2021-11-25</a:t>
            </a:r>
            <a:endParaRPr lang="ko-KR" altLang="en-US" sz="15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7953A1-795B-43EF-B7E8-053E80146A39}"/>
              </a:ext>
            </a:extLst>
          </p:cNvPr>
          <p:cNvSpPr txBox="1"/>
          <p:nvPr/>
        </p:nvSpPr>
        <p:spPr>
          <a:xfrm>
            <a:off x="1996972" y="5294516"/>
            <a:ext cx="50616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2/3</a:t>
            </a:r>
            <a:endParaRPr lang="ko-KR" altLang="en-US" sz="15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7B1F7F7-B749-40CB-89B2-8C986C4E9CA7}"/>
              </a:ext>
            </a:extLst>
          </p:cNvPr>
          <p:cNvSpPr/>
          <p:nvPr/>
        </p:nvSpPr>
        <p:spPr>
          <a:xfrm>
            <a:off x="1305524" y="525768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40035144-6F44-4DD3-B862-FDD353C8606E}"/>
              </a:ext>
            </a:extLst>
          </p:cNvPr>
          <p:cNvSpPr/>
          <p:nvPr/>
        </p:nvSpPr>
        <p:spPr>
          <a:xfrm>
            <a:off x="1680367" y="4025035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7" name="Picture 4" descr="Person-Icon - Sonder &amp; Dram">
            <a:extLst>
              <a:ext uri="{FF2B5EF4-FFF2-40B4-BE49-F238E27FC236}">
                <a16:creationId xmlns:a16="http://schemas.microsoft.com/office/drawing/2014/main" id="{278154AB-D862-452D-96D0-13F4E7E650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35" r="-5435"/>
          <a:stretch/>
        </p:blipFill>
        <p:spPr bwMode="auto">
          <a:xfrm>
            <a:off x="561904" y="4024406"/>
            <a:ext cx="399132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Person-Icon - Sonder &amp; Dram">
            <a:extLst>
              <a:ext uri="{FF2B5EF4-FFF2-40B4-BE49-F238E27FC236}">
                <a16:creationId xmlns:a16="http://schemas.microsoft.com/office/drawing/2014/main" id="{D753A32E-269A-45B5-B7D7-D09C852D4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35" r="-5435"/>
          <a:stretch/>
        </p:blipFill>
        <p:spPr bwMode="auto">
          <a:xfrm>
            <a:off x="903559" y="4018863"/>
            <a:ext cx="399132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Person-Icon - Sonder &amp; Dram">
            <a:extLst>
              <a:ext uri="{FF2B5EF4-FFF2-40B4-BE49-F238E27FC236}">
                <a16:creationId xmlns:a16="http://schemas.microsoft.com/office/drawing/2014/main" id="{938EAC34-5D9E-4795-8004-D561D9EED7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35" r="-5435"/>
          <a:stretch/>
        </p:blipFill>
        <p:spPr bwMode="auto">
          <a:xfrm>
            <a:off x="557138" y="5256539"/>
            <a:ext cx="399132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Person-Icon - Sonder &amp; Dram">
            <a:extLst>
              <a:ext uri="{FF2B5EF4-FFF2-40B4-BE49-F238E27FC236}">
                <a16:creationId xmlns:a16="http://schemas.microsoft.com/office/drawing/2014/main" id="{9454AC83-6BB9-400F-8ABC-4EC81C7BD1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35" r="-5435"/>
          <a:stretch/>
        </p:blipFill>
        <p:spPr bwMode="auto">
          <a:xfrm>
            <a:off x="915838" y="5256539"/>
            <a:ext cx="399132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888C9B8-F51B-4633-8375-52FA56B95847}"/>
              </a:ext>
            </a:extLst>
          </p:cNvPr>
          <p:cNvSpPr/>
          <p:nvPr/>
        </p:nvSpPr>
        <p:spPr>
          <a:xfrm>
            <a:off x="409575" y="5830204"/>
            <a:ext cx="964800" cy="7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Community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354E45F-1901-4414-9956-282562799E73}"/>
              </a:ext>
            </a:extLst>
          </p:cNvPr>
          <p:cNvSpPr/>
          <p:nvPr/>
        </p:nvSpPr>
        <p:spPr>
          <a:xfrm>
            <a:off x="1375767" y="5830204"/>
            <a:ext cx="964800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09" name="Picture 2" descr="Meetup Icon Design, PNG, 1331x1331px, Meetup, Area, Asana, Community,  Facebook Download Free">
            <a:extLst>
              <a:ext uri="{FF2B5EF4-FFF2-40B4-BE49-F238E27FC236}">
                <a16:creationId xmlns:a16="http://schemas.microsoft.com/office/drawing/2014/main" id="{542DFD00-7953-42D4-9B8F-7D8DCC63A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42" y="5894810"/>
            <a:ext cx="396000" cy="396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B56023E1-F5ED-4762-89EE-4342CEE55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50" y="5894810"/>
            <a:ext cx="397034" cy="396000"/>
          </a:xfrm>
          <a:prstGeom prst="ellipse">
            <a:avLst/>
          </a:prstGeom>
        </p:spPr>
      </p:pic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885AD0C-DE50-4224-915C-FAE3316D0267}"/>
              </a:ext>
            </a:extLst>
          </p:cNvPr>
          <p:cNvSpPr/>
          <p:nvPr/>
        </p:nvSpPr>
        <p:spPr>
          <a:xfrm>
            <a:off x="2340567" y="5830204"/>
            <a:ext cx="964800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Done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12" name="Picture 2" descr="yes check button download svg eps png psd ai vector free color - el fonts  vectors">
            <a:extLst>
              <a:ext uri="{FF2B5EF4-FFF2-40B4-BE49-F238E27FC236}">
                <a16:creationId xmlns:a16="http://schemas.microsoft.com/office/drawing/2014/main" id="{9F46D1B3-6B23-4C4D-AF69-349D36A25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450" y="5914955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B8CA0F4-BBA9-458F-B783-D4281145739C}"/>
              </a:ext>
            </a:extLst>
          </p:cNvPr>
          <p:cNvSpPr/>
          <p:nvPr/>
        </p:nvSpPr>
        <p:spPr>
          <a:xfrm>
            <a:off x="409576" y="1421461"/>
            <a:ext cx="2881354" cy="51224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31" name="그룹 1030">
            <a:extLst>
              <a:ext uri="{FF2B5EF4-FFF2-40B4-BE49-F238E27FC236}">
                <a16:creationId xmlns:a16="http://schemas.microsoft.com/office/drawing/2014/main" id="{CC1A4300-BA50-4A5C-842A-C6D3AEC37903}"/>
              </a:ext>
            </a:extLst>
          </p:cNvPr>
          <p:cNvGrpSpPr/>
          <p:nvPr/>
        </p:nvGrpSpPr>
        <p:grpSpPr>
          <a:xfrm>
            <a:off x="5820584" y="1421461"/>
            <a:ext cx="2899815" cy="5122979"/>
            <a:chOff x="4656698" y="1421461"/>
            <a:chExt cx="2899815" cy="5122979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F57AC7C-3429-4FB6-B535-7937D5F43532}"/>
                </a:ext>
              </a:extLst>
            </p:cNvPr>
            <p:cNvSpPr/>
            <p:nvPr/>
          </p:nvSpPr>
          <p:spPr>
            <a:xfrm>
              <a:off x="4665185" y="1441484"/>
              <a:ext cx="2881354" cy="72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6E7E145-F2EF-4C97-BE11-C767DA4A50B2}"/>
                </a:ext>
              </a:extLst>
            </p:cNvPr>
            <p:cNvSpPr txBox="1"/>
            <p:nvPr/>
          </p:nvSpPr>
          <p:spPr>
            <a:xfrm>
              <a:off x="5489379" y="1478318"/>
              <a:ext cx="1232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My</a:t>
              </a:r>
              <a:br>
                <a:rPr lang="en-US" altLang="ko-KR" dirty="0"/>
              </a:br>
              <a:r>
                <a:rPr lang="en-US" altLang="ko-KR" dirty="0"/>
                <a:t>To Do List</a:t>
              </a:r>
              <a:endParaRPr lang="ko-KR" altLang="en-US" dirty="0"/>
            </a:p>
          </p:txBody>
        </p: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CBB1CE58-01AF-45CC-82A4-03988FF2F02A}"/>
                </a:ext>
              </a:extLst>
            </p:cNvPr>
            <p:cNvGrpSpPr/>
            <p:nvPr/>
          </p:nvGrpSpPr>
          <p:grpSpPr>
            <a:xfrm>
              <a:off x="7048797" y="1562956"/>
              <a:ext cx="366578" cy="477054"/>
              <a:chOff x="6213964" y="4924110"/>
              <a:chExt cx="366578" cy="477054"/>
            </a:xfrm>
          </p:grpSpPr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EDB323AC-7D8F-4DE3-9FC6-D547B31CD1E3}"/>
                  </a:ext>
                </a:extLst>
              </p:cNvPr>
              <p:cNvSpPr/>
              <p:nvPr/>
            </p:nvSpPr>
            <p:spPr>
              <a:xfrm>
                <a:off x="6213964" y="4995793"/>
                <a:ext cx="360000" cy="36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/>
              <a:lstStyle/>
              <a:p>
                <a:pPr algn="ctr"/>
                <a:endParaRPr lang="ko-KR" altLang="en-US" sz="25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2B612AC-1F4F-4A32-BA2E-6D3E18E23DAD}"/>
                  </a:ext>
                </a:extLst>
              </p:cNvPr>
              <p:cNvSpPr txBox="1"/>
              <p:nvPr/>
            </p:nvSpPr>
            <p:spPr>
              <a:xfrm>
                <a:off x="6220542" y="4924110"/>
                <a:ext cx="360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500" b="1" dirty="0"/>
                  <a:t>+</a:t>
                </a:r>
                <a:endParaRPr lang="ko-KR" altLang="en-US" sz="2500" b="1" dirty="0"/>
              </a:p>
            </p:txBody>
          </p:sp>
        </p:grpSp>
        <p:pic>
          <p:nvPicPr>
            <p:cNvPr id="130" name="Picture 4" descr="Person-Icon - Sonder &amp; Dram">
              <a:extLst>
                <a:ext uri="{FF2B5EF4-FFF2-40B4-BE49-F238E27FC236}">
                  <a16:creationId xmlns:a16="http://schemas.microsoft.com/office/drawing/2014/main" id="{A1E9FDD8-E185-4449-B25C-F47C709235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35" r="-5435"/>
            <a:stretch/>
          </p:blipFill>
          <p:spPr bwMode="auto">
            <a:xfrm>
              <a:off x="4798336" y="1621483"/>
              <a:ext cx="399132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80C7680D-0965-41D0-B399-E408623326C3}"/>
                </a:ext>
              </a:extLst>
            </p:cNvPr>
            <p:cNvSpPr/>
            <p:nvPr/>
          </p:nvSpPr>
          <p:spPr>
            <a:xfrm>
              <a:off x="4712462" y="2212668"/>
              <a:ext cx="2757396" cy="103828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0ABABF8C-8CD5-43B1-91F0-7A71CE174E3F}"/>
                </a:ext>
              </a:extLst>
            </p:cNvPr>
            <p:cNvSpPr/>
            <p:nvPr/>
          </p:nvSpPr>
          <p:spPr>
            <a:xfrm>
              <a:off x="6744602" y="2397806"/>
              <a:ext cx="659161" cy="65874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X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45B0E27-CCB8-42B0-96CA-AC4FF633BF7F}"/>
                </a:ext>
              </a:extLst>
            </p:cNvPr>
            <p:cNvSpPr txBox="1"/>
            <p:nvPr/>
          </p:nvSpPr>
          <p:spPr>
            <a:xfrm>
              <a:off x="4784192" y="2242425"/>
              <a:ext cx="1931496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dirty="0"/>
                <a:t>Planting trees.</a:t>
              </a:r>
            </a:p>
            <a:p>
              <a:r>
                <a:rPr lang="en-US" altLang="ko-KR" sz="1500" dirty="0"/>
                <a:t>2021-04-05</a:t>
              </a:r>
              <a:endParaRPr lang="ko-KR" altLang="en-US" sz="15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8A4F926-EAA6-4044-811B-66822068703C}"/>
                </a:ext>
              </a:extLst>
            </p:cNvPr>
            <p:cNvSpPr txBox="1"/>
            <p:nvPr/>
          </p:nvSpPr>
          <p:spPr>
            <a:xfrm>
              <a:off x="6238438" y="2802963"/>
              <a:ext cx="506164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dirty="0"/>
                <a:t>2/4</a:t>
              </a:r>
              <a:endParaRPr lang="ko-KR" altLang="en-US" sz="1500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D4D1D123-1CA7-419E-B70F-31F929DB28C2}"/>
                </a:ext>
              </a:extLst>
            </p:cNvPr>
            <p:cNvSpPr/>
            <p:nvPr/>
          </p:nvSpPr>
          <p:spPr>
            <a:xfrm>
              <a:off x="5532225" y="276612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4BEA00C0-13D6-4FDD-9B0D-0D3509497E55}"/>
                </a:ext>
              </a:extLst>
            </p:cNvPr>
            <p:cNvSpPr/>
            <p:nvPr/>
          </p:nvSpPr>
          <p:spPr>
            <a:xfrm>
              <a:off x="4712462" y="3445314"/>
              <a:ext cx="2757396" cy="103828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4574E718-F891-4DFD-A9AF-64DD7FDB09AA}"/>
                </a:ext>
              </a:extLst>
            </p:cNvPr>
            <p:cNvSpPr/>
            <p:nvPr/>
          </p:nvSpPr>
          <p:spPr>
            <a:xfrm>
              <a:off x="6744602" y="3630452"/>
              <a:ext cx="659161" cy="65874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X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7AEE8A9-BE33-45F8-960F-E4CEAAEEC1A9}"/>
                </a:ext>
              </a:extLst>
            </p:cNvPr>
            <p:cNvSpPr txBox="1"/>
            <p:nvPr/>
          </p:nvSpPr>
          <p:spPr>
            <a:xfrm>
              <a:off x="4784192" y="3475071"/>
              <a:ext cx="1931496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dirty="0"/>
                <a:t>Harvesting fruit.</a:t>
              </a:r>
            </a:p>
            <a:p>
              <a:r>
                <a:rPr lang="en-US" altLang="ko-KR" sz="1500" dirty="0"/>
                <a:t>2021-11-25</a:t>
              </a:r>
              <a:endParaRPr lang="ko-KR" altLang="en-US" sz="1500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059C1F0-A2DC-491E-865B-FC0B548CBB2A}"/>
                </a:ext>
              </a:extLst>
            </p:cNvPr>
            <p:cNvSpPr txBox="1"/>
            <p:nvPr/>
          </p:nvSpPr>
          <p:spPr>
            <a:xfrm>
              <a:off x="6238438" y="4035609"/>
              <a:ext cx="506164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dirty="0"/>
                <a:t>2/3</a:t>
              </a:r>
              <a:endParaRPr lang="ko-KR" altLang="en-US" sz="1500" dirty="0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D20FA44C-1949-46CE-9403-EB566346D918}"/>
                </a:ext>
              </a:extLst>
            </p:cNvPr>
            <p:cNvSpPr/>
            <p:nvPr/>
          </p:nvSpPr>
          <p:spPr>
            <a:xfrm>
              <a:off x="5546990" y="399877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A9059603-B422-49AD-8A1E-8975942B4E32}"/>
                </a:ext>
              </a:extLst>
            </p:cNvPr>
            <p:cNvSpPr/>
            <p:nvPr/>
          </p:nvSpPr>
          <p:spPr>
            <a:xfrm>
              <a:off x="5921833" y="276612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2" name="Picture 4" descr="Person-Icon - Sonder &amp; Dram">
              <a:extLst>
                <a:ext uri="{FF2B5EF4-FFF2-40B4-BE49-F238E27FC236}">
                  <a16:creationId xmlns:a16="http://schemas.microsoft.com/office/drawing/2014/main" id="{C6A820FA-4311-41B8-9766-CB3CFA8319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35" r="-5435"/>
            <a:stretch/>
          </p:blipFill>
          <p:spPr bwMode="auto">
            <a:xfrm>
              <a:off x="4803370" y="2765499"/>
              <a:ext cx="399132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4" descr="Person-Icon - Sonder &amp; Dram">
              <a:extLst>
                <a:ext uri="{FF2B5EF4-FFF2-40B4-BE49-F238E27FC236}">
                  <a16:creationId xmlns:a16="http://schemas.microsoft.com/office/drawing/2014/main" id="{247E3B21-77F1-4E8D-9A5C-9D61DDC506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35" r="-5435"/>
            <a:stretch/>
          </p:blipFill>
          <p:spPr bwMode="auto">
            <a:xfrm>
              <a:off x="5145025" y="2759956"/>
              <a:ext cx="399132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4" descr="Person-Icon - Sonder &amp; Dram">
              <a:extLst>
                <a:ext uri="{FF2B5EF4-FFF2-40B4-BE49-F238E27FC236}">
                  <a16:creationId xmlns:a16="http://schemas.microsoft.com/office/drawing/2014/main" id="{4292C64B-5E2C-4033-8B93-865A4D945A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35" r="-5435"/>
            <a:stretch/>
          </p:blipFill>
          <p:spPr bwMode="auto">
            <a:xfrm>
              <a:off x="4798604" y="3997632"/>
              <a:ext cx="399132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4" descr="Person-Icon - Sonder &amp; Dram">
              <a:extLst>
                <a:ext uri="{FF2B5EF4-FFF2-40B4-BE49-F238E27FC236}">
                  <a16:creationId xmlns:a16="http://schemas.microsoft.com/office/drawing/2014/main" id="{E0CF76A3-0313-455C-B907-E7866AF1B1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35" r="-5435"/>
            <a:stretch/>
          </p:blipFill>
          <p:spPr bwMode="auto">
            <a:xfrm>
              <a:off x="5157304" y="3997632"/>
              <a:ext cx="399132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4AE0F2CD-7487-4215-9D66-178F4229D072}"/>
                </a:ext>
              </a:extLst>
            </p:cNvPr>
            <p:cNvSpPr/>
            <p:nvPr/>
          </p:nvSpPr>
          <p:spPr>
            <a:xfrm>
              <a:off x="4660721" y="5824440"/>
              <a:ext cx="964800" cy="72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3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Community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2B16D4B-7EEA-4F64-84F6-6350A4C61961}"/>
                </a:ext>
              </a:extLst>
            </p:cNvPr>
            <p:cNvSpPr/>
            <p:nvPr/>
          </p:nvSpPr>
          <p:spPr>
            <a:xfrm>
              <a:off x="5626913" y="5824440"/>
              <a:ext cx="964800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3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My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48" name="Picture 2" descr="Meetup Icon Design, PNG, 1331x1331px, Meetup, Area, Asana, Community,  Facebook Download Free">
              <a:extLst>
                <a:ext uri="{FF2B5EF4-FFF2-40B4-BE49-F238E27FC236}">
                  <a16:creationId xmlns:a16="http://schemas.microsoft.com/office/drawing/2014/main" id="{C49C72E6-A05C-4D9A-B2AF-C2C8C86C85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288" y="5889046"/>
              <a:ext cx="396000" cy="3960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id="{69888C2D-9148-40E6-B050-6BCA5AE10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0796" y="5889046"/>
              <a:ext cx="397034" cy="396000"/>
            </a:xfrm>
            <a:prstGeom prst="ellipse">
              <a:avLst/>
            </a:prstGeom>
          </p:spPr>
        </p:pic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9F486EB7-348C-40A2-8803-2FF80CA47077}"/>
                </a:ext>
              </a:extLst>
            </p:cNvPr>
            <p:cNvSpPr/>
            <p:nvPr/>
          </p:nvSpPr>
          <p:spPr>
            <a:xfrm>
              <a:off x="6591713" y="5824440"/>
              <a:ext cx="964800" cy="72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3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Done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51" name="Picture 2" descr="yes check button download svg eps png psd ai vector free color - el fonts  vectors">
              <a:extLst>
                <a:ext uri="{FF2B5EF4-FFF2-40B4-BE49-F238E27FC236}">
                  <a16:creationId xmlns:a16="http://schemas.microsoft.com/office/drawing/2014/main" id="{E084F936-49F8-49DB-9F53-8A19E15F74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5596" y="5909191"/>
              <a:ext cx="396000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3313BC1F-58B9-4E11-A456-03AD15153807}"/>
                </a:ext>
              </a:extLst>
            </p:cNvPr>
            <p:cNvSpPr/>
            <p:nvPr/>
          </p:nvSpPr>
          <p:spPr>
            <a:xfrm>
              <a:off x="4656698" y="1421461"/>
              <a:ext cx="2881354" cy="51224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32" name="그룹 1031">
            <a:extLst>
              <a:ext uri="{FF2B5EF4-FFF2-40B4-BE49-F238E27FC236}">
                <a16:creationId xmlns:a16="http://schemas.microsoft.com/office/drawing/2014/main" id="{9FAC5144-9CDC-4D87-9BEA-52760037A4E8}"/>
              </a:ext>
            </a:extLst>
          </p:cNvPr>
          <p:cNvGrpSpPr/>
          <p:nvPr/>
        </p:nvGrpSpPr>
        <p:grpSpPr>
          <a:xfrm>
            <a:off x="8907844" y="1421461"/>
            <a:ext cx="2899815" cy="5122979"/>
            <a:chOff x="8907844" y="1421461"/>
            <a:chExt cx="2899815" cy="512297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970C20B-61AD-4A2F-B7CD-F7A798F33C53}"/>
                </a:ext>
              </a:extLst>
            </p:cNvPr>
            <p:cNvSpPr/>
            <p:nvPr/>
          </p:nvSpPr>
          <p:spPr>
            <a:xfrm>
              <a:off x="8916331" y="1441484"/>
              <a:ext cx="2881354" cy="72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D2010F-3802-464B-89B2-51AC131A6A4A}"/>
                </a:ext>
              </a:extLst>
            </p:cNvPr>
            <p:cNvSpPr txBox="1"/>
            <p:nvPr/>
          </p:nvSpPr>
          <p:spPr>
            <a:xfrm>
              <a:off x="9821443" y="1478318"/>
              <a:ext cx="10711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Done</a:t>
              </a:r>
              <a:br>
                <a:rPr lang="en-US" altLang="ko-KR" dirty="0"/>
              </a:br>
              <a:r>
                <a:rPr lang="en-US" altLang="ko-KR" dirty="0"/>
                <a:t>Jobs List</a:t>
              </a:r>
              <a:endParaRPr lang="ko-KR" altLang="en-US" dirty="0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6F24D8A-2F1E-4622-8C9A-FB82DF54B9DF}"/>
                </a:ext>
              </a:extLst>
            </p:cNvPr>
            <p:cNvGrpSpPr/>
            <p:nvPr/>
          </p:nvGrpSpPr>
          <p:grpSpPr>
            <a:xfrm>
              <a:off x="11299943" y="1562956"/>
              <a:ext cx="366578" cy="477054"/>
              <a:chOff x="6213964" y="4924110"/>
              <a:chExt cx="366578" cy="477054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BECB4288-3F79-42EA-A8B0-5BDDCFEE073F}"/>
                  </a:ext>
                </a:extLst>
              </p:cNvPr>
              <p:cNvSpPr/>
              <p:nvPr/>
            </p:nvSpPr>
            <p:spPr>
              <a:xfrm>
                <a:off x="6213964" y="4995793"/>
                <a:ext cx="360000" cy="36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/>
              <a:lstStyle/>
              <a:p>
                <a:pPr algn="ctr"/>
                <a:endParaRPr lang="ko-KR" altLang="en-US" sz="25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AD73C9F-CC15-40E6-A405-15EDF8FD68E0}"/>
                  </a:ext>
                </a:extLst>
              </p:cNvPr>
              <p:cNvSpPr txBox="1"/>
              <p:nvPr/>
            </p:nvSpPr>
            <p:spPr>
              <a:xfrm>
                <a:off x="6220542" y="4924110"/>
                <a:ext cx="360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500" b="1" dirty="0"/>
                  <a:t>+</a:t>
                </a:r>
                <a:endParaRPr lang="ko-KR" altLang="en-US" sz="2500" b="1" dirty="0"/>
              </a:p>
            </p:txBody>
          </p:sp>
        </p:grpSp>
        <p:pic>
          <p:nvPicPr>
            <p:cNvPr id="39" name="Picture 4" descr="Person-Icon - Sonder &amp; Dram">
              <a:extLst>
                <a:ext uri="{FF2B5EF4-FFF2-40B4-BE49-F238E27FC236}">
                  <a16:creationId xmlns:a16="http://schemas.microsoft.com/office/drawing/2014/main" id="{27F92F64-90D4-45FC-A78A-B5A1331857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35" r="-5435"/>
            <a:stretch/>
          </p:blipFill>
          <p:spPr bwMode="auto">
            <a:xfrm>
              <a:off x="9049482" y="1621483"/>
              <a:ext cx="399132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29FCD49F-36DC-4936-BB03-D7C02FFB6763}"/>
                </a:ext>
              </a:extLst>
            </p:cNvPr>
            <p:cNvSpPr/>
            <p:nvPr/>
          </p:nvSpPr>
          <p:spPr>
            <a:xfrm>
              <a:off x="8963608" y="2212668"/>
              <a:ext cx="2757396" cy="103828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BAE0F3F-3E33-42C2-A80D-22E793086BE5}"/>
                </a:ext>
              </a:extLst>
            </p:cNvPr>
            <p:cNvSpPr txBox="1"/>
            <p:nvPr/>
          </p:nvSpPr>
          <p:spPr>
            <a:xfrm>
              <a:off x="9035338" y="2242425"/>
              <a:ext cx="2613936" cy="10926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dirty="0"/>
                <a:t>Water the maple trees.</a:t>
              </a:r>
            </a:p>
            <a:p>
              <a:r>
                <a:rPr lang="en-US" altLang="ko-KR" sz="1500" dirty="0"/>
                <a:t>2021-03-10</a:t>
              </a:r>
            </a:p>
            <a:p>
              <a:endParaRPr lang="en-US" altLang="ko-KR" sz="500" dirty="0"/>
            </a:p>
            <a:p>
              <a:r>
                <a:rPr lang="en-US" altLang="ko-KR" sz="1500" dirty="0"/>
                <a:t>Participants: </a:t>
              </a:r>
              <a:endParaRPr lang="ko-KR" altLang="en-US" sz="1500" dirty="0"/>
            </a:p>
            <a:p>
              <a:endParaRPr lang="ko-KR" altLang="en-US" sz="1500" dirty="0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5A90D1F-1074-47B1-BDCE-F36AD06C6EAC}"/>
                </a:ext>
              </a:extLst>
            </p:cNvPr>
            <p:cNvSpPr/>
            <p:nvPr/>
          </p:nvSpPr>
          <p:spPr>
            <a:xfrm>
              <a:off x="8911867" y="5824440"/>
              <a:ext cx="964800" cy="72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3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Community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3573E63-ACFC-4566-A460-69F0216534D0}"/>
                </a:ext>
              </a:extLst>
            </p:cNvPr>
            <p:cNvSpPr/>
            <p:nvPr/>
          </p:nvSpPr>
          <p:spPr>
            <a:xfrm>
              <a:off x="9878059" y="5824440"/>
              <a:ext cx="964800" cy="72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3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My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15" name="Picture 2" descr="Meetup Icon Design, PNG, 1331x1331px, Meetup, Area, Asana, Community,  Facebook Download Free">
              <a:extLst>
                <a:ext uri="{FF2B5EF4-FFF2-40B4-BE49-F238E27FC236}">
                  <a16:creationId xmlns:a16="http://schemas.microsoft.com/office/drawing/2014/main" id="{B0FDB1BE-20DB-44AA-BD49-1A2227A3D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5434" y="5889046"/>
              <a:ext cx="396000" cy="3960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598DA6E3-ACEF-4594-AB6B-92CB45E7D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1942" y="5889046"/>
              <a:ext cx="397034" cy="396000"/>
            </a:xfrm>
            <a:prstGeom prst="ellipse">
              <a:avLst/>
            </a:prstGeom>
          </p:spPr>
        </p:pic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C87E144F-90E8-4E6F-A91D-AE2774ACE136}"/>
                </a:ext>
              </a:extLst>
            </p:cNvPr>
            <p:cNvSpPr/>
            <p:nvPr/>
          </p:nvSpPr>
          <p:spPr>
            <a:xfrm>
              <a:off x="10842859" y="5824440"/>
              <a:ext cx="964800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3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Done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18" name="Picture 2" descr="yes check button download svg eps png psd ai vector free color - el fonts  vectors">
              <a:extLst>
                <a:ext uri="{FF2B5EF4-FFF2-40B4-BE49-F238E27FC236}">
                  <a16:creationId xmlns:a16="http://schemas.microsoft.com/office/drawing/2014/main" id="{1DCCA094-975C-4077-9599-36E1198EF2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26742" y="5909191"/>
              <a:ext cx="396000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20F2B59-2A09-4CD1-95A9-472AACFA98D1}"/>
                </a:ext>
              </a:extLst>
            </p:cNvPr>
            <p:cNvSpPr/>
            <p:nvPr/>
          </p:nvSpPr>
          <p:spPr>
            <a:xfrm>
              <a:off x="8907844" y="1421461"/>
              <a:ext cx="2881354" cy="51224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5" name="Picture 4" descr="Person-Icon - Sonder &amp; Dram">
              <a:extLst>
                <a:ext uri="{FF2B5EF4-FFF2-40B4-BE49-F238E27FC236}">
                  <a16:creationId xmlns:a16="http://schemas.microsoft.com/office/drawing/2014/main" id="{DAF76712-E83F-4060-9218-05C506DCE5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35" r="-5435"/>
            <a:stretch/>
          </p:blipFill>
          <p:spPr bwMode="auto">
            <a:xfrm>
              <a:off x="10191339" y="2784545"/>
              <a:ext cx="399132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4" descr="Person-Icon - Sonder &amp; Dram">
              <a:extLst>
                <a:ext uri="{FF2B5EF4-FFF2-40B4-BE49-F238E27FC236}">
                  <a16:creationId xmlns:a16="http://schemas.microsoft.com/office/drawing/2014/main" id="{4E8521EF-2A53-4283-984B-201BB05F92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35" r="-5435"/>
            <a:stretch/>
          </p:blipFill>
          <p:spPr bwMode="auto">
            <a:xfrm>
              <a:off x="10554921" y="2790231"/>
              <a:ext cx="399132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7" name="사각형: 둥근 모서리 156">
              <a:extLst>
                <a:ext uri="{FF2B5EF4-FFF2-40B4-BE49-F238E27FC236}">
                  <a16:creationId xmlns:a16="http://schemas.microsoft.com/office/drawing/2014/main" id="{3B40A3E4-4E1B-4B0E-9EFA-6D0CAF7DFBD9}"/>
                </a:ext>
              </a:extLst>
            </p:cNvPr>
            <p:cNvSpPr/>
            <p:nvPr/>
          </p:nvSpPr>
          <p:spPr>
            <a:xfrm>
              <a:off x="8963608" y="3364789"/>
              <a:ext cx="2757396" cy="103828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E79B4DB-FC59-4457-8355-89DEB26CD4C9}"/>
                </a:ext>
              </a:extLst>
            </p:cNvPr>
            <p:cNvSpPr txBox="1"/>
            <p:nvPr/>
          </p:nvSpPr>
          <p:spPr>
            <a:xfrm>
              <a:off x="9035338" y="3394546"/>
              <a:ext cx="2613936" cy="10926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dirty="0"/>
                <a:t>Water the flowers.</a:t>
              </a:r>
            </a:p>
            <a:p>
              <a:r>
                <a:rPr lang="en-US" altLang="ko-KR" sz="1500" dirty="0"/>
                <a:t>2021-03-03</a:t>
              </a:r>
            </a:p>
            <a:p>
              <a:endParaRPr lang="en-US" altLang="ko-KR" sz="500" dirty="0"/>
            </a:p>
            <a:p>
              <a:r>
                <a:rPr lang="en-US" altLang="ko-KR" sz="1500" dirty="0"/>
                <a:t>Participants: </a:t>
              </a:r>
              <a:endParaRPr lang="ko-KR" altLang="en-US" sz="1500" dirty="0"/>
            </a:p>
            <a:p>
              <a:endParaRPr lang="ko-KR" altLang="en-US" sz="1500" dirty="0"/>
            </a:p>
          </p:txBody>
        </p:sp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4BDFD8B0-973C-4780-98B2-09E853DF9345}"/>
                </a:ext>
              </a:extLst>
            </p:cNvPr>
            <p:cNvSpPr/>
            <p:nvPr/>
          </p:nvSpPr>
          <p:spPr>
            <a:xfrm>
              <a:off x="8963608" y="4492839"/>
              <a:ext cx="2757396" cy="103828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523F735-672C-4E45-9C6C-7E64967B299B}"/>
                </a:ext>
              </a:extLst>
            </p:cNvPr>
            <p:cNvSpPr txBox="1"/>
            <p:nvPr/>
          </p:nvSpPr>
          <p:spPr>
            <a:xfrm>
              <a:off x="9035338" y="4522596"/>
              <a:ext cx="2613936" cy="10926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dirty="0"/>
                <a:t>Planting flowers.</a:t>
              </a:r>
            </a:p>
            <a:p>
              <a:r>
                <a:rPr lang="en-US" altLang="ko-KR" sz="1500" dirty="0"/>
                <a:t>2021-02-28</a:t>
              </a:r>
            </a:p>
            <a:p>
              <a:endParaRPr lang="en-US" altLang="ko-KR" sz="500" dirty="0"/>
            </a:p>
            <a:p>
              <a:r>
                <a:rPr lang="en-US" altLang="ko-KR" sz="1500" dirty="0"/>
                <a:t>Participants: </a:t>
              </a:r>
              <a:endParaRPr lang="ko-KR" altLang="en-US" sz="1500" dirty="0"/>
            </a:p>
            <a:p>
              <a:endParaRPr lang="ko-KR" altLang="en-US" sz="1500" dirty="0"/>
            </a:p>
          </p:txBody>
        </p:sp>
        <p:pic>
          <p:nvPicPr>
            <p:cNvPr id="163" name="Picture 4" descr="Person-Icon - Sonder &amp; Dram">
              <a:extLst>
                <a:ext uri="{FF2B5EF4-FFF2-40B4-BE49-F238E27FC236}">
                  <a16:creationId xmlns:a16="http://schemas.microsoft.com/office/drawing/2014/main" id="{BA622183-D151-4FFC-8D3A-61E229CBFA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35" r="-5435"/>
            <a:stretch/>
          </p:blipFill>
          <p:spPr bwMode="auto">
            <a:xfrm>
              <a:off x="10191339" y="5064716"/>
              <a:ext cx="399132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4" descr="Person-Icon - Sonder &amp; Dram">
              <a:extLst>
                <a:ext uri="{FF2B5EF4-FFF2-40B4-BE49-F238E27FC236}">
                  <a16:creationId xmlns:a16="http://schemas.microsoft.com/office/drawing/2014/main" id="{C9F1BE8B-D1A9-4336-84CB-289E935C28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35" r="-5435"/>
            <a:stretch/>
          </p:blipFill>
          <p:spPr bwMode="auto">
            <a:xfrm>
              <a:off x="10954053" y="5070402"/>
              <a:ext cx="399132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4" descr="Person-Icon - Sonder &amp; Dram">
              <a:extLst>
                <a:ext uri="{FF2B5EF4-FFF2-40B4-BE49-F238E27FC236}">
                  <a16:creationId xmlns:a16="http://schemas.microsoft.com/office/drawing/2014/main" id="{02EFF56D-DF9F-4EB3-B385-CF7F910B16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35" r="-5435"/>
            <a:stretch/>
          </p:blipFill>
          <p:spPr bwMode="auto">
            <a:xfrm>
              <a:off x="10572696" y="5067959"/>
              <a:ext cx="399132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4" descr="Person-Icon - Sonder &amp; Dram">
              <a:extLst>
                <a:ext uri="{FF2B5EF4-FFF2-40B4-BE49-F238E27FC236}">
                  <a16:creationId xmlns:a16="http://schemas.microsoft.com/office/drawing/2014/main" id="{0C23DD63-3ECD-411A-949E-463D1EC9A3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35" r="-5435"/>
            <a:stretch/>
          </p:blipFill>
          <p:spPr bwMode="auto">
            <a:xfrm>
              <a:off x="10191339" y="3955462"/>
              <a:ext cx="399132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4" descr="Person-Icon - Sonder &amp; Dram">
              <a:extLst>
                <a:ext uri="{FF2B5EF4-FFF2-40B4-BE49-F238E27FC236}">
                  <a16:creationId xmlns:a16="http://schemas.microsoft.com/office/drawing/2014/main" id="{6A7582FE-D39D-43EF-8FEB-A13746F394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35" r="-5435"/>
            <a:stretch/>
          </p:blipFill>
          <p:spPr bwMode="auto">
            <a:xfrm>
              <a:off x="10572696" y="3955462"/>
              <a:ext cx="399132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24" name="말풍선: 모서리가 둥근 사각형 1023">
            <a:extLst>
              <a:ext uri="{FF2B5EF4-FFF2-40B4-BE49-F238E27FC236}">
                <a16:creationId xmlns:a16="http://schemas.microsoft.com/office/drawing/2014/main" id="{537EB3BE-E18F-439D-9928-444B9338D854}"/>
              </a:ext>
            </a:extLst>
          </p:cNvPr>
          <p:cNvSpPr/>
          <p:nvPr/>
        </p:nvSpPr>
        <p:spPr>
          <a:xfrm>
            <a:off x="3426096" y="1749500"/>
            <a:ext cx="2197131" cy="2773096"/>
          </a:xfrm>
          <a:prstGeom prst="wedgeRoundRectCallout">
            <a:avLst>
              <a:gd name="adj1" fmla="val -61938"/>
              <a:gd name="adj2" fmla="val -4236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F07B98D5-4BE1-4921-A96E-B002AA204429}"/>
              </a:ext>
            </a:extLst>
          </p:cNvPr>
          <p:cNvSpPr/>
          <p:nvPr/>
        </p:nvSpPr>
        <p:spPr>
          <a:xfrm>
            <a:off x="3612508" y="1880090"/>
            <a:ext cx="1823274" cy="2522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3A971216-9487-46AC-BB47-6F60B2FC8BA5}"/>
              </a:ext>
            </a:extLst>
          </p:cNvPr>
          <p:cNvSpPr/>
          <p:nvPr/>
        </p:nvSpPr>
        <p:spPr>
          <a:xfrm>
            <a:off x="3696708" y="1997499"/>
            <a:ext cx="1681736" cy="3283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Water the flowers.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FDBFAFCA-A5DB-479C-B4D0-80B0F2FA5A73}"/>
              </a:ext>
            </a:extLst>
          </p:cNvPr>
          <p:cNvSpPr/>
          <p:nvPr/>
        </p:nvSpPr>
        <p:spPr>
          <a:xfrm>
            <a:off x="3696708" y="2447210"/>
            <a:ext cx="842400" cy="244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Once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C6075828-25E0-42F5-AF7D-7711BB6C3E41}"/>
              </a:ext>
            </a:extLst>
          </p:cNvPr>
          <p:cNvSpPr/>
          <p:nvPr/>
        </p:nvSpPr>
        <p:spPr>
          <a:xfrm>
            <a:off x="4536044" y="2447210"/>
            <a:ext cx="842400" cy="2449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Repeat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7189261D-49EC-4F3D-B0D1-AA72EA2B9EBD}"/>
              </a:ext>
            </a:extLst>
          </p:cNvPr>
          <p:cNvSpPr/>
          <p:nvPr/>
        </p:nvSpPr>
        <p:spPr>
          <a:xfrm>
            <a:off x="3704086" y="2813528"/>
            <a:ext cx="421200" cy="244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Day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E77D764-C7F0-4ACB-847B-197DDF97667F}"/>
              </a:ext>
            </a:extLst>
          </p:cNvPr>
          <p:cNvSpPr/>
          <p:nvPr/>
        </p:nvSpPr>
        <p:spPr>
          <a:xfrm>
            <a:off x="4125286" y="2813528"/>
            <a:ext cx="421200" cy="2449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Week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37FB805-3615-4614-8006-5CFA0A25155D}"/>
              </a:ext>
            </a:extLst>
          </p:cNvPr>
          <p:cNvSpPr/>
          <p:nvPr/>
        </p:nvSpPr>
        <p:spPr>
          <a:xfrm>
            <a:off x="4548288" y="2813528"/>
            <a:ext cx="421200" cy="244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Month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A2DD262E-7A19-48BF-AF1D-9AEB17344D62}"/>
              </a:ext>
            </a:extLst>
          </p:cNvPr>
          <p:cNvSpPr/>
          <p:nvPr/>
        </p:nvSpPr>
        <p:spPr>
          <a:xfrm>
            <a:off x="4954209" y="2813528"/>
            <a:ext cx="421200" cy="244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Year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90C5A1A7-2B28-494F-9A47-2E09510FB4B5}"/>
              </a:ext>
            </a:extLst>
          </p:cNvPr>
          <p:cNvSpPr/>
          <p:nvPr/>
        </p:nvSpPr>
        <p:spPr>
          <a:xfrm>
            <a:off x="3706021" y="3174309"/>
            <a:ext cx="241200" cy="2972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N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2AB74AEE-CB56-4661-9FEA-76985FF3B57B}"/>
              </a:ext>
            </a:extLst>
          </p:cNvPr>
          <p:cNvSpPr/>
          <p:nvPr/>
        </p:nvSpPr>
        <p:spPr>
          <a:xfrm>
            <a:off x="3950464" y="3174309"/>
            <a:ext cx="241200" cy="2972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MON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5AF3CE6D-DB11-470E-A509-4E573F33F2AA}"/>
              </a:ext>
            </a:extLst>
          </p:cNvPr>
          <p:cNvSpPr/>
          <p:nvPr/>
        </p:nvSpPr>
        <p:spPr>
          <a:xfrm>
            <a:off x="4190776" y="3174309"/>
            <a:ext cx="241200" cy="2972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TUE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7BBD9EEE-9290-4BDA-9D5D-494436D5E819}"/>
              </a:ext>
            </a:extLst>
          </p:cNvPr>
          <p:cNvSpPr/>
          <p:nvPr/>
        </p:nvSpPr>
        <p:spPr>
          <a:xfrm>
            <a:off x="4427688" y="3174309"/>
            <a:ext cx="241200" cy="2972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WED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31403A68-9AA1-43F6-9949-031A001D7B77}"/>
              </a:ext>
            </a:extLst>
          </p:cNvPr>
          <p:cNvSpPr/>
          <p:nvPr/>
        </p:nvSpPr>
        <p:spPr>
          <a:xfrm>
            <a:off x="4665857" y="3174309"/>
            <a:ext cx="241200" cy="2972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THU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0F873D1E-C32C-4483-A726-2243332E0E4C}"/>
              </a:ext>
            </a:extLst>
          </p:cNvPr>
          <p:cNvSpPr/>
          <p:nvPr/>
        </p:nvSpPr>
        <p:spPr>
          <a:xfrm>
            <a:off x="4903934" y="3174309"/>
            <a:ext cx="241200" cy="2972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FRI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2BA4616C-07BC-4014-8DCF-B8B0264AC4D3}"/>
              </a:ext>
            </a:extLst>
          </p:cNvPr>
          <p:cNvSpPr/>
          <p:nvPr/>
        </p:nvSpPr>
        <p:spPr>
          <a:xfrm>
            <a:off x="5135125" y="3174309"/>
            <a:ext cx="241200" cy="2972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AT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1034" name="그룹 1033">
            <a:extLst>
              <a:ext uri="{FF2B5EF4-FFF2-40B4-BE49-F238E27FC236}">
                <a16:creationId xmlns:a16="http://schemas.microsoft.com/office/drawing/2014/main" id="{AB50DC00-00BF-48AE-BBA3-FF75B16C663F}"/>
              </a:ext>
            </a:extLst>
          </p:cNvPr>
          <p:cNvGrpSpPr/>
          <p:nvPr/>
        </p:nvGrpSpPr>
        <p:grpSpPr>
          <a:xfrm>
            <a:off x="3696708" y="4088896"/>
            <a:ext cx="1676203" cy="244912"/>
            <a:chOff x="3696708" y="3858043"/>
            <a:chExt cx="1676203" cy="244912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2FFD8C72-1883-41ED-8429-7448A571B681}"/>
                </a:ext>
              </a:extLst>
            </p:cNvPr>
            <p:cNvSpPr/>
            <p:nvPr/>
          </p:nvSpPr>
          <p:spPr>
            <a:xfrm>
              <a:off x="3696708" y="3858043"/>
              <a:ext cx="842400" cy="2449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Cancel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9FA0B738-42E9-4F1A-BBBA-CA16D43044C8}"/>
                </a:ext>
              </a:extLst>
            </p:cNvPr>
            <p:cNvSpPr/>
            <p:nvPr/>
          </p:nvSpPr>
          <p:spPr>
            <a:xfrm>
              <a:off x="4530511" y="3858043"/>
              <a:ext cx="842400" cy="2449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OK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DD8A3ECB-3FA4-4F51-8CE6-54A30A68EE2D}"/>
              </a:ext>
            </a:extLst>
          </p:cNvPr>
          <p:cNvSpPr/>
          <p:nvPr/>
        </p:nvSpPr>
        <p:spPr>
          <a:xfrm>
            <a:off x="5079923" y="3587934"/>
            <a:ext cx="303025" cy="3283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2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971FC0C-44FC-49BD-9714-22F57D2C2A4C}"/>
              </a:ext>
            </a:extLst>
          </p:cNvPr>
          <p:cNvSpPr txBox="1"/>
          <p:nvPr/>
        </p:nvSpPr>
        <p:spPr>
          <a:xfrm>
            <a:off x="3617777" y="3644232"/>
            <a:ext cx="14818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 err="1"/>
              <a:t>Required</a:t>
            </a:r>
            <a:r>
              <a:rPr lang="ko-KR" altLang="en-US" sz="800" dirty="0"/>
              <a:t> </a:t>
            </a:r>
            <a:r>
              <a:rPr lang="ko-KR" altLang="en-US" sz="800" dirty="0" err="1"/>
              <a:t>number</a:t>
            </a:r>
            <a:r>
              <a:rPr lang="ko-KR" altLang="en-US" sz="800" dirty="0"/>
              <a:t> of </a:t>
            </a:r>
            <a:r>
              <a:rPr lang="ko-KR" altLang="en-US" sz="800" dirty="0" err="1"/>
              <a:t>people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7509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D27B57-8B26-4E10-9B2F-0DD3C6AF50D1}"/>
              </a:ext>
            </a:extLst>
          </p:cNvPr>
          <p:cNvSpPr/>
          <p:nvPr/>
        </p:nvSpPr>
        <p:spPr>
          <a:xfrm>
            <a:off x="0" y="0"/>
            <a:ext cx="12192000" cy="108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565728E-3B65-4653-A648-6451B4C52921}"/>
              </a:ext>
            </a:extLst>
          </p:cNvPr>
          <p:cNvSpPr txBox="1">
            <a:spLocks/>
          </p:cNvSpPr>
          <p:nvPr/>
        </p:nvSpPr>
        <p:spPr>
          <a:xfrm>
            <a:off x="409575" y="144000"/>
            <a:ext cx="11782424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기대 효과</a:t>
            </a:r>
            <a:br>
              <a:rPr lang="en-US" altLang="ko-KR" dirty="0"/>
            </a:br>
            <a:r>
              <a:rPr lang="en-US" altLang="ko-KR" dirty="0"/>
              <a:t>Expectation effectiveness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9D960-B467-4703-9095-AA447E24B5D5}"/>
              </a:ext>
            </a:extLst>
          </p:cNvPr>
          <p:cNvSpPr txBox="1"/>
          <p:nvPr/>
        </p:nvSpPr>
        <p:spPr>
          <a:xfrm>
            <a:off x="409575" y="1224000"/>
            <a:ext cx="11782425" cy="5105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/>
              <a:t>같이 일할 사람을 쉽게 구할 수 있다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r>
              <a:rPr lang="en-US" altLang="ko-KR" sz="2200" dirty="0"/>
              <a:t>You can easily find someone to work with.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/>
              <a:t>주기적으로 해야 하는 일을 자동으로 등록해주기 때문에 잊어버리지 않는다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r>
              <a:rPr lang="en-US" altLang="ko-KR" sz="2200" dirty="0"/>
              <a:t>Don't forget it because it automatically registers what you need to do on a regular basis.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/>
              <a:t>내가 참여하기로 한 할 일 목록만 따로 볼 수 있어서 보기 편하다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r>
              <a:rPr lang="en-US" altLang="ko-KR" sz="2200" dirty="0"/>
              <a:t>It is easy to see because you can see only the to-do list that I have decided to participate in.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/>
              <a:t>완료한 일도 기록으로 남아서 함께 일한 사람들과 추억으로 간직할 수 있다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r>
              <a:rPr lang="en-US" altLang="ko-KR" sz="2200" dirty="0"/>
              <a:t>The work you have completed remains a record, so you can keep it as a memory with the people you worked with.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87509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590</Words>
  <Application>Microsoft Office PowerPoint</Application>
  <PresentationFormat>와이드스크린</PresentationFormat>
  <Paragraphs>112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To-do list for collaboration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33</cp:revision>
  <dcterms:created xsi:type="dcterms:W3CDTF">2021-03-12T08:03:28Z</dcterms:created>
  <dcterms:modified xsi:type="dcterms:W3CDTF">2021-03-13T16:38:18Z</dcterms:modified>
</cp:coreProperties>
</file>